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handoutMasterIdLst>
    <p:handoutMasterId r:id="rId18"/>
  </p:handoutMasterIdLst>
  <p:sldIdLst>
    <p:sldId id="256" r:id="rId2"/>
    <p:sldId id="257" r:id="rId3"/>
    <p:sldId id="260" r:id="rId4"/>
    <p:sldId id="261" r:id="rId5"/>
    <p:sldId id="262" r:id="rId6"/>
    <p:sldId id="264" r:id="rId7"/>
    <p:sldId id="258" r:id="rId8"/>
    <p:sldId id="265" r:id="rId9"/>
    <p:sldId id="266" r:id="rId10"/>
    <p:sldId id="267" r:id="rId11"/>
    <p:sldId id="268" r:id="rId12"/>
    <p:sldId id="269" r:id="rId13"/>
    <p:sldId id="270" r:id="rId14"/>
    <p:sldId id="259" r:id="rId15"/>
    <p:sldId id="271" r:id="rId16"/>
  </p:sldIdLst>
  <p:sldSz cx="12192000" cy="6858000"/>
  <p:notesSz cx="6858000" cy="9144000"/>
  <p:defaultTextStyle>
    <a:defPPr rtl="0">
      <a:defRPr lang="pl-P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52D1A3-C190-4639-91A0-3F04E0FD4692}" v="1473" dt="2023-11-30T15:38:07.1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3" d="100"/>
          <a:sy n="113" d="100"/>
        </p:scale>
        <p:origin x="282" y="114"/>
      </p:cViewPr>
      <p:guideLst/>
    </p:cSldViewPr>
  </p:slideViewPr>
  <p:notesTextViewPr>
    <p:cViewPr>
      <p:scale>
        <a:sx n="1" d="1"/>
        <a:sy n="1" d="1"/>
      </p:scale>
      <p:origin x="0" y="0"/>
    </p:cViewPr>
  </p:notesTextViewPr>
  <p:notesViewPr>
    <p:cSldViewPr snapToGrid="0">
      <p:cViewPr varScale="1">
        <p:scale>
          <a:sx n="86" d="100"/>
          <a:sy n="86" d="100"/>
        </p:scale>
        <p:origin x="3798" y="1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ktor Dziurman" userId="c1b09dbd3c2394e0" providerId="Windows Live" clId="Web-{2752D1A3-C190-4639-91A0-3F04E0FD4692}"/>
    <pc:docChg chg="addSld delSld modSld sldOrd">
      <pc:chgData name="Wiktor Dziurman" userId="c1b09dbd3c2394e0" providerId="Windows Live" clId="Web-{2752D1A3-C190-4639-91A0-3F04E0FD4692}" dt="2023-11-30T15:38:07.140" v="1487" actId="1076"/>
      <pc:docMkLst>
        <pc:docMk/>
      </pc:docMkLst>
      <pc:sldChg chg="modSp">
        <pc:chgData name="Wiktor Dziurman" userId="c1b09dbd3c2394e0" providerId="Windows Live" clId="Web-{2752D1A3-C190-4639-91A0-3F04E0FD4692}" dt="2023-11-20T19:33:50.284" v="87" actId="20577"/>
        <pc:sldMkLst>
          <pc:docMk/>
          <pc:sldMk cId="3601082625" sldId="256"/>
        </pc:sldMkLst>
        <pc:spChg chg="mod">
          <ac:chgData name="Wiktor Dziurman" userId="c1b09dbd3c2394e0" providerId="Windows Live" clId="Web-{2752D1A3-C190-4639-91A0-3F04E0FD4692}" dt="2023-11-20T19:33:02.173" v="85" actId="20577"/>
          <ac:spMkLst>
            <pc:docMk/>
            <pc:sldMk cId="3601082625" sldId="256"/>
            <ac:spMk id="2" creationId="{00000000-0000-0000-0000-000000000000}"/>
          </ac:spMkLst>
        </pc:spChg>
        <pc:spChg chg="mod">
          <ac:chgData name="Wiktor Dziurman" userId="c1b09dbd3c2394e0" providerId="Windows Live" clId="Web-{2752D1A3-C190-4639-91A0-3F04E0FD4692}" dt="2023-11-20T19:33:50.284" v="87" actId="20577"/>
          <ac:spMkLst>
            <pc:docMk/>
            <pc:sldMk cId="3601082625" sldId="256"/>
            <ac:spMk id="3" creationId="{00000000-0000-0000-0000-000000000000}"/>
          </ac:spMkLst>
        </pc:spChg>
      </pc:sldChg>
      <pc:sldChg chg="addSp delSp modSp new">
        <pc:chgData name="Wiktor Dziurman" userId="c1b09dbd3c2394e0" providerId="Windows Live" clId="Web-{2752D1A3-C190-4639-91A0-3F04E0FD4692}" dt="2023-11-28T15:40:27.943" v="721" actId="20577"/>
        <pc:sldMkLst>
          <pc:docMk/>
          <pc:sldMk cId="232363060" sldId="257"/>
        </pc:sldMkLst>
        <pc:spChg chg="mod">
          <ac:chgData name="Wiktor Dziurman" userId="c1b09dbd3c2394e0" providerId="Windows Live" clId="Web-{2752D1A3-C190-4639-91A0-3F04E0FD4692}" dt="2023-11-20T19:52:07.066" v="105" actId="20577"/>
          <ac:spMkLst>
            <pc:docMk/>
            <pc:sldMk cId="232363060" sldId="257"/>
            <ac:spMk id="2" creationId="{86C33BC5-B5A8-B684-72A6-8557A3100B28}"/>
          </ac:spMkLst>
        </pc:spChg>
        <pc:spChg chg="del mod">
          <ac:chgData name="Wiktor Dziurman" userId="c1b09dbd3c2394e0" providerId="Windows Live" clId="Web-{2752D1A3-C190-4639-91A0-3F04E0FD4692}" dt="2023-11-20T20:15:32.176" v="249"/>
          <ac:spMkLst>
            <pc:docMk/>
            <pc:sldMk cId="232363060" sldId="257"/>
            <ac:spMk id="3" creationId="{C06FA8A0-B806-7407-F791-51E2FDD7BEE7}"/>
          </ac:spMkLst>
        </pc:spChg>
        <pc:graphicFrameChg chg="add mod modGraphic">
          <ac:chgData name="Wiktor Dziurman" userId="c1b09dbd3c2394e0" providerId="Windows Live" clId="Web-{2752D1A3-C190-4639-91A0-3F04E0FD4692}" dt="2023-11-28T15:40:27.943" v="721" actId="20577"/>
          <ac:graphicFrameMkLst>
            <pc:docMk/>
            <pc:sldMk cId="232363060" sldId="257"/>
            <ac:graphicFrameMk id="5" creationId="{2248275C-A280-2C06-5317-7D28E890FE6F}"/>
          </ac:graphicFrameMkLst>
        </pc:graphicFrameChg>
      </pc:sldChg>
      <pc:sldChg chg="new del">
        <pc:chgData name="Wiktor Dziurman" userId="c1b09dbd3c2394e0" providerId="Windows Live" clId="Web-{2752D1A3-C190-4639-91A0-3F04E0FD4692}" dt="2023-11-20T20:09:55.962" v="238"/>
        <pc:sldMkLst>
          <pc:docMk/>
          <pc:sldMk cId="1017606240" sldId="258"/>
        </pc:sldMkLst>
      </pc:sldChg>
      <pc:sldChg chg="addSp modSp new mod setBg">
        <pc:chgData name="Wiktor Dziurman" userId="c1b09dbd3c2394e0" providerId="Windows Live" clId="Web-{2752D1A3-C190-4639-91A0-3F04E0FD4692}" dt="2023-11-28T15:40:37.677" v="727" actId="20577"/>
        <pc:sldMkLst>
          <pc:docMk/>
          <pc:sldMk cId="3718425100" sldId="258"/>
        </pc:sldMkLst>
        <pc:spChg chg="mod">
          <ac:chgData name="Wiktor Dziurman" userId="c1b09dbd3c2394e0" providerId="Windows Live" clId="Web-{2752D1A3-C190-4639-91A0-3F04E0FD4692}" dt="2023-11-28T15:40:37.677" v="727" actId="20577"/>
          <ac:spMkLst>
            <pc:docMk/>
            <pc:sldMk cId="3718425100" sldId="258"/>
            <ac:spMk id="2" creationId="{EA37AA6E-E50F-AB9D-F310-59D6ADE0ECF9}"/>
          </ac:spMkLst>
        </pc:spChg>
        <pc:spChg chg="add">
          <ac:chgData name="Wiktor Dziurman" userId="c1b09dbd3c2394e0" providerId="Windows Live" clId="Web-{2752D1A3-C190-4639-91A0-3F04E0FD4692}" dt="2023-11-20T20:13:50.235" v="248"/>
          <ac:spMkLst>
            <pc:docMk/>
            <pc:sldMk cId="3718425100" sldId="258"/>
            <ac:spMk id="12" creationId="{CB73C468-D875-4A8E-A540-E43BF8232DD4}"/>
          </ac:spMkLst>
        </pc:spChg>
        <pc:spChg chg="add">
          <ac:chgData name="Wiktor Dziurman" userId="c1b09dbd3c2394e0" providerId="Windows Live" clId="Web-{2752D1A3-C190-4639-91A0-3F04E0FD4692}" dt="2023-11-20T20:13:50.235" v="248"/>
          <ac:spMkLst>
            <pc:docMk/>
            <pc:sldMk cId="3718425100" sldId="258"/>
            <ac:spMk id="14" creationId="{B4734F2F-19FC-4D35-9BDE-5CEAD57D9B55}"/>
          </ac:spMkLst>
        </pc:spChg>
        <pc:spChg chg="add">
          <ac:chgData name="Wiktor Dziurman" userId="c1b09dbd3c2394e0" providerId="Windows Live" clId="Web-{2752D1A3-C190-4639-91A0-3F04E0FD4692}" dt="2023-11-20T20:13:50.235" v="248"/>
          <ac:spMkLst>
            <pc:docMk/>
            <pc:sldMk cId="3718425100" sldId="258"/>
            <ac:spMk id="16" creationId="{D97A8A26-FD96-4968-A34A-727382AC7E46}"/>
          </ac:spMkLst>
        </pc:spChg>
        <pc:grpChg chg="add">
          <ac:chgData name="Wiktor Dziurman" userId="c1b09dbd3c2394e0" providerId="Windows Live" clId="Web-{2752D1A3-C190-4639-91A0-3F04E0FD4692}" dt="2023-11-20T20:13:50.235" v="248"/>
          <ac:grpSpMkLst>
            <pc:docMk/>
            <pc:sldMk cId="3718425100" sldId="258"/>
            <ac:grpSpMk id="8" creationId="{449BC34D-9C23-4D6D-8213-1F471AF85B3F}"/>
          </ac:grpSpMkLst>
        </pc:grpChg>
        <pc:picChg chg="add mod">
          <ac:chgData name="Wiktor Dziurman" userId="c1b09dbd3c2394e0" providerId="Windows Live" clId="Web-{2752D1A3-C190-4639-91A0-3F04E0FD4692}" dt="2023-11-20T20:13:50.235" v="248"/>
          <ac:picMkLst>
            <pc:docMk/>
            <pc:sldMk cId="3718425100" sldId="258"/>
            <ac:picMk id="3" creationId="{62A26541-5547-447B-A968-71CED141373D}"/>
          </ac:picMkLst>
        </pc:picChg>
      </pc:sldChg>
      <pc:sldChg chg="modSp new ord">
        <pc:chgData name="Wiktor Dziurman" userId="c1b09dbd3c2394e0" providerId="Windows Live" clId="Web-{2752D1A3-C190-4639-91A0-3F04E0FD4692}" dt="2023-11-30T14:53:10.553" v="1485" actId="20577"/>
        <pc:sldMkLst>
          <pc:docMk/>
          <pc:sldMk cId="1311492242" sldId="259"/>
        </pc:sldMkLst>
        <pc:spChg chg="mod">
          <ac:chgData name="Wiktor Dziurman" userId="c1b09dbd3c2394e0" providerId="Windows Live" clId="Web-{2752D1A3-C190-4639-91A0-3F04E0FD4692}" dt="2023-11-20T20:16:25.194" v="257" actId="20577"/>
          <ac:spMkLst>
            <pc:docMk/>
            <pc:sldMk cId="1311492242" sldId="259"/>
            <ac:spMk id="2" creationId="{B2B6274B-AD34-3119-0638-C6061CE78901}"/>
          </ac:spMkLst>
        </pc:spChg>
        <pc:spChg chg="mod">
          <ac:chgData name="Wiktor Dziurman" userId="c1b09dbd3c2394e0" providerId="Windows Live" clId="Web-{2752D1A3-C190-4639-91A0-3F04E0FD4692}" dt="2023-11-30T14:53:10.553" v="1485" actId="20577"/>
          <ac:spMkLst>
            <pc:docMk/>
            <pc:sldMk cId="1311492242" sldId="259"/>
            <ac:spMk id="3" creationId="{3D2843F0-E2C1-4746-4539-1FA58C69CB0E}"/>
          </ac:spMkLst>
        </pc:spChg>
      </pc:sldChg>
      <pc:sldChg chg="addSp delSp modSp new mod setBg">
        <pc:chgData name="Wiktor Dziurman" userId="c1b09dbd3c2394e0" providerId="Windows Live" clId="Web-{2752D1A3-C190-4639-91A0-3F04E0FD4692}" dt="2023-11-21T21:27:35.919" v="322" actId="20577"/>
        <pc:sldMkLst>
          <pc:docMk/>
          <pc:sldMk cId="1330428380" sldId="260"/>
        </pc:sldMkLst>
        <pc:spChg chg="mod">
          <ac:chgData name="Wiktor Dziurman" userId="c1b09dbd3c2394e0" providerId="Windows Live" clId="Web-{2752D1A3-C190-4639-91A0-3F04E0FD4692}" dt="2023-11-21T21:27:35.919" v="322" actId="20577"/>
          <ac:spMkLst>
            <pc:docMk/>
            <pc:sldMk cId="1330428380" sldId="260"/>
            <ac:spMk id="2" creationId="{C2DE88E7-5ED8-A50F-884E-92F0BC7274EC}"/>
          </ac:spMkLst>
        </pc:spChg>
        <pc:spChg chg="del">
          <ac:chgData name="Wiktor Dziurman" userId="c1b09dbd3c2394e0" providerId="Windows Live" clId="Web-{2752D1A3-C190-4639-91A0-3F04E0FD4692}" dt="2023-11-21T21:09:43.190" v="305"/>
          <ac:spMkLst>
            <pc:docMk/>
            <pc:sldMk cId="1330428380" sldId="260"/>
            <ac:spMk id="3" creationId="{2C825965-D21E-D79E-5F70-3C5367189EE3}"/>
          </ac:spMkLst>
        </pc:spChg>
        <pc:spChg chg="add del mod">
          <ac:chgData name="Wiktor Dziurman" userId="c1b09dbd3c2394e0" providerId="Windows Live" clId="Web-{2752D1A3-C190-4639-91A0-3F04E0FD4692}" dt="2023-11-21T21:26:58.496" v="317"/>
          <ac:spMkLst>
            <pc:docMk/>
            <pc:sldMk cId="1330428380" sldId="260"/>
            <ac:spMk id="8" creationId="{1C6B66CE-88F7-C08F-D57D-41EC546DBC10}"/>
          </ac:spMkLst>
        </pc:spChg>
        <pc:spChg chg="add">
          <ac:chgData name="Wiktor Dziurman" userId="c1b09dbd3c2394e0" providerId="Windows Live" clId="Web-{2752D1A3-C190-4639-91A0-3F04E0FD4692}" dt="2023-11-21T21:13:26.230" v="315"/>
          <ac:spMkLst>
            <pc:docMk/>
            <pc:sldMk cId="1330428380" sldId="260"/>
            <ac:spMk id="11" creationId="{83B91B61-BFCA-4647-957E-A8269BE46F39}"/>
          </ac:spMkLst>
        </pc:spChg>
        <pc:spChg chg="add">
          <ac:chgData name="Wiktor Dziurman" userId="c1b09dbd3c2394e0" providerId="Windows Live" clId="Web-{2752D1A3-C190-4639-91A0-3F04E0FD4692}" dt="2023-11-21T21:13:26.230" v="315"/>
          <ac:spMkLst>
            <pc:docMk/>
            <pc:sldMk cId="1330428380" sldId="260"/>
            <ac:spMk id="13" creationId="{92D1D7C6-1C89-420C-8D35-483654167118}"/>
          </ac:spMkLst>
        </pc:spChg>
        <pc:picChg chg="add mod ord modCrop">
          <ac:chgData name="Wiktor Dziurman" userId="c1b09dbd3c2394e0" providerId="Windows Live" clId="Web-{2752D1A3-C190-4639-91A0-3F04E0FD4692}" dt="2023-11-21T21:13:26.230" v="315"/>
          <ac:picMkLst>
            <pc:docMk/>
            <pc:sldMk cId="1330428380" sldId="260"/>
            <ac:picMk id="4" creationId="{9522D6F9-20E1-ABBD-B937-8AB43C721E28}"/>
          </ac:picMkLst>
        </pc:picChg>
      </pc:sldChg>
      <pc:sldChg chg="delSp modSp new del">
        <pc:chgData name="Wiktor Dziurman" userId="c1b09dbd3c2394e0" providerId="Windows Live" clId="Web-{2752D1A3-C190-4639-91A0-3F04E0FD4692}" dt="2023-11-21T21:06:30.323" v="300"/>
        <pc:sldMkLst>
          <pc:docMk/>
          <pc:sldMk cId="1492266853" sldId="260"/>
        </pc:sldMkLst>
        <pc:spChg chg="mod">
          <ac:chgData name="Wiktor Dziurman" userId="c1b09dbd3c2394e0" providerId="Windows Live" clId="Web-{2752D1A3-C190-4639-91A0-3F04E0FD4692}" dt="2023-11-21T21:06:22.291" v="299" actId="20577"/>
          <ac:spMkLst>
            <pc:docMk/>
            <pc:sldMk cId="1492266853" sldId="260"/>
            <ac:spMk id="2" creationId="{F2511AD5-7ADD-E648-6B77-775D4A4B311C}"/>
          </ac:spMkLst>
        </pc:spChg>
        <pc:spChg chg="del mod">
          <ac:chgData name="Wiktor Dziurman" userId="c1b09dbd3c2394e0" providerId="Windows Live" clId="Web-{2752D1A3-C190-4639-91A0-3F04E0FD4692}" dt="2023-11-21T21:06:01.572" v="297"/>
          <ac:spMkLst>
            <pc:docMk/>
            <pc:sldMk cId="1492266853" sldId="260"/>
            <ac:spMk id="3" creationId="{A856CC7A-9392-25F1-C4D4-ED696F0D25DF}"/>
          </ac:spMkLst>
        </pc:spChg>
      </pc:sldChg>
      <pc:sldChg chg="modSp new">
        <pc:chgData name="Wiktor Dziurman" userId="c1b09dbd3c2394e0" providerId="Windows Live" clId="Web-{2752D1A3-C190-4639-91A0-3F04E0FD4692}" dt="2023-11-30T14:52:19.676" v="1483" actId="20577"/>
        <pc:sldMkLst>
          <pc:docMk/>
          <pc:sldMk cId="1877525234" sldId="261"/>
        </pc:sldMkLst>
        <pc:spChg chg="mod">
          <ac:chgData name="Wiktor Dziurman" userId="c1b09dbd3c2394e0" providerId="Windows Live" clId="Web-{2752D1A3-C190-4639-91A0-3F04E0FD4692}" dt="2023-11-21T21:33:10.948" v="345" actId="20577"/>
          <ac:spMkLst>
            <pc:docMk/>
            <pc:sldMk cId="1877525234" sldId="261"/>
            <ac:spMk id="2" creationId="{ECE4FFBC-6FA0-9AE1-5766-99742FC35289}"/>
          </ac:spMkLst>
        </pc:spChg>
        <pc:spChg chg="mod">
          <ac:chgData name="Wiktor Dziurman" userId="c1b09dbd3c2394e0" providerId="Windows Live" clId="Web-{2752D1A3-C190-4639-91A0-3F04E0FD4692}" dt="2023-11-30T14:52:19.676" v="1483" actId="20577"/>
          <ac:spMkLst>
            <pc:docMk/>
            <pc:sldMk cId="1877525234" sldId="261"/>
            <ac:spMk id="3" creationId="{02C0DAC9-531C-2A20-FBAE-02B2CF3414CB}"/>
          </ac:spMkLst>
        </pc:spChg>
      </pc:sldChg>
      <pc:sldChg chg="addSp delSp modSp new mod setBg">
        <pc:chgData name="Wiktor Dziurman" userId="c1b09dbd3c2394e0" providerId="Windows Live" clId="Web-{2752D1A3-C190-4639-91A0-3F04E0FD4692}" dt="2023-11-21T23:05:11.421" v="547"/>
        <pc:sldMkLst>
          <pc:docMk/>
          <pc:sldMk cId="3055484716" sldId="262"/>
        </pc:sldMkLst>
        <pc:spChg chg="mod">
          <ac:chgData name="Wiktor Dziurman" userId="c1b09dbd3c2394e0" providerId="Windows Live" clId="Web-{2752D1A3-C190-4639-91A0-3F04E0FD4692}" dt="2023-11-21T23:05:11.421" v="547"/>
          <ac:spMkLst>
            <pc:docMk/>
            <pc:sldMk cId="3055484716" sldId="262"/>
            <ac:spMk id="2" creationId="{9823F555-1CDD-15FD-C8B9-F57FD47E008F}"/>
          </ac:spMkLst>
        </pc:spChg>
        <pc:spChg chg="del">
          <ac:chgData name="Wiktor Dziurman" userId="c1b09dbd3c2394e0" providerId="Windows Live" clId="Web-{2752D1A3-C190-4639-91A0-3F04E0FD4692}" dt="2023-11-21T22:51:06.110" v="520"/>
          <ac:spMkLst>
            <pc:docMk/>
            <pc:sldMk cId="3055484716" sldId="262"/>
            <ac:spMk id="3" creationId="{43540CF3-04BC-156A-E5A1-133BFE270649}"/>
          </ac:spMkLst>
        </pc:spChg>
        <pc:spChg chg="del mod">
          <ac:chgData name="Wiktor Dziurman" userId="c1b09dbd3c2394e0" providerId="Windows Live" clId="Web-{2752D1A3-C190-4639-91A0-3F04E0FD4692}" dt="2023-11-21T22:54:04.212" v="522"/>
          <ac:spMkLst>
            <pc:docMk/>
            <pc:sldMk cId="3055484716" sldId="262"/>
            <ac:spMk id="4" creationId="{E2569891-2FEC-AA36-2247-42DCD111F8C0}"/>
          </ac:spMkLst>
        </pc:spChg>
        <pc:spChg chg="add del">
          <ac:chgData name="Wiktor Dziurman" userId="c1b09dbd3c2394e0" providerId="Windows Live" clId="Web-{2752D1A3-C190-4639-91A0-3F04E0FD4692}" dt="2023-11-21T23:05:11.421" v="547"/>
          <ac:spMkLst>
            <pc:docMk/>
            <pc:sldMk cId="3055484716" sldId="262"/>
            <ac:spMk id="9" creationId="{1FFD9ED4-5BF5-FBA6-AD4A-1C74A28DB142}"/>
          </ac:spMkLst>
        </pc:spChg>
        <pc:spChg chg="add del">
          <ac:chgData name="Wiktor Dziurman" userId="c1b09dbd3c2394e0" providerId="Windows Live" clId="Web-{2752D1A3-C190-4639-91A0-3F04E0FD4692}" dt="2023-11-21T23:05:11.421" v="547"/>
          <ac:spMkLst>
            <pc:docMk/>
            <pc:sldMk cId="3055484716" sldId="262"/>
            <ac:spMk id="12" creationId="{2793B903-AB42-42A0-AE97-93D366679CA2}"/>
          </ac:spMkLst>
        </pc:spChg>
        <pc:spChg chg="add del">
          <ac:chgData name="Wiktor Dziurman" userId="c1b09dbd3c2394e0" providerId="Windows Live" clId="Web-{2752D1A3-C190-4639-91A0-3F04E0FD4692}" dt="2023-11-21T23:05:11.421" v="547"/>
          <ac:spMkLst>
            <pc:docMk/>
            <pc:sldMk cId="3055484716" sldId="262"/>
            <ac:spMk id="14" creationId="{9A204626-2220-4678-A939-FD94EA7B5362}"/>
          </ac:spMkLst>
        </pc:spChg>
        <pc:spChg chg="add del">
          <ac:chgData name="Wiktor Dziurman" userId="c1b09dbd3c2394e0" providerId="Windows Live" clId="Web-{2752D1A3-C190-4639-91A0-3F04E0FD4692}" dt="2023-11-21T23:05:11.421" v="547"/>
          <ac:spMkLst>
            <pc:docMk/>
            <pc:sldMk cId="3055484716" sldId="262"/>
            <ac:spMk id="16" creationId="{EB97D8A6-1C5A-42B6-AE78-F3D0F9BDF024}"/>
          </ac:spMkLst>
        </pc:spChg>
        <pc:picChg chg="add mod ord">
          <ac:chgData name="Wiktor Dziurman" userId="c1b09dbd3c2394e0" providerId="Windows Live" clId="Web-{2752D1A3-C190-4639-91A0-3F04E0FD4692}" dt="2023-11-21T23:05:11.421" v="547"/>
          <ac:picMkLst>
            <pc:docMk/>
            <pc:sldMk cId="3055484716" sldId="262"/>
            <ac:picMk id="5" creationId="{0E352E0C-0E71-CFA7-F297-F4B0916383B9}"/>
          </ac:picMkLst>
        </pc:picChg>
      </pc:sldChg>
      <pc:sldChg chg="addSp delSp modSp new del mod setBg">
        <pc:chgData name="Wiktor Dziurman" userId="c1b09dbd3c2394e0" providerId="Windows Live" clId="Web-{2752D1A3-C190-4639-91A0-3F04E0FD4692}" dt="2023-11-28T14:33:49.859" v="552"/>
        <pc:sldMkLst>
          <pc:docMk/>
          <pc:sldMk cId="1849353712" sldId="263"/>
        </pc:sldMkLst>
        <pc:spChg chg="mod">
          <ac:chgData name="Wiktor Dziurman" userId="c1b09dbd3c2394e0" providerId="Windows Live" clId="Web-{2752D1A3-C190-4639-91A0-3F04E0FD4692}" dt="2023-11-21T23:07:48.694" v="549" actId="20577"/>
          <ac:spMkLst>
            <pc:docMk/>
            <pc:sldMk cId="1849353712" sldId="263"/>
            <ac:spMk id="2" creationId="{BE31C922-A271-CD07-3181-FDFC5A91E9E5}"/>
          </ac:spMkLst>
        </pc:spChg>
        <pc:spChg chg="del">
          <ac:chgData name="Wiktor Dziurman" userId="c1b09dbd3c2394e0" providerId="Windows Live" clId="Web-{2752D1A3-C190-4639-91A0-3F04E0FD4692}" dt="2023-11-21T23:03:20.428" v="536"/>
          <ac:spMkLst>
            <pc:docMk/>
            <pc:sldMk cId="1849353712" sldId="263"/>
            <ac:spMk id="3" creationId="{73745388-CB74-AC79-0ACB-6075B3EE2E7E}"/>
          </ac:spMkLst>
        </pc:spChg>
        <pc:spChg chg="del">
          <ac:chgData name="Wiktor Dziurman" userId="c1b09dbd3c2394e0" providerId="Windows Live" clId="Web-{2752D1A3-C190-4639-91A0-3F04E0FD4692}" dt="2023-11-21T23:03:26.382" v="537"/>
          <ac:spMkLst>
            <pc:docMk/>
            <pc:sldMk cId="1849353712" sldId="263"/>
            <ac:spMk id="4" creationId="{BE7F9F0F-59E1-8129-6FD9-25CD1E311872}"/>
          </ac:spMkLst>
        </pc:spChg>
        <pc:spChg chg="add del">
          <ac:chgData name="Wiktor Dziurman" userId="c1b09dbd3c2394e0" providerId="Windows Live" clId="Web-{2752D1A3-C190-4639-91A0-3F04E0FD4692}" dt="2023-11-21T23:03:59.105" v="543"/>
          <ac:spMkLst>
            <pc:docMk/>
            <pc:sldMk cId="1849353712" sldId="263"/>
            <ac:spMk id="9" creationId="{BA65ADAB-4C70-1D97-78E7-313B4793941F}"/>
          </ac:spMkLst>
        </pc:spChg>
        <pc:spChg chg="add">
          <ac:chgData name="Wiktor Dziurman" userId="c1b09dbd3c2394e0" providerId="Windows Live" clId="Web-{2752D1A3-C190-4639-91A0-3F04E0FD4692}" dt="2023-11-21T23:03:50.746" v="542"/>
          <ac:spMkLst>
            <pc:docMk/>
            <pc:sldMk cId="1849353712" sldId="263"/>
            <ac:spMk id="12" creationId="{2793B903-AB42-42A0-AE97-93D366679CA2}"/>
          </ac:spMkLst>
        </pc:spChg>
        <pc:spChg chg="add">
          <ac:chgData name="Wiktor Dziurman" userId="c1b09dbd3c2394e0" providerId="Windows Live" clId="Web-{2752D1A3-C190-4639-91A0-3F04E0FD4692}" dt="2023-11-21T23:03:50.746" v="542"/>
          <ac:spMkLst>
            <pc:docMk/>
            <pc:sldMk cId="1849353712" sldId="263"/>
            <ac:spMk id="14" creationId="{1D868099-6145-4BC0-A5EA-74BEF1776BA9}"/>
          </ac:spMkLst>
        </pc:spChg>
        <pc:spChg chg="add">
          <ac:chgData name="Wiktor Dziurman" userId="c1b09dbd3c2394e0" providerId="Windows Live" clId="Web-{2752D1A3-C190-4639-91A0-3F04E0FD4692}" dt="2023-11-21T23:03:50.746" v="542"/>
          <ac:spMkLst>
            <pc:docMk/>
            <pc:sldMk cId="1849353712" sldId="263"/>
            <ac:spMk id="16" creationId="{CC1026F7-DECB-49B4-A565-518BBA445471}"/>
          </ac:spMkLst>
        </pc:spChg>
        <pc:picChg chg="add del mod ord">
          <ac:chgData name="Wiktor Dziurman" userId="c1b09dbd3c2394e0" providerId="Windows Live" clId="Web-{2752D1A3-C190-4639-91A0-3F04E0FD4692}" dt="2023-11-28T14:33:21.249" v="550"/>
          <ac:picMkLst>
            <pc:docMk/>
            <pc:sldMk cId="1849353712" sldId="263"/>
            <ac:picMk id="5" creationId="{24186401-CB8F-BC80-1275-FAD756172CC0}"/>
          </ac:picMkLst>
        </pc:picChg>
      </pc:sldChg>
      <pc:sldChg chg="addSp delSp modSp new">
        <pc:chgData name="Wiktor Dziurman" userId="c1b09dbd3c2394e0" providerId="Windows Live" clId="Web-{2752D1A3-C190-4639-91A0-3F04E0FD4692}" dt="2023-11-28T14:48:57.203" v="587" actId="1076"/>
        <pc:sldMkLst>
          <pc:docMk/>
          <pc:sldMk cId="1356444443" sldId="264"/>
        </pc:sldMkLst>
        <pc:spChg chg="mod">
          <ac:chgData name="Wiktor Dziurman" userId="c1b09dbd3c2394e0" providerId="Windows Live" clId="Web-{2752D1A3-C190-4639-91A0-3F04E0FD4692}" dt="2023-11-28T14:33:58.578" v="557" actId="20577"/>
          <ac:spMkLst>
            <pc:docMk/>
            <pc:sldMk cId="1356444443" sldId="264"/>
            <ac:spMk id="2" creationId="{6F02C69E-0337-332E-2330-FA3150B29158}"/>
          </ac:spMkLst>
        </pc:spChg>
        <pc:picChg chg="add del mod">
          <ac:chgData name="Wiktor Dziurman" userId="c1b09dbd3c2394e0" providerId="Windows Live" clId="Web-{2752D1A3-C190-4639-91A0-3F04E0FD4692}" dt="2023-11-28T14:48:47.047" v="584"/>
          <ac:picMkLst>
            <pc:docMk/>
            <pc:sldMk cId="1356444443" sldId="264"/>
            <ac:picMk id="3" creationId="{8F233166-865C-8CB7-7321-6E3DDB818985}"/>
          </ac:picMkLst>
        </pc:picChg>
        <pc:picChg chg="add mod">
          <ac:chgData name="Wiktor Dziurman" userId="c1b09dbd3c2394e0" providerId="Windows Live" clId="Web-{2752D1A3-C190-4639-91A0-3F04E0FD4692}" dt="2023-11-28T14:48:57.203" v="587" actId="1076"/>
          <ac:picMkLst>
            <pc:docMk/>
            <pc:sldMk cId="1356444443" sldId="264"/>
            <ac:picMk id="4" creationId="{BDC41E26-585C-791C-FE75-98B170B55D87}"/>
          </ac:picMkLst>
        </pc:picChg>
      </pc:sldChg>
      <pc:sldChg chg="addSp delSp modSp new mod setBg modClrScheme chgLayout">
        <pc:chgData name="Wiktor Dziurman" userId="c1b09dbd3c2394e0" providerId="Windows Live" clId="Web-{2752D1A3-C190-4639-91A0-3F04E0FD4692}" dt="2023-11-30T15:38:07.140" v="1487" actId="1076"/>
        <pc:sldMkLst>
          <pc:docMk/>
          <pc:sldMk cId="1202003519" sldId="265"/>
        </pc:sldMkLst>
        <pc:spChg chg="mod ord">
          <ac:chgData name="Wiktor Dziurman" userId="c1b09dbd3c2394e0" providerId="Windows Live" clId="Web-{2752D1A3-C190-4639-91A0-3F04E0FD4692}" dt="2023-11-30T15:38:07.140" v="1487" actId="1076"/>
          <ac:spMkLst>
            <pc:docMk/>
            <pc:sldMk cId="1202003519" sldId="265"/>
            <ac:spMk id="2" creationId="{F98DE45D-5265-9B2F-F6E7-DB6E3F5C0521}"/>
          </ac:spMkLst>
        </pc:spChg>
        <pc:spChg chg="add del mod ord">
          <ac:chgData name="Wiktor Dziurman" userId="c1b09dbd3c2394e0" providerId="Windows Live" clId="Web-{2752D1A3-C190-4639-91A0-3F04E0FD4692}" dt="2023-11-28T15:36:50.108" v="650"/>
          <ac:spMkLst>
            <pc:docMk/>
            <pc:sldMk cId="1202003519" sldId="265"/>
            <ac:spMk id="3" creationId="{A75DDE70-CCC2-1991-C389-153015060114}"/>
          </ac:spMkLst>
        </pc:spChg>
        <pc:spChg chg="add del mod ord">
          <ac:chgData name="Wiktor Dziurman" userId="c1b09dbd3c2394e0" providerId="Windows Live" clId="Web-{2752D1A3-C190-4639-91A0-3F04E0FD4692}" dt="2023-11-28T15:35:36.262" v="649"/>
          <ac:spMkLst>
            <pc:docMk/>
            <pc:sldMk cId="1202003519" sldId="265"/>
            <ac:spMk id="4" creationId="{21D1324A-0DFB-71FE-FC3B-A6584DA76E16}"/>
          </ac:spMkLst>
        </pc:spChg>
        <pc:spChg chg="add mod">
          <ac:chgData name="Wiktor Dziurman" userId="c1b09dbd3c2394e0" providerId="Windows Live" clId="Web-{2752D1A3-C190-4639-91A0-3F04E0FD4692}" dt="2023-11-28T17:48:07.895" v="1377" actId="20577"/>
          <ac:spMkLst>
            <pc:docMk/>
            <pc:sldMk cId="1202003519" sldId="265"/>
            <ac:spMk id="10" creationId="{01A8E3AD-F2AF-B3A8-F86B-D15F743961A2}"/>
          </ac:spMkLst>
        </pc:spChg>
        <pc:spChg chg="add">
          <ac:chgData name="Wiktor Dziurman" userId="c1b09dbd3c2394e0" providerId="Windows Live" clId="Web-{2752D1A3-C190-4639-91A0-3F04E0FD4692}" dt="2023-11-28T15:38:51.346" v="691"/>
          <ac:spMkLst>
            <pc:docMk/>
            <pc:sldMk cId="1202003519" sldId="265"/>
            <ac:spMk id="13" creationId="{0E880B70-9045-4B1E-A61A-E849BE8C838F}"/>
          </ac:spMkLst>
        </pc:spChg>
        <pc:spChg chg="add">
          <ac:chgData name="Wiktor Dziurman" userId="c1b09dbd3c2394e0" providerId="Windows Live" clId="Web-{2752D1A3-C190-4639-91A0-3F04E0FD4692}" dt="2023-11-28T15:38:51.346" v="691"/>
          <ac:spMkLst>
            <pc:docMk/>
            <pc:sldMk cId="1202003519" sldId="265"/>
            <ac:spMk id="15" creationId="{825E602A-53EB-4CB1-9633-3EC058740ACD}"/>
          </ac:spMkLst>
        </pc:spChg>
        <pc:spChg chg="add">
          <ac:chgData name="Wiktor Dziurman" userId="c1b09dbd3c2394e0" providerId="Windows Live" clId="Web-{2752D1A3-C190-4639-91A0-3F04E0FD4692}" dt="2023-11-28T15:38:51.346" v="691"/>
          <ac:spMkLst>
            <pc:docMk/>
            <pc:sldMk cId="1202003519" sldId="265"/>
            <ac:spMk id="17" creationId="{E832F3F2-2294-4A8D-ABDC-234B853C7CF9}"/>
          </ac:spMkLst>
        </pc:spChg>
        <pc:picChg chg="add mod ord">
          <ac:chgData name="Wiktor Dziurman" userId="c1b09dbd3c2394e0" providerId="Windows Live" clId="Web-{2752D1A3-C190-4639-91A0-3F04E0FD4692}" dt="2023-11-28T15:38:51.346" v="691"/>
          <ac:picMkLst>
            <pc:docMk/>
            <pc:sldMk cId="1202003519" sldId="265"/>
            <ac:picMk id="5" creationId="{DF244B37-B915-FFB7-7282-7B068CF885D2}"/>
          </ac:picMkLst>
        </pc:picChg>
        <pc:picChg chg="add mod ord">
          <ac:chgData name="Wiktor Dziurman" userId="c1b09dbd3c2394e0" providerId="Windows Live" clId="Web-{2752D1A3-C190-4639-91A0-3F04E0FD4692}" dt="2023-11-28T15:38:51.346" v="691"/>
          <ac:picMkLst>
            <pc:docMk/>
            <pc:sldMk cId="1202003519" sldId="265"/>
            <ac:picMk id="6" creationId="{B1C69A67-50B7-90B4-FAF5-77D664046484}"/>
          </ac:picMkLst>
        </pc:picChg>
      </pc:sldChg>
      <pc:sldChg chg="addSp delSp modSp new mod setBg">
        <pc:chgData name="Wiktor Dziurman" userId="c1b09dbd3c2394e0" providerId="Windows Live" clId="Web-{2752D1A3-C190-4639-91A0-3F04E0FD4692}" dt="2023-11-28T16:27:20.226" v="912"/>
        <pc:sldMkLst>
          <pc:docMk/>
          <pc:sldMk cId="3731873015" sldId="266"/>
        </pc:sldMkLst>
        <pc:spChg chg="mod">
          <ac:chgData name="Wiktor Dziurman" userId="c1b09dbd3c2394e0" providerId="Windows Live" clId="Web-{2752D1A3-C190-4639-91A0-3F04E0FD4692}" dt="2023-11-28T16:09:33.727" v="897" actId="1076"/>
          <ac:spMkLst>
            <pc:docMk/>
            <pc:sldMk cId="3731873015" sldId="266"/>
            <ac:spMk id="2" creationId="{22179ECC-E339-414E-0914-E2FE050B7751}"/>
          </ac:spMkLst>
        </pc:spChg>
        <pc:spChg chg="del">
          <ac:chgData name="Wiktor Dziurman" userId="c1b09dbd3c2394e0" providerId="Windows Live" clId="Web-{2752D1A3-C190-4639-91A0-3F04E0FD4692}" dt="2023-11-28T16:06:29.768" v="879"/>
          <ac:spMkLst>
            <pc:docMk/>
            <pc:sldMk cId="3731873015" sldId="266"/>
            <ac:spMk id="3" creationId="{D23C691D-BADA-DAF9-E212-E08CE422BB68}"/>
          </ac:spMkLst>
        </pc:spChg>
        <pc:spChg chg="del">
          <ac:chgData name="Wiktor Dziurman" userId="c1b09dbd3c2394e0" providerId="Windows Live" clId="Web-{2752D1A3-C190-4639-91A0-3F04E0FD4692}" dt="2023-11-28T16:07:33.098" v="880"/>
          <ac:spMkLst>
            <pc:docMk/>
            <pc:sldMk cId="3731873015" sldId="266"/>
            <ac:spMk id="4" creationId="{5204B8E4-E79A-1741-3867-06951E5B1F79}"/>
          </ac:spMkLst>
        </pc:spChg>
        <pc:spChg chg="add del mod">
          <ac:chgData name="Wiktor Dziurman" userId="c1b09dbd3c2394e0" providerId="Windows Live" clId="Web-{2752D1A3-C190-4639-91A0-3F04E0FD4692}" dt="2023-11-28T16:27:12.851" v="910"/>
          <ac:spMkLst>
            <pc:docMk/>
            <pc:sldMk cId="3731873015" sldId="266"/>
            <ac:spMk id="8" creationId="{0B46FBC3-A683-1C92-2ECB-62934C9989E8}"/>
          </ac:spMkLst>
        </pc:spChg>
        <pc:spChg chg="add del mod">
          <ac:chgData name="Wiktor Dziurman" userId="c1b09dbd3c2394e0" providerId="Windows Live" clId="Web-{2752D1A3-C190-4639-91A0-3F04E0FD4692}" dt="2023-11-28T16:27:16.460" v="911"/>
          <ac:spMkLst>
            <pc:docMk/>
            <pc:sldMk cId="3731873015" sldId="266"/>
            <ac:spMk id="10" creationId="{C362706E-F4FC-93AA-4B44-F6884EADDA1D}"/>
          </ac:spMkLst>
        </pc:spChg>
        <pc:spChg chg="add del mod">
          <ac:chgData name="Wiktor Dziurman" userId="c1b09dbd3c2394e0" providerId="Windows Live" clId="Web-{2752D1A3-C190-4639-91A0-3F04E0FD4692}" dt="2023-11-28T16:27:20.226" v="912"/>
          <ac:spMkLst>
            <pc:docMk/>
            <pc:sldMk cId="3731873015" sldId="266"/>
            <ac:spMk id="11" creationId="{0DF2A498-3589-9EF9-BC16-EB95632D46B9}"/>
          </ac:spMkLst>
        </pc:spChg>
        <pc:spChg chg="add">
          <ac:chgData name="Wiktor Dziurman" userId="c1b09dbd3c2394e0" providerId="Windows Live" clId="Web-{2752D1A3-C190-4639-91A0-3F04E0FD4692}" dt="2023-11-28T16:08:04.396" v="884"/>
          <ac:spMkLst>
            <pc:docMk/>
            <pc:sldMk cId="3731873015" sldId="266"/>
            <ac:spMk id="13" creationId="{0E880B70-9045-4B1E-A61A-E849BE8C838F}"/>
          </ac:spMkLst>
        </pc:spChg>
        <pc:spChg chg="add">
          <ac:chgData name="Wiktor Dziurman" userId="c1b09dbd3c2394e0" providerId="Windows Live" clId="Web-{2752D1A3-C190-4639-91A0-3F04E0FD4692}" dt="2023-11-28T16:08:04.396" v="884"/>
          <ac:spMkLst>
            <pc:docMk/>
            <pc:sldMk cId="3731873015" sldId="266"/>
            <ac:spMk id="15" creationId="{48C110B4-D26A-44C6-8576-236CA24E98C1}"/>
          </ac:spMkLst>
        </pc:spChg>
        <pc:spChg chg="add">
          <ac:chgData name="Wiktor Dziurman" userId="c1b09dbd3c2394e0" providerId="Windows Live" clId="Web-{2752D1A3-C190-4639-91A0-3F04E0FD4692}" dt="2023-11-28T16:08:04.396" v="884"/>
          <ac:spMkLst>
            <pc:docMk/>
            <pc:sldMk cId="3731873015" sldId="266"/>
            <ac:spMk id="17" creationId="{5BFD4DBB-3229-4DF6-A68A-CD91F8325879}"/>
          </ac:spMkLst>
        </pc:spChg>
        <pc:spChg chg="add">
          <ac:chgData name="Wiktor Dziurman" userId="c1b09dbd3c2394e0" providerId="Windows Live" clId="Web-{2752D1A3-C190-4639-91A0-3F04E0FD4692}" dt="2023-11-28T16:08:04.396" v="884"/>
          <ac:spMkLst>
            <pc:docMk/>
            <pc:sldMk cId="3731873015" sldId="266"/>
            <ac:spMk id="19" creationId="{792979E5-1F93-4CE3-975E-3CAEC618BFB3}"/>
          </ac:spMkLst>
        </pc:spChg>
        <pc:picChg chg="add mod ord">
          <ac:chgData name="Wiktor Dziurman" userId="c1b09dbd3c2394e0" providerId="Windows Live" clId="Web-{2752D1A3-C190-4639-91A0-3F04E0FD4692}" dt="2023-11-28T16:08:04.396" v="884"/>
          <ac:picMkLst>
            <pc:docMk/>
            <pc:sldMk cId="3731873015" sldId="266"/>
            <ac:picMk id="5" creationId="{2F1AFFEE-B20C-F646-4F8B-0DBA6AB717C9}"/>
          </ac:picMkLst>
        </pc:picChg>
        <pc:picChg chg="add mod ord">
          <ac:chgData name="Wiktor Dziurman" userId="c1b09dbd3c2394e0" providerId="Windows Live" clId="Web-{2752D1A3-C190-4639-91A0-3F04E0FD4692}" dt="2023-11-28T16:08:04.396" v="884"/>
          <ac:picMkLst>
            <pc:docMk/>
            <pc:sldMk cId="3731873015" sldId="266"/>
            <ac:picMk id="6" creationId="{0A9640BB-B509-2A5D-8469-41E551C6A41D}"/>
          </ac:picMkLst>
        </pc:picChg>
      </pc:sldChg>
      <pc:sldChg chg="addSp delSp modSp new mod setBg modClrScheme addAnim chgLayout">
        <pc:chgData name="Wiktor Dziurman" userId="c1b09dbd3c2394e0" providerId="Windows Live" clId="Web-{2752D1A3-C190-4639-91A0-3F04E0FD4692}" dt="2023-11-28T16:29:00.666" v="928"/>
        <pc:sldMkLst>
          <pc:docMk/>
          <pc:sldMk cId="872357739" sldId="267"/>
        </pc:sldMkLst>
        <pc:spChg chg="add mod ord">
          <ac:chgData name="Wiktor Dziurman" userId="c1b09dbd3c2394e0" providerId="Windows Live" clId="Web-{2752D1A3-C190-4639-91A0-3F04E0FD4692}" dt="2023-11-28T16:29:00.666" v="928"/>
          <ac:spMkLst>
            <pc:docMk/>
            <pc:sldMk cId="872357739" sldId="267"/>
            <ac:spMk id="4" creationId="{FB17122E-2452-A9FC-5110-F0D34BEEB32B}"/>
          </ac:spMkLst>
        </pc:spChg>
        <pc:spChg chg="add del">
          <ac:chgData name="Wiktor Dziurman" userId="c1b09dbd3c2394e0" providerId="Windows Live" clId="Web-{2752D1A3-C190-4639-91A0-3F04E0FD4692}" dt="2023-11-28T16:29:00.666" v="928"/>
          <ac:spMkLst>
            <pc:docMk/>
            <pc:sldMk cId="872357739" sldId="267"/>
            <ac:spMk id="13" creationId="{2D170B9C-85A5-4673-981C-DDDBAC51F745}"/>
          </ac:spMkLst>
        </pc:spChg>
        <pc:spChg chg="add del">
          <ac:chgData name="Wiktor Dziurman" userId="c1b09dbd3c2394e0" providerId="Windows Live" clId="Web-{2752D1A3-C190-4639-91A0-3F04E0FD4692}" dt="2023-11-28T16:29:00.666" v="928"/>
          <ac:spMkLst>
            <pc:docMk/>
            <pc:sldMk cId="872357739" sldId="267"/>
            <ac:spMk id="15" creationId="{1C82216A-4221-434A-B11C-7E13B4A1FC25}"/>
          </ac:spMkLst>
        </pc:spChg>
        <pc:spChg chg="add">
          <ac:chgData name="Wiktor Dziurman" userId="c1b09dbd3c2394e0" providerId="Windows Live" clId="Web-{2752D1A3-C190-4639-91A0-3F04E0FD4692}" dt="2023-11-28T16:29:00.666" v="928"/>
          <ac:spMkLst>
            <pc:docMk/>
            <pc:sldMk cId="872357739" sldId="267"/>
            <ac:spMk id="24" creationId="{CB73C468-D875-4A8E-A540-E43BF8232DD4}"/>
          </ac:spMkLst>
        </pc:spChg>
        <pc:spChg chg="add">
          <ac:chgData name="Wiktor Dziurman" userId="c1b09dbd3c2394e0" providerId="Windows Live" clId="Web-{2752D1A3-C190-4639-91A0-3F04E0FD4692}" dt="2023-11-28T16:29:00.666" v="928"/>
          <ac:spMkLst>
            <pc:docMk/>
            <pc:sldMk cId="872357739" sldId="267"/>
            <ac:spMk id="26" creationId="{B4734F2F-19FC-4D35-9BDE-5CEAD57D9B55}"/>
          </ac:spMkLst>
        </pc:spChg>
        <pc:spChg chg="add">
          <ac:chgData name="Wiktor Dziurman" userId="c1b09dbd3c2394e0" providerId="Windows Live" clId="Web-{2752D1A3-C190-4639-91A0-3F04E0FD4692}" dt="2023-11-28T16:29:00.666" v="928"/>
          <ac:spMkLst>
            <pc:docMk/>
            <pc:sldMk cId="872357739" sldId="267"/>
            <ac:spMk id="28" creationId="{D97A8A26-FD96-4968-A34A-727382AC7E46}"/>
          </ac:spMkLst>
        </pc:spChg>
        <pc:grpChg chg="add del">
          <ac:chgData name="Wiktor Dziurman" userId="c1b09dbd3c2394e0" providerId="Windows Live" clId="Web-{2752D1A3-C190-4639-91A0-3F04E0FD4692}" dt="2023-11-28T16:29:00.666" v="928"/>
          <ac:grpSpMkLst>
            <pc:docMk/>
            <pc:sldMk cId="872357739" sldId="267"/>
            <ac:grpSpMk id="9" creationId="{9D9D6BF1-DFF2-4526-9D13-BF339D8C4163}"/>
          </ac:grpSpMkLst>
        </pc:grpChg>
        <pc:grpChg chg="add">
          <ac:chgData name="Wiktor Dziurman" userId="c1b09dbd3c2394e0" providerId="Windows Live" clId="Web-{2752D1A3-C190-4639-91A0-3F04E0FD4692}" dt="2023-11-28T16:29:00.666" v="928"/>
          <ac:grpSpMkLst>
            <pc:docMk/>
            <pc:sldMk cId="872357739" sldId="267"/>
            <ac:grpSpMk id="20" creationId="{449BC34D-9C23-4D6D-8213-1F471AF85B3F}"/>
          </ac:grpSpMkLst>
        </pc:grpChg>
        <pc:picChg chg="add mod ord">
          <ac:chgData name="Wiktor Dziurman" userId="c1b09dbd3c2394e0" providerId="Windows Live" clId="Web-{2752D1A3-C190-4639-91A0-3F04E0FD4692}" dt="2023-11-28T16:29:00.666" v="928"/>
          <ac:picMkLst>
            <pc:docMk/>
            <pc:sldMk cId="872357739" sldId="267"/>
            <ac:picMk id="3" creationId="{1C89FDCC-6E11-761B-9219-0B8D02F29854}"/>
          </ac:picMkLst>
        </pc:picChg>
      </pc:sldChg>
      <pc:sldChg chg="addSp delSp modSp new mod setBg addAnim delAnim">
        <pc:chgData name="Wiktor Dziurman" userId="c1b09dbd3c2394e0" providerId="Windows Live" clId="Web-{2752D1A3-C190-4639-91A0-3F04E0FD4692}" dt="2023-11-28T16:28:48.260" v="927"/>
        <pc:sldMkLst>
          <pc:docMk/>
          <pc:sldMk cId="1629270564" sldId="268"/>
        </pc:sldMkLst>
        <pc:spChg chg="mod ord">
          <ac:chgData name="Wiktor Dziurman" userId="c1b09dbd3c2394e0" providerId="Windows Live" clId="Web-{2752D1A3-C190-4639-91A0-3F04E0FD4692}" dt="2023-11-28T16:28:48.260" v="927"/>
          <ac:spMkLst>
            <pc:docMk/>
            <pc:sldMk cId="1629270564" sldId="268"/>
            <ac:spMk id="2" creationId="{619EB2D8-7F4C-58AC-1782-E723AFD8A564}"/>
          </ac:spMkLst>
        </pc:spChg>
        <pc:spChg chg="add del">
          <ac:chgData name="Wiktor Dziurman" userId="c1b09dbd3c2394e0" providerId="Windows Live" clId="Web-{2752D1A3-C190-4639-91A0-3F04E0FD4692}" dt="2023-11-28T16:28:48.244" v="926"/>
          <ac:spMkLst>
            <pc:docMk/>
            <pc:sldMk cId="1629270564" sldId="268"/>
            <ac:spMk id="13" creationId="{2D170B9C-85A5-4673-981C-DDDBAC51F745}"/>
          </ac:spMkLst>
        </pc:spChg>
        <pc:spChg chg="add del">
          <ac:chgData name="Wiktor Dziurman" userId="c1b09dbd3c2394e0" providerId="Windows Live" clId="Web-{2752D1A3-C190-4639-91A0-3F04E0FD4692}" dt="2023-11-28T16:28:48.244" v="926"/>
          <ac:spMkLst>
            <pc:docMk/>
            <pc:sldMk cId="1629270564" sldId="268"/>
            <ac:spMk id="15" creationId="{1C82216A-4221-434A-B11C-7E13B4A1FC25}"/>
          </ac:spMkLst>
        </pc:spChg>
        <pc:spChg chg="add">
          <ac:chgData name="Wiktor Dziurman" userId="c1b09dbd3c2394e0" providerId="Windows Live" clId="Web-{2752D1A3-C190-4639-91A0-3F04E0FD4692}" dt="2023-11-28T16:28:48.260" v="927"/>
          <ac:spMkLst>
            <pc:docMk/>
            <pc:sldMk cId="1629270564" sldId="268"/>
            <ac:spMk id="17" creationId="{2E4B17F2-7877-4CC5-B6F6-F4147FE7B290}"/>
          </ac:spMkLst>
        </pc:spChg>
        <pc:spChg chg="add">
          <ac:chgData name="Wiktor Dziurman" userId="c1b09dbd3c2394e0" providerId="Windows Live" clId="Web-{2752D1A3-C190-4639-91A0-3F04E0FD4692}" dt="2023-11-28T16:28:48.260" v="927"/>
          <ac:spMkLst>
            <pc:docMk/>
            <pc:sldMk cId="1629270564" sldId="268"/>
            <ac:spMk id="19" creationId="{46433AC8-8A78-46AB-B013-07DC9D75258C}"/>
          </ac:spMkLst>
        </pc:spChg>
        <pc:spChg chg="add">
          <ac:chgData name="Wiktor Dziurman" userId="c1b09dbd3c2394e0" providerId="Windows Live" clId="Web-{2752D1A3-C190-4639-91A0-3F04E0FD4692}" dt="2023-11-28T16:28:48.260" v="927"/>
          <ac:spMkLst>
            <pc:docMk/>
            <pc:sldMk cId="1629270564" sldId="268"/>
            <ac:spMk id="20" creationId="{37E10E69-B2A5-4F8D-A7C0-F958BB7B47C1}"/>
          </ac:spMkLst>
        </pc:spChg>
        <pc:grpChg chg="add del">
          <ac:chgData name="Wiktor Dziurman" userId="c1b09dbd3c2394e0" providerId="Windows Live" clId="Web-{2752D1A3-C190-4639-91A0-3F04E0FD4692}" dt="2023-11-28T16:28:48.244" v="926"/>
          <ac:grpSpMkLst>
            <pc:docMk/>
            <pc:sldMk cId="1629270564" sldId="268"/>
            <ac:grpSpMk id="9" creationId="{9D9D6BF1-DFF2-4526-9D13-BF339D8C4163}"/>
          </ac:grpSpMkLst>
        </pc:grpChg>
        <pc:grpChg chg="add">
          <ac:chgData name="Wiktor Dziurman" userId="c1b09dbd3c2394e0" providerId="Windows Live" clId="Web-{2752D1A3-C190-4639-91A0-3F04E0FD4692}" dt="2023-11-28T16:28:48.260" v="927"/>
          <ac:grpSpMkLst>
            <pc:docMk/>
            <pc:sldMk cId="1629270564" sldId="268"/>
            <ac:grpSpMk id="18" creationId="{449BC34D-9C23-4D6D-8213-1F471AF85B3F}"/>
          </ac:grpSpMkLst>
        </pc:grpChg>
        <pc:picChg chg="add mod">
          <ac:chgData name="Wiktor Dziurman" userId="c1b09dbd3c2394e0" providerId="Windows Live" clId="Web-{2752D1A3-C190-4639-91A0-3F04E0FD4692}" dt="2023-11-28T16:28:48.260" v="927"/>
          <ac:picMkLst>
            <pc:docMk/>
            <pc:sldMk cId="1629270564" sldId="268"/>
            <ac:picMk id="4" creationId="{29E7A10A-FEE1-A36D-48D5-BA760E5B7692}"/>
          </ac:picMkLst>
        </pc:picChg>
      </pc:sldChg>
      <pc:sldChg chg="addSp delSp modSp new">
        <pc:chgData name="Wiktor Dziurman" userId="c1b09dbd3c2394e0" providerId="Windows Live" clId="Web-{2752D1A3-C190-4639-91A0-3F04E0FD4692}" dt="2023-11-28T16:52:18.347" v="1117" actId="1076"/>
        <pc:sldMkLst>
          <pc:docMk/>
          <pc:sldMk cId="2908752204" sldId="269"/>
        </pc:sldMkLst>
        <pc:spChg chg="mod">
          <ac:chgData name="Wiktor Dziurman" userId="c1b09dbd3c2394e0" providerId="Windows Live" clId="Web-{2752D1A3-C190-4639-91A0-3F04E0FD4692}" dt="2023-11-28T16:31:06.607" v="977" actId="20577"/>
          <ac:spMkLst>
            <pc:docMk/>
            <pc:sldMk cId="2908752204" sldId="269"/>
            <ac:spMk id="2" creationId="{E11B3DD1-D697-3207-07D9-FA4FC1F498FA}"/>
          </ac:spMkLst>
        </pc:spChg>
        <pc:spChg chg="mod">
          <ac:chgData name="Wiktor Dziurman" userId="c1b09dbd3c2394e0" providerId="Windows Live" clId="Web-{2752D1A3-C190-4639-91A0-3F04E0FD4692}" dt="2023-11-28T16:33:51.565" v="1027" actId="20577"/>
          <ac:spMkLst>
            <pc:docMk/>
            <pc:sldMk cId="2908752204" sldId="269"/>
            <ac:spMk id="3" creationId="{B6A6CE7C-4C56-700F-7D5A-144598DAFD87}"/>
          </ac:spMkLst>
        </pc:spChg>
        <pc:picChg chg="add del">
          <ac:chgData name="Wiktor Dziurman" userId="c1b09dbd3c2394e0" providerId="Windows Live" clId="Web-{2752D1A3-C190-4639-91A0-3F04E0FD4692}" dt="2023-11-28T16:40:50.030" v="1029"/>
          <ac:picMkLst>
            <pc:docMk/>
            <pc:sldMk cId="2908752204" sldId="269"/>
            <ac:picMk id="5" creationId="{8CF5453E-4EB2-502E-0F53-D1C9BD2EE8A4}"/>
          </ac:picMkLst>
        </pc:picChg>
        <pc:picChg chg="add mod">
          <ac:chgData name="Wiktor Dziurman" userId="c1b09dbd3c2394e0" providerId="Windows Live" clId="Web-{2752D1A3-C190-4639-91A0-3F04E0FD4692}" dt="2023-11-28T16:49:41.483" v="1113" actId="14100"/>
          <ac:picMkLst>
            <pc:docMk/>
            <pc:sldMk cId="2908752204" sldId="269"/>
            <ac:picMk id="6" creationId="{884E89B4-2ECA-C35C-442C-6706D047E48C}"/>
          </ac:picMkLst>
        </pc:picChg>
        <pc:picChg chg="add mod">
          <ac:chgData name="Wiktor Dziurman" userId="c1b09dbd3c2394e0" providerId="Windows Live" clId="Web-{2752D1A3-C190-4639-91A0-3F04E0FD4692}" dt="2023-11-28T16:49:44.905" v="1114" actId="1076"/>
          <ac:picMkLst>
            <pc:docMk/>
            <pc:sldMk cId="2908752204" sldId="269"/>
            <ac:picMk id="7" creationId="{CAC5510D-6611-2D2A-CFBB-F2EC3BED0DEC}"/>
          </ac:picMkLst>
        </pc:picChg>
        <pc:picChg chg="add mod">
          <ac:chgData name="Wiktor Dziurman" userId="c1b09dbd3c2394e0" providerId="Windows Live" clId="Web-{2752D1A3-C190-4639-91A0-3F04E0FD4692}" dt="2023-11-28T16:52:18.347" v="1117" actId="1076"/>
          <ac:picMkLst>
            <pc:docMk/>
            <pc:sldMk cId="2908752204" sldId="269"/>
            <ac:picMk id="8" creationId="{F17B950B-E42D-011E-FCDC-E82F511EDBF4}"/>
          </ac:picMkLst>
        </pc:picChg>
      </pc:sldChg>
      <pc:sldChg chg="addSp modSp new mod setBg">
        <pc:chgData name="Wiktor Dziurman" userId="c1b09dbd3c2394e0" providerId="Windows Live" clId="Web-{2752D1A3-C190-4639-91A0-3F04E0FD4692}" dt="2023-11-30T12:52:46.947" v="1413"/>
        <pc:sldMkLst>
          <pc:docMk/>
          <pc:sldMk cId="3713290086" sldId="270"/>
        </pc:sldMkLst>
        <pc:spChg chg="mod">
          <ac:chgData name="Wiktor Dziurman" userId="c1b09dbd3c2394e0" providerId="Windows Live" clId="Web-{2752D1A3-C190-4639-91A0-3F04E0FD4692}" dt="2023-11-30T12:52:46.947" v="1413"/>
          <ac:spMkLst>
            <pc:docMk/>
            <pc:sldMk cId="3713290086" sldId="270"/>
            <ac:spMk id="2" creationId="{BDDE652A-CDA5-BE44-7DED-3AE6AF729AA0}"/>
          </ac:spMkLst>
        </pc:spChg>
        <pc:spChg chg="add">
          <ac:chgData name="Wiktor Dziurman" userId="c1b09dbd3c2394e0" providerId="Windows Live" clId="Web-{2752D1A3-C190-4639-91A0-3F04E0FD4692}" dt="2023-11-30T12:52:46.947" v="1413"/>
          <ac:spMkLst>
            <pc:docMk/>
            <pc:sldMk cId="3713290086" sldId="270"/>
            <ac:spMk id="11" creationId="{70D3BB76-8949-4CF0-A2AB-B9CB0B873542}"/>
          </ac:spMkLst>
        </pc:spChg>
        <pc:spChg chg="add">
          <ac:chgData name="Wiktor Dziurman" userId="c1b09dbd3c2394e0" providerId="Windows Live" clId="Web-{2752D1A3-C190-4639-91A0-3F04E0FD4692}" dt="2023-11-30T12:52:46.947" v="1413"/>
          <ac:spMkLst>
            <pc:docMk/>
            <pc:sldMk cId="3713290086" sldId="270"/>
            <ac:spMk id="13" creationId="{5FF39634-9D58-45BA-8073-5E672C66D044}"/>
          </ac:spMkLst>
        </pc:spChg>
        <pc:spChg chg="add">
          <ac:chgData name="Wiktor Dziurman" userId="c1b09dbd3c2394e0" providerId="Windows Live" clId="Web-{2752D1A3-C190-4639-91A0-3F04E0FD4692}" dt="2023-11-30T12:52:46.947" v="1413"/>
          <ac:spMkLst>
            <pc:docMk/>
            <pc:sldMk cId="3713290086" sldId="270"/>
            <ac:spMk id="15" creationId="{1794DAEC-13A6-485F-AF0A-77F61AE6F055}"/>
          </ac:spMkLst>
        </pc:spChg>
        <pc:grpChg chg="add">
          <ac:chgData name="Wiktor Dziurman" userId="c1b09dbd3c2394e0" providerId="Windows Live" clId="Web-{2752D1A3-C190-4639-91A0-3F04E0FD4692}" dt="2023-11-30T12:52:46.947" v="1413"/>
          <ac:grpSpMkLst>
            <pc:docMk/>
            <pc:sldMk cId="3713290086" sldId="270"/>
            <ac:grpSpMk id="7" creationId="{8C89EA62-F38E-4285-A105-C5E1BD360093}"/>
          </ac:grpSpMkLst>
        </pc:grpChg>
      </pc:sldChg>
      <pc:sldChg chg="addSp modSp new mod setBg">
        <pc:chgData name="Wiktor Dziurman" userId="c1b09dbd3c2394e0" providerId="Windows Live" clId="Web-{2752D1A3-C190-4639-91A0-3F04E0FD4692}" dt="2023-11-30T12:55:08.952" v="1432"/>
        <pc:sldMkLst>
          <pc:docMk/>
          <pc:sldMk cId="2131499466" sldId="271"/>
        </pc:sldMkLst>
        <pc:spChg chg="mod ord">
          <ac:chgData name="Wiktor Dziurman" userId="c1b09dbd3c2394e0" providerId="Windows Live" clId="Web-{2752D1A3-C190-4639-91A0-3F04E0FD4692}" dt="2023-11-30T12:55:08.952" v="1432"/>
          <ac:spMkLst>
            <pc:docMk/>
            <pc:sldMk cId="2131499466" sldId="271"/>
            <ac:spMk id="2" creationId="{4792B663-3117-890D-00CF-7B9F5CADCCAF}"/>
          </ac:spMkLst>
        </pc:spChg>
        <pc:spChg chg="add">
          <ac:chgData name="Wiktor Dziurman" userId="c1b09dbd3c2394e0" providerId="Windows Live" clId="Web-{2752D1A3-C190-4639-91A0-3F04E0FD4692}" dt="2023-11-30T12:55:08.952" v="1432"/>
          <ac:spMkLst>
            <pc:docMk/>
            <pc:sldMk cId="2131499466" sldId="271"/>
            <ac:spMk id="12" creationId="{2D170B9C-85A5-4673-981C-DDDBAC51F745}"/>
          </ac:spMkLst>
        </pc:spChg>
        <pc:spChg chg="add">
          <ac:chgData name="Wiktor Dziurman" userId="c1b09dbd3c2394e0" providerId="Windows Live" clId="Web-{2752D1A3-C190-4639-91A0-3F04E0FD4692}" dt="2023-11-30T12:55:08.952" v="1432"/>
          <ac:spMkLst>
            <pc:docMk/>
            <pc:sldMk cId="2131499466" sldId="271"/>
            <ac:spMk id="14" creationId="{1C82216A-4221-434A-B11C-7E13B4A1FC25}"/>
          </ac:spMkLst>
        </pc:spChg>
        <pc:grpChg chg="add">
          <ac:chgData name="Wiktor Dziurman" userId="c1b09dbd3c2394e0" providerId="Windows Live" clId="Web-{2752D1A3-C190-4639-91A0-3F04E0FD4692}" dt="2023-11-30T12:55:08.952" v="1432"/>
          <ac:grpSpMkLst>
            <pc:docMk/>
            <pc:sldMk cId="2131499466" sldId="271"/>
            <ac:grpSpMk id="8" creationId="{9D9D6BF1-DFF2-4526-9D13-BF339D8C4163}"/>
          </ac:grpSpMkLst>
        </pc:grpChg>
        <pc:picChg chg="add mod">
          <ac:chgData name="Wiktor Dziurman" userId="c1b09dbd3c2394e0" providerId="Windows Live" clId="Web-{2752D1A3-C190-4639-91A0-3F04E0FD4692}" dt="2023-11-30T12:55:08.952" v="1432"/>
          <ac:picMkLst>
            <pc:docMk/>
            <pc:sldMk cId="2131499466" sldId="271"/>
            <ac:picMk id="3" creationId="{F7F3F112-C556-C428-4ABA-76583187452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90DF83-5124-4637-9725-AAA1BD38758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923C321-E0B2-4C3C-B0BC-2090929521D5}">
      <dgm:prSet/>
      <dgm:spPr/>
      <dgm:t>
        <a:bodyPr/>
        <a:lstStyle/>
        <a:p>
          <a:pPr rtl="0"/>
          <a:r>
            <a:rPr lang="pl-PL" dirty="0">
              <a:solidFill>
                <a:srgbClr val="000000"/>
              </a:solidFill>
              <a:latin typeface="Calibri"/>
              <a:ea typeface="Calibri"/>
              <a:cs typeface="Calibri"/>
            </a:rPr>
            <a:t>Czym jest "</a:t>
          </a:r>
          <a:r>
            <a:rPr lang="pl-PL" dirty="0" err="1">
              <a:solidFill>
                <a:srgbClr val="000000"/>
              </a:solidFill>
              <a:latin typeface="Calibri"/>
              <a:ea typeface="Calibri"/>
              <a:cs typeface="Calibri"/>
            </a:rPr>
            <a:t>steampunk</a:t>
          </a:r>
          <a:r>
            <a:rPr lang="pl-PL" dirty="0">
              <a:solidFill>
                <a:srgbClr val="000000"/>
              </a:solidFill>
              <a:latin typeface="Calibri"/>
              <a:ea typeface="Calibri"/>
              <a:cs typeface="Calibri"/>
            </a:rPr>
            <a:t>"?</a:t>
          </a:r>
          <a:endParaRPr lang="en-US" dirty="0"/>
        </a:p>
      </dgm:t>
    </dgm:pt>
    <dgm:pt modelId="{04D16732-C027-4D65-85A4-680020897D4A}" type="parTrans" cxnId="{67480AF4-D9D6-42F0-97D1-A92226B8CEE8}">
      <dgm:prSet/>
      <dgm:spPr/>
      <dgm:t>
        <a:bodyPr/>
        <a:lstStyle/>
        <a:p>
          <a:endParaRPr lang="en-US"/>
        </a:p>
      </dgm:t>
    </dgm:pt>
    <dgm:pt modelId="{7622D36E-C9B2-4496-A9F5-624657B659C0}" type="sibTrans" cxnId="{67480AF4-D9D6-42F0-97D1-A92226B8CEE8}">
      <dgm:prSet/>
      <dgm:spPr/>
      <dgm:t>
        <a:bodyPr/>
        <a:lstStyle/>
        <a:p>
          <a:endParaRPr lang="en-US"/>
        </a:p>
      </dgm:t>
    </dgm:pt>
    <dgm:pt modelId="{377321E2-3C43-43B0-B687-5EA3235CFEB2}">
      <dgm:prSet phldr="0"/>
      <dgm:spPr/>
      <dgm:t>
        <a:bodyPr/>
        <a:lstStyle/>
        <a:p>
          <a:pPr rtl="0"/>
          <a:r>
            <a:rPr lang="pl-PL" dirty="0">
              <a:solidFill>
                <a:srgbClr val="000000"/>
              </a:solidFill>
              <a:latin typeface="Calibri"/>
              <a:ea typeface="Calibri"/>
              <a:cs typeface="Calibri"/>
            </a:rPr>
            <a:t>Po co? Dlaczego?</a:t>
          </a:r>
          <a:endParaRPr lang="pl-PL" dirty="0">
            <a:solidFill>
              <a:srgbClr val="000000"/>
            </a:solidFill>
          </a:endParaRPr>
        </a:p>
      </dgm:t>
    </dgm:pt>
    <dgm:pt modelId="{4DACE311-360B-4209-8C87-B10E59A642F0}" type="parTrans" cxnId="{0F9ADD49-CED1-4B74-AE16-6D505405BEC1}">
      <dgm:prSet/>
      <dgm:spPr/>
      <dgm:t>
        <a:bodyPr/>
        <a:lstStyle/>
        <a:p>
          <a:endParaRPr lang="en-US"/>
        </a:p>
      </dgm:t>
    </dgm:pt>
    <dgm:pt modelId="{7B60000B-E198-45A4-B2B3-4F4E0DACC204}" type="sibTrans" cxnId="{0F9ADD49-CED1-4B74-AE16-6D505405BEC1}">
      <dgm:prSet/>
      <dgm:spPr/>
      <dgm:t>
        <a:bodyPr/>
        <a:lstStyle/>
        <a:p>
          <a:endParaRPr lang="en-US"/>
        </a:p>
      </dgm:t>
    </dgm:pt>
    <dgm:pt modelId="{20603EA6-228E-41EE-B3DF-5F7EFE7C8F09}">
      <dgm:prSet/>
      <dgm:spPr/>
      <dgm:t>
        <a:bodyPr/>
        <a:lstStyle/>
        <a:p>
          <a:r>
            <a:rPr lang="pl-PL" baseline="0" dirty="0"/>
            <a:t>Narzędzia </a:t>
          </a:r>
          <a:endParaRPr lang="en-US" dirty="0"/>
        </a:p>
      </dgm:t>
    </dgm:pt>
    <dgm:pt modelId="{5D48FBE8-D13F-4238-A4B7-9B96E343AEAD}" type="parTrans" cxnId="{46882CAE-CE49-4AEF-9047-64DF4F43EAEB}">
      <dgm:prSet/>
      <dgm:spPr/>
      <dgm:t>
        <a:bodyPr/>
        <a:lstStyle/>
        <a:p>
          <a:endParaRPr lang="en-US"/>
        </a:p>
      </dgm:t>
    </dgm:pt>
    <dgm:pt modelId="{8FFD5551-1D75-49BA-AE6D-1EFDE02D3DCD}" type="sibTrans" cxnId="{46882CAE-CE49-4AEF-9047-64DF4F43EAEB}">
      <dgm:prSet/>
      <dgm:spPr/>
      <dgm:t>
        <a:bodyPr/>
        <a:lstStyle/>
        <a:p>
          <a:endParaRPr lang="en-US"/>
        </a:p>
      </dgm:t>
    </dgm:pt>
    <dgm:pt modelId="{12431D59-A564-40F7-8D2F-0C1883F41FB3}">
      <dgm:prSet/>
      <dgm:spPr/>
      <dgm:t>
        <a:bodyPr/>
        <a:lstStyle/>
        <a:p>
          <a:r>
            <a:rPr lang="pl-PL" baseline="0" dirty="0"/>
            <a:t>Ilustracje</a:t>
          </a:r>
          <a:endParaRPr lang="en-US" dirty="0"/>
        </a:p>
      </dgm:t>
    </dgm:pt>
    <dgm:pt modelId="{5E698C83-86ED-4ED2-8E1F-9649BF4D5189}" type="parTrans" cxnId="{16768252-22A5-47FC-B6D8-C12A75C13878}">
      <dgm:prSet/>
      <dgm:spPr/>
      <dgm:t>
        <a:bodyPr/>
        <a:lstStyle/>
        <a:p>
          <a:endParaRPr lang="en-US"/>
        </a:p>
      </dgm:t>
    </dgm:pt>
    <dgm:pt modelId="{B7C4B941-4A29-4FEA-8A98-99D7DC63B420}" type="sibTrans" cxnId="{16768252-22A5-47FC-B6D8-C12A75C13878}">
      <dgm:prSet/>
      <dgm:spPr/>
      <dgm:t>
        <a:bodyPr/>
        <a:lstStyle/>
        <a:p>
          <a:endParaRPr lang="en-US"/>
        </a:p>
      </dgm:t>
    </dgm:pt>
    <dgm:pt modelId="{1DF1A0C3-16A4-4E35-8D0D-724E05D30C30}" type="pres">
      <dgm:prSet presAssocID="{1B90DF83-5124-4637-9725-AAA1BD387587}" presName="vert0" presStyleCnt="0">
        <dgm:presLayoutVars>
          <dgm:dir/>
          <dgm:animOne val="branch"/>
          <dgm:animLvl val="lvl"/>
        </dgm:presLayoutVars>
      </dgm:prSet>
      <dgm:spPr/>
    </dgm:pt>
    <dgm:pt modelId="{268EC126-6470-4C63-AA1A-B261E0179EC7}" type="pres">
      <dgm:prSet presAssocID="{9923C321-E0B2-4C3C-B0BC-2090929521D5}" presName="thickLine" presStyleLbl="alignNode1" presStyleIdx="0" presStyleCnt="4"/>
      <dgm:spPr/>
    </dgm:pt>
    <dgm:pt modelId="{4692634C-A668-4A26-BFBB-7E0933B4FBB9}" type="pres">
      <dgm:prSet presAssocID="{9923C321-E0B2-4C3C-B0BC-2090929521D5}" presName="horz1" presStyleCnt="0"/>
      <dgm:spPr/>
    </dgm:pt>
    <dgm:pt modelId="{1921ED8F-D7AF-4976-9FFC-46AEF4FE6AB6}" type="pres">
      <dgm:prSet presAssocID="{9923C321-E0B2-4C3C-B0BC-2090929521D5}" presName="tx1" presStyleLbl="revTx" presStyleIdx="0" presStyleCnt="4"/>
      <dgm:spPr/>
    </dgm:pt>
    <dgm:pt modelId="{C66C4935-DC96-4B73-B7BB-BED4E806245D}" type="pres">
      <dgm:prSet presAssocID="{9923C321-E0B2-4C3C-B0BC-2090929521D5}" presName="vert1" presStyleCnt="0"/>
      <dgm:spPr/>
    </dgm:pt>
    <dgm:pt modelId="{B6F3A0E5-65C8-4FE2-B678-392A3BEF7A81}" type="pres">
      <dgm:prSet presAssocID="{377321E2-3C43-43B0-B687-5EA3235CFEB2}" presName="thickLine" presStyleLbl="alignNode1" presStyleIdx="1" presStyleCnt="4"/>
      <dgm:spPr/>
    </dgm:pt>
    <dgm:pt modelId="{FE9A7C9F-6285-462C-AFB9-A866F6C5CE85}" type="pres">
      <dgm:prSet presAssocID="{377321E2-3C43-43B0-B687-5EA3235CFEB2}" presName="horz1" presStyleCnt="0"/>
      <dgm:spPr/>
    </dgm:pt>
    <dgm:pt modelId="{AA6E2152-3BD3-4F02-B3C9-61E663B8879B}" type="pres">
      <dgm:prSet presAssocID="{377321E2-3C43-43B0-B687-5EA3235CFEB2}" presName="tx1" presStyleLbl="revTx" presStyleIdx="1" presStyleCnt="4"/>
      <dgm:spPr/>
    </dgm:pt>
    <dgm:pt modelId="{384DF85D-0D5D-4262-A27C-1D6A3C739059}" type="pres">
      <dgm:prSet presAssocID="{377321E2-3C43-43B0-B687-5EA3235CFEB2}" presName="vert1" presStyleCnt="0"/>
      <dgm:spPr/>
    </dgm:pt>
    <dgm:pt modelId="{C121AED0-6693-45A8-8D5D-6CFB0CB71198}" type="pres">
      <dgm:prSet presAssocID="{20603EA6-228E-41EE-B3DF-5F7EFE7C8F09}" presName="thickLine" presStyleLbl="alignNode1" presStyleIdx="2" presStyleCnt="4"/>
      <dgm:spPr/>
    </dgm:pt>
    <dgm:pt modelId="{8E0FCE88-8747-4FCF-9217-0D3570BF5E3F}" type="pres">
      <dgm:prSet presAssocID="{20603EA6-228E-41EE-B3DF-5F7EFE7C8F09}" presName="horz1" presStyleCnt="0"/>
      <dgm:spPr/>
    </dgm:pt>
    <dgm:pt modelId="{252D8A30-CE72-493F-9967-3CA927524981}" type="pres">
      <dgm:prSet presAssocID="{20603EA6-228E-41EE-B3DF-5F7EFE7C8F09}" presName="tx1" presStyleLbl="revTx" presStyleIdx="2" presStyleCnt="4"/>
      <dgm:spPr/>
    </dgm:pt>
    <dgm:pt modelId="{FFF40A21-E67F-4D98-A624-C7B3C703CF39}" type="pres">
      <dgm:prSet presAssocID="{20603EA6-228E-41EE-B3DF-5F7EFE7C8F09}" presName="vert1" presStyleCnt="0"/>
      <dgm:spPr/>
    </dgm:pt>
    <dgm:pt modelId="{A1084DB0-14EF-4928-9ADC-A7B4A2F59CFC}" type="pres">
      <dgm:prSet presAssocID="{12431D59-A564-40F7-8D2F-0C1883F41FB3}" presName="thickLine" presStyleLbl="alignNode1" presStyleIdx="3" presStyleCnt="4"/>
      <dgm:spPr/>
    </dgm:pt>
    <dgm:pt modelId="{6D50D7E4-0009-4E49-855E-CF3C1E1F700F}" type="pres">
      <dgm:prSet presAssocID="{12431D59-A564-40F7-8D2F-0C1883F41FB3}" presName="horz1" presStyleCnt="0"/>
      <dgm:spPr/>
    </dgm:pt>
    <dgm:pt modelId="{6D073AD8-DA85-4344-A2D4-5E3B6DC332B3}" type="pres">
      <dgm:prSet presAssocID="{12431D59-A564-40F7-8D2F-0C1883F41FB3}" presName="tx1" presStyleLbl="revTx" presStyleIdx="3" presStyleCnt="4"/>
      <dgm:spPr/>
    </dgm:pt>
    <dgm:pt modelId="{1AC519A1-B654-4271-B647-3B15F169A09C}" type="pres">
      <dgm:prSet presAssocID="{12431D59-A564-40F7-8D2F-0C1883F41FB3}" presName="vert1" presStyleCnt="0"/>
      <dgm:spPr/>
    </dgm:pt>
  </dgm:ptLst>
  <dgm:cxnLst>
    <dgm:cxn modelId="{79045F1D-C140-4247-9D2F-5B207BB48DAA}" type="presOf" srcId="{9923C321-E0B2-4C3C-B0BC-2090929521D5}" destId="{1921ED8F-D7AF-4976-9FFC-46AEF4FE6AB6}" srcOrd="0" destOrd="0" presId="urn:microsoft.com/office/officeart/2008/layout/LinedList"/>
    <dgm:cxn modelId="{7861DA61-7FFB-4AFF-8800-F3E2F4536B1E}" type="presOf" srcId="{377321E2-3C43-43B0-B687-5EA3235CFEB2}" destId="{AA6E2152-3BD3-4F02-B3C9-61E663B8879B}" srcOrd="0" destOrd="0" presId="urn:microsoft.com/office/officeart/2008/layout/LinedList"/>
    <dgm:cxn modelId="{0F9ADD49-CED1-4B74-AE16-6D505405BEC1}" srcId="{1B90DF83-5124-4637-9725-AAA1BD387587}" destId="{377321E2-3C43-43B0-B687-5EA3235CFEB2}" srcOrd="1" destOrd="0" parTransId="{4DACE311-360B-4209-8C87-B10E59A642F0}" sibTransId="{7B60000B-E198-45A4-B2B3-4F4E0DACC204}"/>
    <dgm:cxn modelId="{45213952-B9B9-4C51-852B-3B4C43CAF2CC}" type="presOf" srcId="{12431D59-A564-40F7-8D2F-0C1883F41FB3}" destId="{6D073AD8-DA85-4344-A2D4-5E3B6DC332B3}" srcOrd="0" destOrd="0" presId="urn:microsoft.com/office/officeart/2008/layout/LinedList"/>
    <dgm:cxn modelId="{16768252-22A5-47FC-B6D8-C12A75C13878}" srcId="{1B90DF83-5124-4637-9725-AAA1BD387587}" destId="{12431D59-A564-40F7-8D2F-0C1883F41FB3}" srcOrd="3" destOrd="0" parTransId="{5E698C83-86ED-4ED2-8E1F-9649BF4D5189}" sibTransId="{B7C4B941-4A29-4FEA-8A98-99D7DC63B420}"/>
    <dgm:cxn modelId="{9B4F5E92-5D3E-4B94-BE23-B103D19A8CFF}" type="presOf" srcId="{1B90DF83-5124-4637-9725-AAA1BD387587}" destId="{1DF1A0C3-16A4-4E35-8D0D-724E05D30C30}" srcOrd="0" destOrd="0" presId="urn:microsoft.com/office/officeart/2008/layout/LinedList"/>
    <dgm:cxn modelId="{46882CAE-CE49-4AEF-9047-64DF4F43EAEB}" srcId="{1B90DF83-5124-4637-9725-AAA1BD387587}" destId="{20603EA6-228E-41EE-B3DF-5F7EFE7C8F09}" srcOrd="2" destOrd="0" parTransId="{5D48FBE8-D13F-4238-A4B7-9B96E343AEAD}" sibTransId="{8FFD5551-1D75-49BA-AE6D-1EFDE02D3DCD}"/>
    <dgm:cxn modelId="{FF2890B3-A49F-4477-9CE0-9FBF792C3FC9}" type="presOf" srcId="{20603EA6-228E-41EE-B3DF-5F7EFE7C8F09}" destId="{252D8A30-CE72-493F-9967-3CA927524981}" srcOrd="0" destOrd="0" presId="urn:microsoft.com/office/officeart/2008/layout/LinedList"/>
    <dgm:cxn modelId="{67480AF4-D9D6-42F0-97D1-A92226B8CEE8}" srcId="{1B90DF83-5124-4637-9725-AAA1BD387587}" destId="{9923C321-E0B2-4C3C-B0BC-2090929521D5}" srcOrd="0" destOrd="0" parTransId="{04D16732-C027-4D65-85A4-680020897D4A}" sibTransId="{7622D36E-C9B2-4496-A9F5-624657B659C0}"/>
    <dgm:cxn modelId="{30477518-708C-4A35-ACF7-3C9F15242642}" type="presParOf" srcId="{1DF1A0C3-16A4-4E35-8D0D-724E05D30C30}" destId="{268EC126-6470-4C63-AA1A-B261E0179EC7}" srcOrd="0" destOrd="0" presId="urn:microsoft.com/office/officeart/2008/layout/LinedList"/>
    <dgm:cxn modelId="{A7B619B1-25AF-46FD-8AC4-568C53D6BC30}" type="presParOf" srcId="{1DF1A0C3-16A4-4E35-8D0D-724E05D30C30}" destId="{4692634C-A668-4A26-BFBB-7E0933B4FBB9}" srcOrd="1" destOrd="0" presId="urn:microsoft.com/office/officeart/2008/layout/LinedList"/>
    <dgm:cxn modelId="{761DFA89-D4DB-4309-AFDA-E9249C2A90E8}" type="presParOf" srcId="{4692634C-A668-4A26-BFBB-7E0933B4FBB9}" destId="{1921ED8F-D7AF-4976-9FFC-46AEF4FE6AB6}" srcOrd="0" destOrd="0" presId="urn:microsoft.com/office/officeart/2008/layout/LinedList"/>
    <dgm:cxn modelId="{50E03C6F-A189-496B-8FDF-FBE9F7ACB71A}" type="presParOf" srcId="{4692634C-A668-4A26-BFBB-7E0933B4FBB9}" destId="{C66C4935-DC96-4B73-B7BB-BED4E806245D}" srcOrd="1" destOrd="0" presId="urn:microsoft.com/office/officeart/2008/layout/LinedList"/>
    <dgm:cxn modelId="{E867367F-7017-4D50-897C-1909EF053A7C}" type="presParOf" srcId="{1DF1A0C3-16A4-4E35-8D0D-724E05D30C30}" destId="{B6F3A0E5-65C8-4FE2-B678-392A3BEF7A81}" srcOrd="2" destOrd="0" presId="urn:microsoft.com/office/officeart/2008/layout/LinedList"/>
    <dgm:cxn modelId="{DB1D4196-2079-4386-8F87-E97D81F5A756}" type="presParOf" srcId="{1DF1A0C3-16A4-4E35-8D0D-724E05D30C30}" destId="{FE9A7C9F-6285-462C-AFB9-A866F6C5CE85}" srcOrd="3" destOrd="0" presId="urn:microsoft.com/office/officeart/2008/layout/LinedList"/>
    <dgm:cxn modelId="{74846985-C920-496A-B571-7366C806AB1A}" type="presParOf" srcId="{FE9A7C9F-6285-462C-AFB9-A866F6C5CE85}" destId="{AA6E2152-3BD3-4F02-B3C9-61E663B8879B}" srcOrd="0" destOrd="0" presId="urn:microsoft.com/office/officeart/2008/layout/LinedList"/>
    <dgm:cxn modelId="{D6B80551-59BC-4CC6-A113-0733520055D1}" type="presParOf" srcId="{FE9A7C9F-6285-462C-AFB9-A866F6C5CE85}" destId="{384DF85D-0D5D-4262-A27C-1D6A3C739059}" srcOrd="1" destOrd="0" presId="urn:microsoft.com/office/officeart/2008/layout/LinedList"/>
    <dgm:cxn modelId="{11640217-90A9-4461-A003-E08EAF5D7F30}" type="presParOf" srcId="{1DF1A0C3-16A4-4E35-8D0D-724E05D30C30}" destId="{C121AED0-6693-45A8-8D5D-6CFB0CB71198}" srcOrd="4" destOrd="0" presId="urn:microsoft.com/office/officeart/2008/layout/LinedList"/>
    <dgm:cxn modelId="{551FE888-1192-4E0F-AF30-9AC62CB45D78}" type="presParOf" srcId="{1DF1A0C3-16A4-4E35-8D0D-724E05D30C30}" destId="{8E0FCE88-8747-4FCF-9217-0D3570BF5E3F}" srcOrd="5" destOrd="0" presId="urn:microsoft.com/office/officeart/2008/layout/LinedList"/>
    <dgm:cxn modelId="{499EC240-C794-44BA-BE2F-5F3C1F263255}" type="presParOf" srcId="{8E0FCE88-8747-4FCF-9217-0D3570BF5E3F}" destId="{252D8A30-CE72-493F-9967-3CA927524981}" srcOrd="0" destOrd="0" presId="urn:microsoft.com/office/officeart/2008/layout/LinedList"/>
    <dgm:cxn modelId="{E066D8B6-780B-42C0-9929-5BD93D248D7D}" type="presParOf" srcId="{8E0FCE88-8747-4FCF-9217-0D3570BF5E3F}" destId="{FFF40A21-E67F-4D98-A624-C7B3C703CF39}" srcOrd="1" destOrd="0" presId="urn:microsoft.com/office/officeart/2008/layout/LinedList"/>
    <dgm:cxn modelId="{8F46E848-7617-4882-936E-872DEC58E67A}" type="presParOf" srcId="{1DF1A0C3-16A4-4E35-8D0D-724E05D30C30}" destId="{A1084DB0-14EF-4928-9ADC-A7B4A2F59CFC}" srcOrd="6" destOrd="0" presId="urn:microsoft.com/office/officeart/2008/layout/LinedList"/>
    <dgm:cxn modelId="{1AE2E33D-688E-4D4E-91E4-525E0F558244}" type="presParOf" srcId="{1DF1A0C3-16A4-4E35-8D0D-724E05D30C30}" destId="{6D50D7E4-0009-4E49-855E-CF3C1E1F700F}" srcOrd="7" destOrd="0" presId="urn:microsoft.com/office/officeart/2008/layout/LinedList"/>
    <dgm:cxn modelId="{2457D4EC-8262-45A5-9CC6-2E181BDC9EF3}" type="presParOf" srcId="{6D50D7E4-0009-4E49-855E-CF3C1E1F700F}" destId="{6D073AD8-DA85-4344-A2D4-5E3B6DC332B3}" srcOrd="0" destOrd="0" presId="urn:microsoft.com/office/officeart/2008/layout/LinedList"/>
    <dgm:cxn modelId="{1D489764-3ECB-49BC-B68C-AD6D25EE9287}" type="presParOf" srcId="{6D50D7E4-0009-4E49-855E-CF3C1E1F700F}" destId="{1AC519A1-B654-4271-B647-3B15F169A09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8EC126-6470-4C63-AA1A-B261E0179EC7}">
      <dsp:nvSpPr>
        <dsp:cNvPr id="0" name=""/>
        <dsp:cNvSpPr/>
      </dsp:nvSpPr>
      <dsp:spPr>
        <a:xfrm>
          <a:off x="0" y="0"/>
          <a:ext cx="9601200" cy="0"/>
        </a:xfrm>
        <a:prstGeom prst="line">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21ED8F-D7AF-4976-9FFC-46AEF4FE6AB6}">
      <dsp:nvSpPr>
        <dsp:cNvPr id="0" name=""/>
        <dsp:cNvSpPr/>
      </dsp:nvSpPr>
      <dsp:spPr>
        <a:xfrm>
          <a:off x="0" y="0"/>
          <a:ext cx="9601200" cy="895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rtl="0">
            <a:lnSpc>
              <a:spcPct val="90000"/>
            </a:lnSpc>
            <a:spcBef>
              <a:spcPct val="0"/>
            </a:spcBef>
            <a:spcAft>
              <a:spcPct val="35000"/>
            </a:spcAft>
            <a:buNone/>
          </a:pPr>
          <a:r>
            <a:rPr lang="pl-PL" sz="4100" kern="1200" dirty="0">
              <a:solidFill>
                <a:srgbClr val="000000"/>
              </a:solidFill>
              <a:latin typeface="Calibri"/>
              <a:ea typeface="Calibri"/>
              <a:cs typeface="Calibri"/>
            </a:rPr>
            <a:t>Czym jest "</a:t>
          </a:r>
          <a:r>
            <a:rPr lang="pl-PL" sz="4100" kern="1200" dirty="0" err="1">
              <a:solidFill>
                <a:srgbClr val="000000"/>
              </a:solidFill>
              <a:latin typeface="Calibri"/>
              <a:ea typeface="Calibri"/>
              <a:cs typeface="Calibri"/>
            </a:rPr>
            <a:t>steampunk</a:t>
          </a:r>
          <a:r>
            <a:rPr lang="pl-PL" sz="4100" kern="1200" dirty="0">
              <a:solidFill>
                <a:srgbClr val="000000"/>
              </a:solidFill>
              <a:latin typeface="Calibri"/>
              <a:ea typeface="Calibri"/>
              <a:cs typeface="Calibri"/>
            </a:rPr>
            <a:t>"?</a:t>
          </a:r>
          <a:endParaRPr lang="en-US" sz="4100" kern="1200" dirty="0"/>
        </a:p>
      </dsp:txBody>
      <dsp:txXfrm>
        <a:off x="0" y="0"/>
        <a:ext cx="9601200" cy="895350"/>
      </dsp:txXfrm>
    </dsp:sp>
    <dsp:sp modelId="{B6F3A0E5-65C8-4FE2-B678-392A3BEF7A81}">
      <dsp:nvSpPr>
        <dsp:cNvPr id="0" name=""/>
        <dsp:cNvSpPr/>
      </dsp:nvSpPr>
      <dsp:spPr>
        <a:xfrm>
          <a:off x="0" y="895350"/>
          <a:ext cx="9601200" cy="0"/>
        </a:xfrm>
        <a:prstGeom prst="line">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6E2152-3BD3-4F02-B3C9-61E663B8879B}">
      <dsp:nvSpPr>
        <dsp:cNvPr id="0" name=""/>
        <dsp:cNvSpPr/>
      </dsp:nvSpPr>
      <dsp:spPr>
        <a:xfrm>
          <a:off x="0" y="895350"/>
          <a:ext cx="9601200" cy="895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rtl="0">
            <a:lnSpc>
              <a:spcPct val="90000"/>
            </a:lnSpc>
            <a:spcBef>
              <a:spcPct val="0"/>
            </a:spcBef>
            <a:spcAft>
              <a:spcPct val="35000"/>
            </a:spcAft>
            <a:buNone/>
          </a:pPr>
          <a:r>
            <a:rPr lang="pl-PL" sz="4100" kern="1200" dirty="0">
              <a:solidFill>
                <a:srgbClr val="000000"/>
              </a:solidFill>
              <a:latin typeface="Calibri"/>
              <a:ea typeface="Calibri"/>
              <a:cs typeface="Calibri"/>
            </a:rPr>
            <a:t>Po co? Dlaczego?</a:t>
          </a:r>
          <a:endParaRPr lang="pl-PL" sz="4100" kern="1200" dirty="0">
            <a:solidFill>
              <a:srgbClr val="000000"/>
            </a:solidFill>
          </a:endParaRPr>
        </a:p>
      </dsp:txBody>
      <dsp:txXfrm>
        <a:off x="0" y="895350"/>
        <a:ext cx="9601200" cy="895350"/>
      </dsp:txXfrm>
    </dsp:sp>
    <dsp:sp modelId="{C121AED0-6693-45A8-8D5D-6CFB0CB71198}">
      <dsp:nvSpPr>
        <dsp:cNvPr id="0" name=""/>
        <dsp:cNvSpPr/>
      </dsp:nvSpPr>
      <dsp:spPr>
        <a:xfrm>
          <a:off x="0" y="1790700"/>
          <a:ext cx="9601200" cy="0"/>
        </a:xfrm>
        <a:prstGeom prst="line">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2D8A30-CE72-493F-9967-3CA927524981}">
      <dsp:nvSpPr>
        <dsp:cNvPr id="0" name=""/>
        <dsp:cNvSpPr/>
      </dsp:nvSpPr>
      <dsp:spPr>
        <a:xfrm>
          <a:off x="0" y="1790700"/>
          <a:ext cx="9601200" cy="895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pl-PL" sz="4100" kern="1200" baseline="0" dirty="0"/>
            <a:t>Narzędzia </a:t>
          </a:r>
          <a:endParaRPr lang="en-US" sz="4100" kern="1200" dirty="0"/>
        </a:p>
      </dsp:txBody>
      <dsp:txXfrm>
        <a:off x="0" y="1790700"/>
        <a:ext cx="9601200" cy="895350"/>
      </dsp:txXfrm>
    </dsp:sp>
    <dsp:sp modelId="{A1084DB0-14EF-4928-9ADC-A7B4A2F59CFC}">
      <dsp:nvSpPr>
        <dsp:cNvPr id="0" name=""/>
        <dsp:cNvSpPr/>
      </dsp:nvSpPr>
      <dsp:spPr>
        <a:xfrm>
          <a:off x="0" y="2686050"/>
          <a:ext cx="9601200" cy="0"/>
        </a:xfrm>
        <a:prstGeom prst="line">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073AD8-DA85-4344-A2D4-5E3B6DC332B3}">
      <dsp:nvSpPr>
        <dsp:cNvPr id="0" name=""/>
        <dsp:cNvSpPr/>
      </dsp:nvSpPr>
      <dsp:spPr>
        <a:xfrm>
          <a:off x="0" y="2686050"/>
          <a:ext cx="9601200" cy="895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pl-PL" sz="4100" kern="1200" baseline="0" dirty="0"/>
            <a:t>Ilustracje</a:t>
          </a:r>
          <a:endParaRPr lang="en-US" sz="4100" kern="1200" dirty="0"/>
        </a:p>
      </dsp:txBody>
      <dsp:txXfrm>
        <a:off x="0" y="2686050"/>
        <a:ext cx="9601200" cy="89535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a:extLst>
              <a:ext uri="{FF2B5EF4-FFF2-40B4-BE49-F238E27FC236}">
                <a16:creationId xmlns:a16="http://schemas.microsoft.com/office/drawing/2014/main" id="{64EF2D24-4EC9-44EF-8626-E6D76D47E1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a:extLst>
              <a:ext uri="{FF2B5EF4-FFF2-40B4-BE49-F238E27FC236}">
                <a16:creationId xmlns:a16="http://schemas.microsoft.com/office/drawing/2014/main" id="{84C969B9-11A2-49E5-9798-BACF787608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A39410-93CE-425B-A937-D5A22EAA0CB7}" type="datetime1">
              <a:rPr lang="pl-PL" smtClean="0"/>
              <a:t>30.11.2023</a:t>
            </a:fld>
            <a:endParaRPr lang="pl-PL" dirty="0"/>
          </a:p>
        </p:txBody>
      </p:sp>
      <p:sp>
        <p:nvSpPr>
          <p:cNvPr id="4" name="Symbol zastępczy stopki 3">
            <a:extLst>
              <a:ext uri="{FF2B5EF4-FFF2-40B4-BE49-F238E27FC236}">
                <a16:creationId xmlns:a16="http://schemas.microsoft.com/office/drawing/2014/main" id="{6A12892C-74F9-4A7A-BE4B-777C8C388FC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5" name="Symbol zastępczy numeru slajdu 4">
            <a:extLst>
              <a:ext uri="{FF2B5EF4-FFF2-40B4-BE49-F238E27FC236}">
                <a16:creationId xmlns:a16="http://schemas.microsoft.com/office/drawing/2014/main" id="{9A3FCF5F-2348-4F14-B8A5-BED3ECBDE1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0A883-1695-403E-8C4E-778CA9860E03}" type="slidenum">
              <a:rPr lang="pl-PL" smtClean="0"/>
              <a:t>‹#›</a:t>
            </a:fld>
            <a:endParaRPr lang="pl-PL"/>
          </a:p>
        </p:txBody>
      </p:sp>
    </p:spTree>
    <p:extLst>
      <p:ext uri="{BB962C8B-B14F-4D97-AF65-F5344CB8AC3E}">
        <p14:creationId xmlns:p14="http://schemas.microsoft.com/office/powerpoint/2010/main" val="1351833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noProof="0"/>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8DAB4-D867-4361-9C8A-86F5BADD1C51}" type="datetime1">
              <a:rPr lang="pl-PL" smtClean="0"/>
              <a:pPr/>
              <a:t>30.11.2023</a:t>
            </a:fld>
            <a:endParaRPr lang="pl-PL" dirty="0"/>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noProof="0"/>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noProof="0"/>
              <a:t>Kliknij, aby edytować style wzorca tekstu</a:t>
            </a:r>
          </a:p>
          <a:p>
            <a:pPr lvl="1"/>
            <a:r>
              <a:rPr lang="pl-PL" noProof="0"/>
              <a:t>Drugi poziom</a:t>
            </a:r>
          </a:p>
          <a:p>
            <a:pPr lvl="2"/>
            <a:r>
              <a:rPr lang="pl-PL" noProof="0"/>
              <a:t>Trzeci poziom</a:t>
            </a:r>
          </a:p>
          <a:p>
            <a:pPr lvl="3"/>
            <a:r>
              <a:rPr lang="pl-PL" noProof="0"/>
              <a:t>Czwarty poziom</a:t>
            </a:r>
          </a:p>
          <a:p>
            <a:pPr lvl="4"/>
            <a:r>
              <a:rPr lang="pl-PL" noProof="0"/>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noProof="0"/>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099945-13A7-4A35-99CB-9DCA13EFE805}" type="slidenum">
              <a:rPr lang="pl-PL" noProof="0" smtClean="0"/>
              <a:t>‹#›</a:t>
            </a:fld>
            <a:endParaRPr lang="pl-PL" noProof="0"/>
          </a:p>
        </p:txBody>
      </p:sp>
    </p:spTree>
    <p:extLst>
      <p:ext uri="{BB962C8B-B14F-4D97-AF65-F5344CB8AC3E}">
        <p14:creationId xmlns:p14="http://schemas.microsoft.com/office/powerpoint/2010/main" val="61786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D1099945-13A7-4A35-99CB-9DCA13EFE805}" type="slidenum">
              <a:rPr lang="pl-PL" smtClean="0"/>
              <a:t>1</a:t>
            </a:fld>
            <a:endParaRPr lang="pl-PL"/>
          </a:p>
        </p:txBody>
      </p:sp>
    </p:spTree>
    <p:extLst>
      <p:ext uri="{BB962C8B-B14F-4D97-AF65-F5344CB8AC3E}">
        <p14:creationId xmlns:p14="http://schemas.microsoft.com/office/powerpoint/2010/main" val="1841852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bg>
      <p:bgPr>
        <a:solidFill>
          <a:schemeClr val="bg2"/>
        </a:solidFill>
        <a:effectLst/>
      </p:bgPr>
    </p:bg>
    <p:spTree>
      <p:nvGrpSpPr>
        <p:cNvPr id="1" name=""/>
        <p:cNvGrpSpPr/>
        <p:nvPr/>
      </p:nvGrpSpPr>
      <p:grpSpPr>
        <a:xfrm>
          <a:off x="0" y="0"/>
          <a:ext cx="0" cy="0"/>
          <a:chOff x="0" y="0"/>
          <a:chExt cx="0" cy="0"/>
        </a:xfrm>
      </p:grpSpPr>
      <p:sp>
        <p:nvSpPr>
          <p:cNvPr id="2" name="Tytuł 1"/>
          <p:cNvSpPr>
            <a:spLocks noGrp="1"/>
          </p:cNvSpPr>
          <p:nvPr>
            <p:ph type="ctrTitle"/>
          </p:nvPr>
        </p:nvSpPr>
        <p:spPr>
          <a:xfrm>
            <a:off x="1915128" y="1788454"/>
            <a:ext cx="8361229" cy="2098226"/>
          </a:xfrm>
        </p:spPr>
        <p:txBody>
          <a:bodyPr rtlCol="0" anchor="b">
            <a:noAutofit/>
          </a:bodyPr>
          <a:lstStyle>
            <a:lvl1pPr algn="ctr">
              <a:defRPr sz="7200" cap="all" baseline="0">
                <a:solidFill>
                  <a:schemeClr val="tx2"/>
                </a:solidFill>
              </a:defRPr>
            </a:lvl1pPr>
          </a:lstStyle>
          <a:p>
            <a:pPr rtl="0"/>
            <a:r>
              <a:rPr lang="pl-PL" noProof="0"/>
              <a:t>Kliknij, aby edytować styl</a:t>
            </a:r>
          </a:p>
        </p:txBody>
      </p:sp>
      <p:sp>
        <p:nvSpPr>
          <p:cNvPr id="3" name="Podtytuł 2"/>
          <p:cNvSpPr>
            <a:spLocks noGrp="1"/>
          </p:cNvSpPr>
          <p:nvPr>
            <p:ph type="subTitle" idx="1"/>
          </p:nvPr>
        </p:nvSpPr>
        <p:spPr>
          <a:xfrm>
            <a:off x="2679906" y="3956279"/>
            <a:ext cx="6831673" cy="1086237"/>
          </a:xfrm>
        </p:spPr>
        <p:txBody>
          <a:bodyPr rtlCol="0">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l-PL" noProof="0"/>
              <a:t>Kliknij, aby edytować styl wzorca podtytułu</a:t>
            </a:r>
          </a:p>
        </p:txBody>
      </p:sp>
      <p:sp>
        <p:nvSpPr>
          <p:cNvPr id="4" name="Data — symbol zastępczy 3"/>
          <p:cNvSpPr>
            <a:spLocks noGrp="1"/>
          </p:cNvSpPr>
          <p:nvPr>
            <p:ph type="dt" sz="half" idx="10"/>
          </p:nvPr>
        </p:nvSpPr>
        <p:spPr>
          <a:xfrm>
            <a:off x="752858" y="6453386"/>
            <a:ext cx="1607944" cy="404614"/>
          </a:xfrm>
        </p:spPr>
        <p:txBody>
          <a:bodyPr rtlCol="0"/>
          <a:lstStyle>
            <a:lvl1pPr>
              <a:defRPr baseline="0">
                <a:solidFill>
                  <a:schemeClr val="tx2"/>
                </a:solidFill>
              </a:defRPr>
            </a:lvl1pPr>
          </a:lstStyle>
          <a:p>
            <a:pPr rtl="0"/>
            <a:fld id="{C15D3804-68E4-4045-9093-D55638D033E5}" type="datetime1">
              <a:rPr lang="pl-PL" noProof="0" smtClean="0"/>
              <a:t>30.11.2023</a:t>
            </a:fld>
            <a:endParaRPr lang="pl-PL" noProof="0"/>
          </a:p>
        </p:txBody>
      </p:sp>
      <p:sp>
        <p:nvSpPr>
          <p:cNvPr id="5" name="Stopka — symbol zastępczy 4"/>
          <p:cNvSpPr>
            <a:spLocks noGrp="1"/>
          </p:cNvSpPr>
          <p:nvPr>
            <p:ph type="ftr" sz="quarter" idx="11"/>
          </p:nvPr>
        </p:nvSpPr>
        <p:spPr>
          <a:xfrm>
            <a:off x="2584054" y="6453386"/>
            <a:ext cx="7023377" cy="404614"/>
          </a:xfrm>
        </p:spPr>
        <p:txBody>
          <a:bodyPr rtlCol="0"/>
          <a:lstStyle>
            <a:lvl1pPr algn="ctr">
              <a:defRPr baseline="0">
                <a:solidFill>
                  <a:schemeClr val="tx2"/>
                </a:solidFill>
              </a:defRPr>
            </a:lvl1pPr>
          </a:lstStyle>
          <a:p>
            <a:pPr rtl="0"/>
            <a:endParaRPr lang="pl-PL" noProof="0"/>
          </a:p>
        </p:txBody>
      </p:sp>
      <p:sp>
        <p:nvSpPr>
          <p:cNvPr id="6" name="Numer slajdu — symbol zastępczy 5"/>
          <p:cNvSpPr>
            <a:spLocks noGrp="1"/>
          </p:cNvSpPr>
          <p:nvPr>
            <p:ph type="sldNum" sz="quarter" idx="12"/>
          </p:nvPr>
        </p:nvSpPr>
        <p:spPr>
          <a:xfrm>
            <a:off x="9830683" y="6453386"/>
            <a:ext cx="1596292" cy="404614"/>
          </a:xfrm>
        </p:spPr>
        <p:txBody>
          <a:bodyPr rtlCol="0"/>
          <a:lstStyle>
            <a:lvl1pPr>
              <a:defRPr baseline="0">
                <a:solidFill>
                  <a:schemeClr val="tx2"/>
                </a:solidFill>
              </a:defRPr>
            </a:lvl1pPr>
          </a:lstStyle>
          <a:p>
            <a:pPr rtl="0"/>
            <a:fld id="{69E57DC2-970A-4B3E-BB1C-7A09969E49DF}" type="slidenum">
              <a:rPr lang="pl-PL" noProof="0" smtClean="0"/>
              <a:pPr/>
              <a:t>‹#›</a:t>
            </a:fld>
            <a:endParaRPr lang="pl-PL" noProof="0"/>
          </a:p>
        </p:txBody>
      </p:sp>
      <p:grpSp>
        <p:nvGrpSpPr>
          <p:cNvPr id="7" name="Grupa 6"/>
          <p:cNvGrpSpPr/>
          <p:nvPr/>
        </p:nvGrpSpPr>
        <p:grpSpPr>
          <a:xfrm>
            <a:off x="752858" y="744469"/>
            <a:ext cx="10674117" cy="5349671"/>
            <a:chOff x="752858" y="744469"/>
            <a:chExt cx="10674117" cy="5349671"/>
          </a:xfrm>
        </p:grpSpPr>
        <p:sp>
          <p:nvSpPr>
            <p:cNvPr id="11" name="Dowolny kształt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Dowolny kształt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noProof="0"/>
              <a:t>Kliknij, aby edytować styl</a:t>
            </a:r>
          </a:p>
        </p:txBody>
      </p:sp>
      <p:sp>
        <p:nvSpPr>
          <p:cNvPr id="3" name="Tekst pionowy — symbol zastępczy 2"/>
          <p:cNvSpPr>
            <a:spLocks noGrp="1"/>
          </p:cNvSpPr>
          <p:nvPr>
            <p:ph type="body" orient="vert" idx="1" hasCustomPrompt="1"/>
          </p:nvPr>
        </p:nvSpPr>
        <p:spPr>
          <a:xfrm>
            <a:off x="1371600" y="2295525"/>
            <a:ext cx="9601200" cy="3571875"/>
          </a:xfrm>
        </p:spPr>
        <p:txBody>
          <a:bodyPr vert="eaVert" rtlCol="0"/>
          <a:lstStyle/>
          <a:p>
            <a:pPr lvl="0" rtl="0"/>
            <a:r>
              <a:rPr lang="pl-PL" noProof="0"/>
              <a:t>Edytuj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4" name="Data — symbol zastępczy 3"/>
          <p:cNvSpPr>
            <a:spLocks noGrp="1"/>
          </p:cNvSpPr>
          <p:nvPr>
            <p:ph type="dt" sz="half" idx="10"/>
          </p:nvPr>
        </p:nvSpPr>
        <p:spPr/>
        <p:txBody>
          <a:bodyPr rtlCol="0"/>
          <a:lstStyle/>
          <a:p>
            <a:pPr rtl="0"/>
            <a:fld id="{6CC03416-AD78-4E40-BEDA-19571A13FA0F}" type="datetime1">
              <a:rPr lang="pl-PL" noProof="0" smtClean="0"/>
              <a:t>30.11.2023</a:t>
            </a:fld>
            <a:endParaRPr lang="pl-PL" noProof="0"/>
          </a:p>
        </p:txBody>
      </p:sp>
      <p:sp>
        <p:nvSpPr>
          <p:cNvPr id="5" name="Stopka — symbol zastępczy 4"/>
          <p:cNvSpPr>
            <a:spLocks noGrp="1"/>
          </p:cNvSpPr>
          <p:nvPr>
            <p:ph type="ftr" sz="quarter" idx="11"/>
          </p:nvPr>
        </p:nvSpPr>
        <p:spPr/>
        <p:txBody>
          <a:bodyPr rtlCol="0"/>
          <a:lstStyle/>
          <a:p>
            <a:pPr rtl="0"/>
            <a:endParaRPr lang="pl-PL" noProof="0"/>
          </a:p>
        </p:txBody>
      </p:sp>
      <p:sp>
        <p:nvSpPr>
          <p:cNvPr id="6" name="Numer slajdu — symbol zastępczy 5"/>
          <p:cNvSpPr>
            <a:spLocks noGrp="1"/>
          </p:cNvSpPr>
          <p:nvPr>
            <p:ph type="sldNum" sz="quarter" idx="12"/>
          </p:nvPr>
        </p:nvSpPr>
        <p:spPr/>
        <p:txBody>
          <a:bodyPr rtlCol="0"/>
          <a:lstStyle/>
          <a:p>
            <a:pPr rtl="0"/>
            <a:fld id="{69E57DC2-970A-4B3E-BB1C-7A09969E49DF}" type="slidenum">
              <a:rPr lang="pl-PL" noProof="0" smtClean="0"/>
              <a:t>‹#›</a:t>
            </a:fld>
            <a:endParaRPr lang="pl-PL"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9596561" y="624156"/>
            <a:ext cx="1565766" cy="5243244"/>
          </a:xfrm>
        </p:spPr>
        <p:txBody>
          <a:bodyPr vert="eaVert" rtlCol="0"/>
          <a:lstStyle/>
          <a:p>
            <a:pPr rtl="0"/>
            <a:r>
              <a:rPr lang="pl-PL" noProof="0"/>
              <a:t>Kliknij, aby edytować styl</a:t>
            </a:r>
          </a:p>
        </p:txBody>
      </p:sp>
      <p:sp>
        <p:nvSpPr>
          <p:cNvPr id="3" name="Tekst pionowy — symbol zastępczy 2"/>
          <p:cNvSpPr>
            <a:spLocks noGrp="1"/>
          </p:cNvSpPr>
          <p:nvPr>
            <p:ph type="body" orient="vert" idx="1" hasCustomPrompt="1"/>
          </p:nvPr>
        </p:nvSpPr>
        <p:spPr>
          <a:xfrm>
            <a:off x="1371600" y="624156"/>
            <a:ext cx="8179641" cy="5243244"/>
          </a:xfrm>
        </p:spPr>
        <p:txBody>
          <a:bodyPr vert="eaVert" rtlCol="0"/>
          <a:lstStyle/>
          <a:p>
            <a:pPr lvl="0" rtl="0"/>
            <a:r>
              <a:rPr lang="pl-PL" noProof="0"/>
              <a:t>Edytuj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4" name="Data — symbol zastępczy 3"/>
          <p:cNvSpPr>
            <a:spLocks noGrp="1"/>
          </p:cNvSpPr>
          <p:nvPr>
            <p:ph type="dt" sz="half" idx="10"/>
          </p:nvPr>
        </p:nvSpPr>
        <p:spPr/>
        <p:txBody>
          <a:bodyPr rtlCol="0"/>
          <a:lstStyle/>
          <a:p>
            <a:pPr rtl="0"/>
            <a:fld id="{46F5F6C7-0560-49EB-9A69-CBEA05B41E76}" type="datetime1">
              <a:rPr lang="pl-PL" noProof="0" smtClean="0"/>
              <a:t>30.11.2023</a:t>
            </a:fld>
            <a:endParaRPr lang="pl-PL" noProof="0"/>
          </a:p>
        </p:txBody>
      </p:sp>
      <p:sp>
        <p:nvSpPr>
          <p:cNvPr id="5" name="Stopka — symbol zastępczy 4"/>
          <p:cNvSpPr>
            <a:spLocks noGrp="1"/>
          </p:cNvSpPr>
          <p:nvPr>
            <p:ph type="ftr" sz="quarter" idx="11"/>
          </p:nvPr>
        </p:nvSpPr>
        <p:spPr/>
        <p:txBody>
          <a:bodyPr rtlCol="0"/>
          <a:lstStyle/>
          <a:p>
            <a:pPr rtl="0"/>
            <a:endParaRPr lang="pl-PL" noProof="0"/>
          </a:p>
        </p:txBody>
      </p:sp>
      <p:sp>
        <p:nvSpPr>
          <p:cNvPr id="6" name="Numer slajdu — symbol zastępczy 5"/>
          <p:cNvSpPr>
            <a:spLocks noGrp="1"/>
          </p:cNvSpPr>
          <p:nvPr>
            <p:ph type="sldNum" sz="quarter" idx="12"/>
          </p:nvPr>
        </p:nvSpPr>
        <p:spPr/>
        <p:txBody>
          <a:bodyPr rtlCol="0"/>
          <a:lstStyle/>
          <a:p>
            <a:pPr rtl="0"/>
            <a:fld id="{69E57DC2-970A-4B3E-BB1C-7A09969E49DF}" type="slidenum">
              <a:rPr lang="pl-PL" noProof="0" smtClean="0"/>
              <a:t>‹#›</a:t>
            </a:fld>
            <a:endParaRPr lang="pl-PL"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noProof="0"/>
              <a:t>Kliknij, aby edytować styl</a:t>
            </a:r>
          </a:p>
        </p:txBody>
      </p:sp>
      <p:sp>
        <p:nvSpPr>
          <p:cNvPr id="3" name="Zawartość — symbol zastępczy 2"/>
          <p:cNvSpPr>
            <a:spLocks noGrp="1"/>
          </p:cNvSpPr>
          <p:nvPr>
            <p:ph idx="1" hasCustomPrompt="1"/>
          </p:nvPr>
        </p:nvSpPr>
        <p:spPr/>
        <p:txBody>
          <a:bodyPr rtlCol="0"/>
          <a:lstStyle/>
          <a:p>
            <a:pPr lvl="0" rtl="0"/>
            <a:r>
              <a:rPr lang="pl-PL" noProof="0"/>
              <a:t>Edytuj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4" name="Data — symbol zastępczy 3"/>
          <p:cNvSpPr>
            <a:spLocks noGrp="1"/>
          </p:cNvSpPr>
          <p:nvPr>
            <p:ph type="dt" sz="half" idx="10"/>
          </p:nvPr>
        </p:nvSpPr>
        <p:spPr/>
        <p:txBody>
          <a:bodyPr rtlCol="0"/>
          <a:lstStyle/>
          <a:p>
            <a:pPr rtl="0"/>
            <a:fld id="{5C386E6C-31EF-4767-96BB-EF60CC558B0D}" type="datetime1">
              <a:rPr lang="pl-PL" noProof="0" smtClean="0"/>
              <a:t>30.11.2023</a:t>
            </a:fld>
            <a:endParaRPr lang="pl-PL" noProof="0"/>
          </a:p>
        </p:txBody>
      </p:sp>
      <p:sp>
        <p:nvSpPr>
          <p:cNvPr id="5" name="Stopka — symbol zastępczy 4"/>
          <p:cNvSpPr>
            <a:spLocks noGrp="1"/>
          </p:cNvSpPr>
          <p:nvPr>
            <p:ph type="ftr" sz="quarter" idx="11"/>
          </p:nvPr>
        </p:nvSpPr>
        <p:spPr/>
        <p:txBody>
          <a:bodyPr rtlCol="0"/>
          <a:lstStyle/>
          <a:p>
            <a:pPr rtl="0"/>
            <a:endParaRPr lang="pl-PL" noProof="0"/>
          </a:p>
        </p:txBody>
      </p:sp>
      <p:sp>
        <p:nvSpPr>
          <p:cNvPr id="6" name="Numer slajdu — symbol zastępczy 5"/>
          <p:cNvSpPr>
            <a:spLocks noGrp="1"/>
          </p:cNvSpPr>
          <p:nvPr>
            <p:ph type="sldNum" sz="quarter" idx="12"/>
          </p:nvPr>
        </p:nvSpPr>
        <p:spPr/>
        <p:txBody>
          <a:bodyPr rtlCol="0"/>
          <a:lstStyle/>
          <a:p>
            <a:pPr rtl="0"/>
            <a:fld id="{69E57DC2-970A-4B3E-BB1C-7A09969E49DF}" type="slidenum">
              <a:rPr lang="pl-PL" noProof="0" smtClean="0"/>
              <a:t>‹#›</a:t>
            </a:fld>
            <a:endParaRPr lang="pl-PL"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Ref idx="1001">
        <a:schemeClr val="bg2"/>
      </p:bgRef>
    </p:bg>
    <p:spTree>
      <p:nvGrpSpPr>
        <p:cNvPr id="1" name=""/>
        <p:cNvGrpSpPr/>
        <p:nvPr/>
      </p:nvGrpSpPr>
      <p:grpSpPr>
        <a:xfrm>
          <a:off x="0" y="0"/>
          <a:ext cx="0" cy="0"/>
          <a:chOff x="0" y="0"/>
          <a:chExt cx="0" cy="0"/>
        </a:xfrm>
      </p:grpSpPr>
      <p:sp>
        <p:nvSpPr>
          <p:cNvPr id="2" name="Tytuł 1"/>
          <p:cNvSpPr>
            <a:spLocks noGrp="1"/>
          </p:cNvSpPr>
          <p:nvPr>
            <p:ph type="title"/>
          </p:nvPr>
        </p:nvSpPr>
        <p:spPr>
          <a:xfrm>
            <a:off x="765025" y="1301360"/>
            <a:ext cx="9612971" cy="2852737"/>
          </a:xfrm>
        </p:spPr>
        <p:txBody>
          <a:bodyPr rtlCol="0" anchor="b">
            <a:normAutofit/>
          </a:bodyPr>
          <a:lstStyle>
            <a:lvl1pPr algn="r">
              <a:defRPr sz="7200" cap="all" baseline="0">
                <a:solidFill>
                  <a:schemeClr val="tx2"/>
                </a:solidFill>
              </a:defRPr>
            </a:lvl1pPr>
          </a:lstStyle>
          <a:p>
            <a:pPr rtl="0"/>
            <a:r>
              <a:rPr lang="pl-PL" noProof="0"/>
              <a:t>Kliknij, aby edytować styl</a:t>
            </a:r>
          </a:p>
        </p:txBody>
      </p:sp>
      <p:sp>
        <p:nvSpPr>
          <p:cNvPr id="3" name="Tekst — symbol zastępczy 2"/>
          <p:cNvSpPr>
            <a:spLocks noGrp="1"/>
          </p:cNvSpPr>
          <p:nvPr>
            <p:ph type="body" idx="1" hasCustomPrompt="1"/>
          </p:nvPr>
        </p:nvSpPr>
        <p:spPr>
          <a:xfrm>
            <a:off x="765025" y="4216328"/>
            <a:ext cx="9612971" cy="1143324"/>
          </a:xfrm>
        </p:spPr>
        <p:txBody>
          <a:bodyPr rtlCol="0"/>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4" name="Data — symbol zastępczy 3"/>
          <p:cNvSpPr>
            <a:spLocks noGrp="1"/>
          </p:cNvSpPr>
          <p:nvPr>
            <p:ph type="dt" sz="half" idx="10"/>
          </p:nvPr>
        </p:nvSpPr>
        <p:spPr>
          <a:xfrm>
            <a:off x="738908" y="6453386"/>
            <a:ext cx="1622409" cy="404614"/>
          </a:xfrm>
        </p:spPr>
        <p:txBody>
          <a:bodyPr rtlCol="0"/>
          <a:lstStyle>
            <a:lvl1pPr>
              <a:defRPr>
                <a:solidFill>
                  <a:schemeClr val="tx2"/>
                </a:solidFill>
              </a:defRPr>
            </a:lvl1pPr>
          </a:lstStyle>
          <a:p>
            <a:pPr rtl="0"/>
            <a:fld id="{4652F9DA-03B5-44C7-B678-FF583CB53ED3}" type="datetime1">
              <a:rPr lang="pl-PL" noProof="0" smtClean="0"/>
              <a:t>30.11.2023</a:t>
            </a:fld>
            <a:endParaRPr lang="pl-PL" noProof="0"/>
          </a:p>
        </p:txBody>
      </p:sp>
      <p:sp>
        <p:nvSpPr>
          <p:cNvPr id="5" name="Stopka — symbol zastępczy 4"/>
          <p:cNvSpPr>
            <a:spLocks noGrp="1"/>
          </p:cNvSpPr>
          <p:nvPr>
            <p:ph type="ftr" sz="quarter" idx="11"/>
          </p:nvPr>
        </p:nvSpPr>
        <p:spPr>
          <a:xfrm>
            <a:off x="2584312" y="6453386"/>
            <a:ext cx="7023377" cy="404614"/>
          </a:xfrm>
        </p:spPr>
        <p:txBody>
          <a:bodyPr rtlCol="0"/>
          <a:lstStyle>
            <a:lvl1pPr algn="ctr">
              <a:defRPr>
                <a:solidFill>
                  <a:schemeClr val="tx2"/>
                </a:solidFill>
              </a:defRPr>
            </a:lvl1pPr>
          </a:lstStyle>
          <a:p>
            <a:pPr rtl="0"/>
            <a:endParaRPr lang="pl-PL" noProof="0"/>
          </a:p>
        </p:txBody>
      </p:sp>
      <p:sp>
        <p:nvSpPr>
          <p:cNvPr id="6" name="Numer slajdu — symbol zastępczy 5"/>
          <p:cNvSpPr>
            <a:spLocks noGrp="1"/>
          </p:cNvSpPr>
          <p:nvPr>
            <p:ph type="sldNum" sz="quarter" idx="12"/>
          </p:nvPr>
        </p:nvSpPr>
        <p:spPr>
          <a:xfrm>
            <a:off x="9830683" y="6453386"/>
            <a:ext cx="1596292" cy="404614"/>
          </a:xfrm>
        </p:spPr>
        <p:txBody>
          <a:bodyPr rtlCol="0"/>
          <a:lstStyle>
            <a:lvl1pPr>
              <a:defRPr>
                <a:solidFill>
                  <a:schemeClr val="tx2"/>
                </a:solidFill>
              </a:defRPr>
            </a:lvl1pPr>
          </a:lstStyle>
          <a:p>
            <a:pPr rtl="0"/>
            <a:fld id="{69E57DC2-970A-4B3E-BB1C-7A09969E49DF}" type="slidenum">
              <a:rPr lang="pl-PL" noProof="0" smtClean="0"/>
              <a:pPr/>
              <a:t>‹#›</a:t>
            </a:fld>
            <a:endParaRPr lang="pl-PL" noProof="0"/>
          </a:p>
        </p:txBody>
      </p:sp>
      <p:sp>
        <p:nvSpPr>
          <p:cNvPr id="7" name="Dowolny kształt 6" title="Znacznik przycięcia"/>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rtlCol="0"/>
          <a:lstStyle>
            <a:lvl1pPr>
              <a:defRPr>
                <a:solidFill>
                  <a:schemeClr val="tx2"/>
                </a:solidFill>
              </a:defRPr>
            </a:lvl1pPr>
          </a:lstStyle>
          <a:p>
            <a:pPr rtl="0"/>
            <a:r>
              <a:rPr lang="pl-PL" noProof="0"/>
              <a:t>Kliknij, aby edytować styl wzorca tytułu</a:t>
            </a:r>
          </a:p>
        </p:txBody>
      </p:sp>
      <p:sp>
        <p:nvSpPr>
          <p:cNvPr id="3" name="Zawartość — symbol zastępczy 2"/>
          <p:cNvSpPr>
            <a:spLocks noGrp="1"/>
          </p:cNvSpPr>
          <p:nvPr>
            <p:ph sz="half" idx="1" hasCustomPrompt="1"/>
          </p:nvPr>
        </p:nvSpPr>
        <p:spPr>
          <a:xfrm>
            <a:off x="1371600" y="2285999"/>
            <a:ext cx="4447786" cy="3581401"/>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pl-PL" noProof="0"/>
              <a:t>Edytuj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4" name="Zawartość — symbol zastępczy 3"/>
          <p:cNvSpPr>
            <a:spLocks noGrp="1"/>
          </p:cNvSpPr>
          <p:nvPr>
            <p:ph sz="half" idx="2" hasCustomPrompt="1"/>
          </p:nvPr>
        </p:nvSpPr>
        <p:spPr>
          <a:xfrm>
            <a:off x="6525403" y="2285999"/>
            <a:ext cx="4447786" cy="3581401"/>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pl-PL" noProof="0"/>
              <a:t>Edytuj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5" name="Data — symbol zastępczy 4"/>
          <p:cNvSpPr>
            <a:spLocks noGrp="1"/>
          </p:cNvSpPr>
          <p:nvPr>
            <p:ph type="dt" sz="half" idx="10"/>
          </p:nvPr>
        </p:nvSpPr>
        <p:spPr/>
        <p:txBody>
          <a:bodyPr rtlCol="0"/>
          <a:lstStyle/>
          <a:p>
            <a:pPr rtl="0"/>
            <a:fld id="{4B8FF158-9EC3-4997-94A5-A8D4E68DBC45}" type="datetime1">
              <a:rPr lang="pl-PL" noProof="0" smtClean="0"/>
              <a:t>30.11.2023</a:t>
            </a:fld>
            <a:endParaRPr lang="pl-PL" noProof="0"/>
          </a:p>
        </p:txBody>
      </p:sp>
      <p:sp>
        <p:nvSpPr>
          <p:cNvPr id="6" name="Stopka — symbol zastępczy 5"/>
          <p:cNvSpPr>
            <a:spLocks noGrp="1"/>
          </p:cNvSpPr>
          <p:nvPr>
            <p:ph type="ftr" sz="quarter" idx="11"/>
          </p:nvPr>
        </p:nvSpPr>
        <p:spPr/>
        <p:txBody>
          <a:bodyPr rtlCol="0"/>
          <a:lstStyle/>
          <a:p>
            <a:pPr rtl="0"/>
            <a:endParaRPr lang="pl-PL" noProof="0"/>
          </a:p>
        </p:txBody>
      </p:sp>
      <p:sp>
        <p:nvSpPr>
          <p:cNvPr id="7" name="Numer slajdu — symbol zastępczy 6"/>
          <p:cNvSpPr>
            <a:spLocks noGrp="1"/>
          </p:cNvSpPr>
          <p:nvPr>
            <p:ph type="sldNum" sz="quarter" idx="12"/>
          </p:nvPr>
        </p:nvSpPr>
        <p:spPr/>
        <p:txBody>
          <a:bodyPr rtlCol="0"/>
          <a:lstStyle/>
          <a:p>
            <a:pPr rtl="0"/>
            <a:fld id="{69E57DC2-970A-4B3E-BB1C-7A09969E49DF}" type="slidenum">
              <a:rPr lang="pl-PL" noProof="0" smtClean="0"/>
              <a:t>‹#›</a:t>
            </a:fld>
            <a:endParaRPr lang="pl-PL"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1371600" y="685800"/>
            <a:ext cx="9601200" cy="1485900"/>
          </a:xfrm>
        </p:spPr>
        <p:txBody>
          <a:bodyPr rtlCol="0"/>
          <a:lstStyle>
            <a:lvl1pPr>
              <a:defRPr>
                <a:solidFill>
                  <a:schemeClr val="tx2"/>
                </a:solidFill>
              </a:defRPr>
            </a:lvl1pPr>
          </a:lstStyle>
          <a:p>
            <a:pPr rtl="0"/>
            <a:r>
              <a:rPr lang="pl-PL" noProof="0"/>
              <a:t>Kliknij, aby edytować styl</a:t>
            </a:r>
          </a:p>
        </p:txBody>
      </p:sp>
      <p:sp>
        <p:nvSpPr>
          <p:cNvPr id="3" name="Tekst — symbol zastępczy 2"/>
          <p:cNvSpPr>
            <a:spLocks noGrp="1"/>
          </p:cNvSpPr>
          <p:nvPr>
            <p:ph type="body" idx="1" hasCustomPrompt="1"/>
          </p:nvPr>
        </p:nvSpPr>
        <p:spPr>
          <a:xfrm>
            <a:off x="1371600"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Edytuj style wzorca tekstu</a:t>
            </a:r>
          </a:p>
        </p:txBody>
      </p:sp>
      <p:sp>
        <p:nvSpPr>
          <p:cNvPr id="4" name="Zawartość — symbol zastępczy 3"/>
          <p:cNvSpPr>
            <a:spLocks noGrp="1"/>
          </p:cNvSpPr>
          <p:nvPr>
            <p:ph sz="half" idx="2" hasCustomPrompt="1"/>
          </p:nvPr>
        </p:nvSpPr>
        <p:spPr>
          <a:xfrm>
            <a:off x="1371600" y="3305207"/>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pl-PL" noProof="0"/>
              <a:t>Edytuj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5" name="Tekst — symbol zastępczy 4"/>
          <p:cNvSpPr>
            <a:spLocks noGrp="1"/>
          </p:cNvSpPr>
          <p:nvPr>
            <p:ph type="body" sz="quarter" idx="3" hasCustomPrompt="1"/>
          </p:nvPr>
        </p:nvSpPr>
        <p:spPr>
          <a:xfrm>
            <a:off x="6525014"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Edytuj style wzorca tekstu</a:t>
            </a:r>
          </a:p>
        </p:txBody>
      </p:sp>
      <p:sp>
        <p:nvSpPr>
          <p:cNvPr id="6" name="Zawartość — symbol zastępczy 5"/>
          <p:cNvSpPr>
            <a:spLocks noGrp="1"/>
          </p:cNvSpPr>
          <p:nvPr>
            <p:ph sz="quarter" idx="4" hasCustomPrompt="1"/>
          </p:nvPr>
        </p:nvSpPr>
        <p:spPr>
          <a:xfrm>
            <a:off x="6525014" y="3305207"/>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pl-PL" noProof="0"/>
              <a:t>Edytuj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7" name="Data — symbol zastępczy 6"/>
          <p:cNvSpPr>
            <a:spLocks noGrp="1"/>
          </p:cNvSpPr>
          <p:nvPr>
            <p:ph type="dt" sz="half" idx="10"/>
          </p:nvPr>
        </p:nvSpPr>
        <p:spPr/>
        <p:txBody>
          <a:bodyPr rtlCol="0"/>
          <a:lstStyle/>
          <a:p>
            <a:pPr rtl="0"/>
            <a:fld id="{A5B4AC4E-B873-4C50-9890-7892D6403003}" type="datetime1">
              <a:rPr lang="pl-PL" noProof="0" smtClean="0"/>
              <a:t>30.11.2023</a:t>
            </a:fld>
            <a:endParaRPr lang="pl-PL" noProof="0"/>
          </a:p>
        </p:txBody>
      </p:sp>
      <p:sp>
        <p:nvSpPr>
          <p:cNvPr id="8" name="Stopka — symbol zastępczy 7"/>
          <p:cNvSpPr>
            <a:spLocks noGrp="1"/>
          </p:cNvSpPr>
          <p:nvPr>
            <p:ph type="ftr" sz="quarter" idx="11"/>
          </p:nvPr>
        </p:nvSpPr>
        <p:spPr/>
        <p:txBody>
          <a:bodyPr rtlCol="0"/>
          <a:lstStyle/>
          <a:p>
            <a:pPr rtl="0"/>
            <a:endParaRPr lang="pl-PL" noProof="0"/>
          </a:p>
        </p:txBody>
      </p:sp>
      <p:sp>
        <p:nvSpPr>
          <p:cNvPr id="9" name="Numer slajdu — symbol zastępczy 8"/>
          <p:cNvSpPr>
            <a:spLocks noGrp="1"/>
          </p:cNvSpPr>
          <p:nvPr>
            <p:ph type="sldNum" sz="quarter" idx="12"/>
          </p:nvPr>
        </p:nvSpPr>
        <p:spPr/>
        <p:txBody>
          <a:bodyPr rtlCol="0"/>
          <a:lstStyle/>
          <a:p>
            <a:pPr rtl="0"/>
            <a:fld id="{69E57DC2-970A-4B3E-BB1C-7A09969E49DF}" type="slidenum">
              <a:rPr lang="pl-PL" noProof="0" smtClean="0"/>
              <a:t>‹#›</a:t>
            </a:fld>
            <a:endParaRPr lang="pl-PL"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noProof="0"/>
              <a:t>Kliknij, aby edytować styl</a:t>
            </a:r>
          </a:p>
        </p:txBody>
      </p:sp>
      <p:sp>
        <p:nvSpPr>
          <p:cNvPr id="3" name="Data — symbol zastępczy 2"/>
          <p:cNvSpPr>
            <a:spLocks noGrp="1"/>
          </p:cNvSpPr>
          <p:nvPr>
            <p:ph type="dt" sz="half" idx="10"/>
          </p:nvPr>
        </p:nvSpPr>
        <p:spPr/>
        <p:txBody>
          <a:bodyPr rtlCol="0"/>
          <a:lstStyle/>
          <a:p>
            <a:pPr rtl="0"/>
            <a:fld id="{A4D7D0F3-4D3E-40A4-A0DB-08B1EB1CA351}" type="datetime1">
              <a:rPr lang="pl-PL" noProof="0" smtClean="0"/>
              <a:t>30.11.2023</a:t>
            </a:fld>
            <a:endParaRPr lang="pl-PL" noProof="0"/>
          </a:p>
        </p:txBody>
      </p:sp>
      <p:sp>
        <p:nvSpPr>
          <p:cNvPr id="4" name="Stopka — symbol zastępczy 3"/>
          <p:cNvSpPr>
            <a:spLocks noGrp="1"/>
          </p:cNvSpPr>
          <p:nvPr>
            <p:ph type="ftr" sz="quarter" idx="11"/>
          </p:nvPr>
        </p:nvSpPr>
        <p:spPr/>
        <p:txBody>
          <a:bodyPr rtlCol="0"/>
          <a:lstStyle/>
          <a:p>
            <a:pPr rtl="0"/>
            <a:endParaRPr lang="pl-PL" noProof="0"/>
          </a:p>
        </p:txBody>
      </p:sp>
      <p:sp>
        <p:nvSpPr>
          <p:cNvPr id="5" name="Numer slajdu — symbol zastępczy 4"/>
          <p:cNvSpPr>
            <a:spLocks noGrp="1"/>
          </p:cNvSpPr>
          <p:nvPr>
            <p:ph type="sldNum" sz="quarter" idx="12"/>
          </p:nvPr>
        </p:nvSpPr>
        <p:spPr/>
        <p:txBody>
          <a:bodyPr rtlCol="0"/>
          <a:lstStyle/>
          <a:p>
            <a:pPr rtl="0"/>
            <a:fld id="{69E57DC2-970A-4B3E-BB1C-7A09969E49DF}" type="slidenum">
              <a:rPr lang="pl-PL" noProof="0" smtClean="0"/>
              <a:t>‹#›</a:t>
            </a:fld>
            <a:endParaRPr lang="pl-PL"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p:cNvSpPr>
            <a:spLocks noGrp="1"/>
          </p:cNvSpPr>
          <p:nvPr>
            <p:ph type="dt" sz="half" idx="10"/>
          </p:nvPr>
        </p:nvSpPr>
        <p:spPr/>
        <p:txBody>
          <a:bodyPr rtlCol="0"/>
          <a:lstStyle/>
          <a:p>
            <a:pPr rtl="0"/>
            <a:fld id="{B72A89E1-463E-4619-B427-1191A341EF57}" type="datetime1">
              <a:rPr lang="pl-PL" noProof="0" smtClean="0"/>
              <a:t>30.11.2023</a:t>
            </a:fld>
            <a:endParaRPr lang="pl-PL" noProof="0"/>
          </a:p>
        </p:txBody>
      </p:sp>
      <p:sp>
        <p:nvSpPr>
          <p:cNvPr id="3" name="Stopka — symbol zastępczy 2"/>
          <p:cNvSpPr>
            <a:spLocks noGrp="1"/>
          </p:cNvSpPr>
          <p:nvPr>
            <p:ph type="ftr" sz="quarter" idx="11"/>
          </p:nvPr>
        </p:nvSpPr>
        <p:spPr/>
        <p:txBody>
          <a:bodyPr rtlCol="0"/>
          <a:lstStyle/>
          <a:p>
            <a:pPr rtl="0"/>
            <a:endParaRPr lang="pl-PL" noProof="0"/>
          </a:p>
        </p:txBody>
      </p:sp>
      <p:sp>
        <p:nvSpPr>
          <p:cNvPr id="4" name="Numer slajdu — symbol zastępczy 3"/>
          <p:cNvSpPr>
            <a:spLocks noGrp="1"/>
          </p:cNvSpPr>
          <p:nvPr>
            <p:ph type="sldNum" sz="quarter" idx="12"/>
          </p:nvPr>
        </p:nvSpPr>
        <p:spPr/>
        <p:txBody>
          <a:bodyPr rtlCol="0"/>
          <a:lstStyle/>
          <a:p>
            <a:pPr rtl="0"/>
            <a:fld id="{69E57DC2-970A-4B3E-BB1C-7A09969E49DF}" type="slidenum">
              <a:rPr lang="pl-PL" noProof="0" smtClean="0"/>
              <a:t>‹#›</a:t>
            </a:fld>
            <a:endParaRPr lang="pl-PL"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sp>
        <p:nvSpPr>
          <p:cNvPr id="8" name="Prostokąt 7" title="Kształt tła"/>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p:cNvSpPr>
            <a:spLocks noGrp="1"/>
          </p:cNvSpPr>
          <p:nvPr>
            <p:ph type="title"/>
          </p:nvPr>
        </p:nvSpPr>
        <p:spPr>
          <a:xfrm>
            <a:off x="723900" y="685800"/>
            <a:ext cx="3855720" cy="2157884"/>
          </a:xfrm>
        </p:spPr>
        <p:txBody>
          <a:bodyPr rtlCol="0" anchor="t">
            <a:noAutofit/>
          </a:bodyPr>
          <a:lstStyle>
            <a:lvl1pPr>
              <a:lnSpc>
                <a:spcPct val="84000"/>
              </a:lnSpc>
              <a:defRPr sz="4800" baseline="0">
                <a:solidFill>
                  <a:schemeClr val="tx2"/>
                </a:solidFill>
              </a:defRPr>
            </a:lvl1pPr>
          </a:lstStyle>
          <a:p>
            <a:pPr rtl="0"/>
            <a:r>
              <a:rPr lang="pl-PL" noProof="0"/>
              <a:t>Kliknij, aby edytować styl</a:t>
            </a:r>
          </a:p>
        </p:txBody>
      </p:sp>
      <p:sp>
        <p:nvSpPr>
          <p:cNvPr id="3" name="Zawartość — symbol zastępczy 2"/>
          <p:cNvSpPr>
            <a:spLocks noGrp="1"/>
          </p:cNvSpPr>
          <p:nvPr>
            <p:ph idx="1" hasCustomPrompt="1"/>
          </p:nvPr>
        </p:nvSpPr>
        <p:spPr>
          <a:xfrm>
            <a:off x="6256020" y="685801"/>
            <a:ext cx="5212080" cy="5175250"/>
          </a:xfrm>
        </p:spPr>
        <p:txBody>
          <a:bodyPr rtlCol="0"/>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rtl="0"/>
            <a:r>
              <a:rPr lang="pl-PL" noProof="0"/>
              <a:t>Edytuj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4" name="Tekst — symbol zastępczy 3"/>
          <p:cNvSpPr>
            <a:spLocks noGrp="1"/>
          </p:cNvSpPr>
          <p:nvPr>
            <p:ph type="body" sz="half" idx="2" hasCustomPrompt="1"/>
          </p:nvPr>
        </p:nvSpPr>
        <p:spPr>
          <a:xfrm>
            <a:off x="723900" y="2856344"/>
            <a:ext cx="3855720" cy="3011056"/>
          </a:xfrm>
        </p:spPr>
        <p:txBody>
          <a:bodyPr rtlCol="0"/>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a:t>Edytuj style wzorca tekstu</a:t>
            </a:r>
          </a:p>
        </p:txBody>
      </p:sp>
      <p:sp>
        <p:nvSpPr>
          <p:cNvPr id="5" name="Data — symbol zastępczy 4"/>
          <p:cNvSpPr>
            <a:spLocks noGrp="1"/>
          </p:cNvSpPr>
          <p:nvPr>
            <p:ph type="dt" sz="half" idx="10"/>
          </p:nvPr>
        </p:nvSpPr>
        <p:spPr>
          <a:xfrm>
            <a:off x="723900" y="6453386"/>
            <a:ext cx="1204572" cy="404614"/>
          </a:xfrm>
        </p:spPr>
        <p:txBody>
          <a:bodyPr rtlCol="0"/>
          <a:lstStyle>
            <a:lvl1pPr>
              <a:defRPr>
                <a:solidFill>
                  <a:schemeClr val="tx2"/>
                </a:solidFill>
              </a:defRPr>
            </a:lvl1pPr>
          </a:lstStyle>
          <a:p>
            <a:pPr rtl="0"/>
            <a:fld id="{880C09A4-CADD-4C88-ABF1-78FA0C32EF06}" type="datetime1">
              <a:rPr lang="pl-PL" noProof="0" smtClean="0"/>
              <a:t>30.11.2023</a:t>
            </a:fld>
            <a:endParaRPr lang="pl-PL" noProof="0"/>
          </a:p>
        </p:txBody>
      </p:sp>
      <p:sp>
        <p:nvSpPr>
          <p:cNvPr id="6" name="Stopka — symbol zastępczy 5"/>
          <p:cNvSpPr>
            <a:spLocks noGrp="1"/>
          </p:cNvSpPr>
          <p:nvPr>
            <p:ph type="ftr" sz="quarter" idx="11"/>
          </p:nvPr>
        </p:nvSpPr>
        <p:spPr>
          <a:xfrm>
            <a:off x="2205945" y="6453386"/>
            <a:ext cx="2373675" cy="404614"/>
          </a:xfrm>
        </p:spPr>
        <p:txBody>
          <a:bodyPr rtlCol="0"/>
          <a:lstStyle>
            <a:lvl1pPr>
              <a:defRPr>
                <a:solidFill>
                  <a:schemeClr val="tx2"/>
                </a:solidFill>
              </a:defRPr>
            </a:lvl1pPr>
          </a:lstStyle>
          <a:p>
            <a:pPr rtl="0"/>
            <a:endParaRPr lang="pl-PL" noProof="0"/>
          </a:p>
        </p:txBody>
      </p:sp>
      <p:sp>
        <p:nvSpPr>
          <p:cNvPr id="7" name="Numer slajdu — symbol zastępczy 6"/>
          <p:cNvSpPr>
            <a:spLocks noGrp="1"/>
          </p:cNvSpPr>
          <p:nvPr>
            <p:ph type="sldNum" sz="quarter" idx="12"/>
          </p:nvPr>
        </p:nvSpPr>
        <p:spPr>
          <a:xfrm>
            <a:off x="9883140" y="6453386"/>
            <a:ext cx="1596292" cy="404614"/>
          </a:xfrm>
        </p:spPr>
        <p:txBody>
          <a:bodyPr rtlCol="0"/>
          <a:lstStyle>
            <a:lvl1pPr>
              <a:defRPr>
                <a:solidFill>
                  <a:schemeClr val="tx2"/>
                </a:solidFill>
              </a:defRPr>
            </a:lvl1pPr>
          </a:lstStyle>
          <a:p>
            <a:pPr rtl="0"/>
            <a:fld id="{69E57DC2-970A-4B3E-BB1C-7A09969E49DF}" type="slidenum">
              <a:rPr lang="pl-PL" noProof="0" smtClean="0"/>
              <a:pPr/>
              <a:t>‹#›</a:t>
            </a:fld>
            <a:endParaRPr lang="pl-PL" noProof="0"/>
          </a:p>
        </p:txBody>
      </p:sp>
      <p:sp>
        <p:nvSpPr>
          <p:cNvPr id="9" name="Prostokąt 8" title="Separato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8" name="Prostokąt 7" title="Kształt tła"/>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p:cNvSpPr>
            <a:spLocks noGrp="1"/>
          </p:cNvSpPr>
          <p:nvPr>
            <p:ph type="title"/>
          </p:nvPr>
        </p:nvSpPr>
        <p:spPr>
          <a:xfrm>
            <a:off x="723900" y="685800"/>
            <a:ext cx="3855720" cy="2157884"/>
          </a:xfrm>
        </p:spPr>
        <p:txBody>
          <a:bodyPr rtlCol="0" anchor="t">
            <a:normAutofit/>
          </a:bodyPr>
          <a:lstStyle>
            <a:lvl1pPr>
              <a:lnSpc>
                <a:spcPct val="84000"/>
              </a:lnSpc>
              <a:defRPr sz="4800" baseline="0"/>
            </a:lvl1pPr>
          </a:lstStyle>
          <a:p>
            <a:pPr rtl="0"/>
            <a:r>
              <a:rPr lang="pl-PL" noProof="0"/>
              <a:t>Kliknij, aby edytować styl</a:t>
            </a:r>
          </a:p>
        </p:txBody>
      </p:sp>
      <p:sp>
        <p:nvSpPr>
          <p:cNvPr id="3" name="Obraz — symbol zastępczy 2"/>
          <p:cNvSpPr>
            <a:spLocks noGrp="1" noChangeAspect="1"/>
          </p:cNvSpPr>
          <p:nvPr>
            <p:ph type="pic" idx="1"/>
          </p:nvPr>
        </p:nvSpPr>
        <p:spPr>
          <a:xfrm>
            <a:off x="5532120" y="0"/>
            <a:ext cx="6659880" cy="6857999"/>
          </a:xfrm>
        </p:spPr>
        <p:txBody>
          <a:bodyPr rtlCol="0"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l-PL" noProof="0"/>
              <a:t>Kliknij ikonę, aby dodać obraz</a:t>
            </a:r>
          </a:p>
        </p:txBody>
      </p:sp>
      <p:sp>
        <p:nvSpPr>
          <p:cNvPr id="4" name="Tekst — symbol zastępczy 3"/>
          <p:cNvSpPr>
            <a:spLocks noGrp="1"/>
          </p:cNvSpPr>
          <p:nvPr>
            <p:ph type="body" sz="half" idx="2" hasCustomPrompt="1"/>
          </p:nvPr>
        </p:nvSpPr>
        <p:spPr>
          <a:xfrm>
            <a:off x="723900" y="2855968"/>
            <a:ext cx="3855720" cy="3011432"/>
          </a:xfrm>
        </p:spPr>
        <p:txBody>
          <a:bodyPr rtlCol="0"/>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a:t>Edytuj style wzorca tekstu</a:t>
            </a:r>
          </a:p>
        </p:txBody>
      </p:sp>
      <p:sp>
        <p:nvSpPr>
          <p:cNvPr id="5" name="Data — symbol zastępczy 4"/>
          <p:cNvSpPr>
            <a:spLocks noGrp="1"/>
          </p:cNvSpPr>
          <p:nvPr>
            <p:ph type="dt" sz="half" idx="10"/>
          </p:nvPr>
        </p:nvSpPr>
        <p:spPr>
          <a:xfrm>
            <a:off x="723900" y="6453386"/>
            <a:ext cx="1204572" cy="404614"/>
          </a:xfrm>
        </p:spPr>
        <p:txBody>
          <a:bodyPr rtlCol="0"/>
          <a:lstStyle>
            <a:lvl1pPr>
              <a:defRPr>
                <a:solidFill>
                  <a:schemeClr val="tx2"/>
                </a:solidFill>
              </a:defRPr>
            </a:lvl1pPr>
          </a:lstStyle>
          <a:p>
            <a:pPr rtl="0"/>
            <a:fld id="{B481AAF7-6A8E-4E56-AAB3-EE31B6D66CFC}" type="datetime1">
              <a:rPr lang="pl-PL" noProof="0" smtClean="0"/>
              <a:t>30.11.2023</a:t>
            </a:fld>
            <a:endParaRPr lang="pl-PL" noProof="0"/>
          </a:p>
        </p:txBody>
      </p:sp>
      <p:sp>
        <p:nvSpPr>
          <p:cNvPr id="6" name="Stopka — symbol zastępczy 5"/>
          <p:cNvSpPr>
            <a:spLocks noGrp="1"/>
          </p:cNvSpPr>
          <p:nvPr>
            <p:ph type="ftr" sz="quarter" idx="11"/>
          </p:nvPr>
        </p:nvSpPr>
        <p:spPr>
          <a:xfrm>
            <a:off x="2205945" y="6453386"/>
            <a:ext cx="2373675" cy="404614"/>
          </a:xfrm>
        </p:spPr>
        <p:txBody>
          <a:bodyPr rtlCol="0"/>
          <a:lstStyle>
            <a:lvl1pPr>
              <a:defRPr>
                <a:solidFill>
                  <a:schemeClr val="tx2"/>
                </a:solidFill>
              </a:defRPr>
            </a:lvl1pPr>
          </a:lstStyle>
          <a:p>
            <a:pPr rtl="0"/>
            <a:endParaRPr lang="pl-PL" noProof="0"/>
          </a:p>
        </p:txBody>
      </p:sp>
      <p:sp>
        <p:nvSpPr>
          <p:cNvPr id="7" name="Numer slajdu — symbol zastępczy 6"/>
          <p:cNvSpPr>
            <a:spLocks noGrp="1"/>
          </p:cNvSpPr>
          <p:nvPr>
            <p:ph type="sldNum" sz="quarter" idx="12"/>
          </p:nvPr>
        </p:nvSpPr>
        <p:spPr>
          <a:xfrm>
            <a:off x="9883140" y="6453386"/>
            <a:ext cx="1596292" cy="404614"/>
          </a:xfrm>
        </p:spPr>
        <p:txBody>
          <a:bodyPr rtlCol="0"/>
          <a:lstStyle>
            <a:lvl1pPr>
              <a:defRPr>
                <a:solidFill>
                  <a:schemeClr val="tx2"/>
                </a:solidFill>
              </a:defRPr>
            </a:lvl1pPr>
          </a:lstStyle>
          <a:p>
            <a:pPr rtl="0"/>
            <a:fld id="{69E57DC2-970A-4B3E-BB1C-7A09969E49DF}" type="slidenum">
              <a:rPr lang="pl-PL" noProof="0" smtClean="0"/>
              <a:pPr/>
              <a:t>‹#›</a:t>
            </a:fld>
            <a:endParaRPr lang="pl-PL" noProof="0"/>
          </a:p>
        </p:txBody>
      </p:sp>
      <p:sp>
        <p:nvSpPr>
          <p:cNvPr id="9" name="Prostokąt 8" title="Separato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ytuł — symbol zastępczy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pPr rtl="0"/>
            <a:r>
              <a:rPr lang="pl-PL" noProof="0"/>
              <a:t>Kliknij, aby edytować styl</a:t>
            </a:r>
          </a:p>
        </p:txBody>
      </p:sp>
      <p:sp>
        <p:nvSpPr>
          <p:cNvPr id="3" name="Tekst — symbol zastępczy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rtl="0"/>
            <a:r>
              <a:rPr lang="pl-PL" noProof="0"/>
              <a:t>Edytuj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4" name="Data — symbol zastępczy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rtl="0"/>
            <a:fld id="{9452071C-D3E6-4981-83BB-DADC2A64CF69}" type="datetime1">
              <a:rPr lang="pl-PL" noProof="0" smtClean="0"/>
              <a:t>30.11.2023</a:t>
            </a:fld>
            <a:endParaRPr lang="pl-PL" noProof="0"/>
          </a:p>
        </p:txBody>
      </p:sp>
      <p:sp>
        <p:nvSpPr>
          <p:cNvPr id="5" name="Stopka — symbol zastępczy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rtl="0"/>
            <a:endParaRPr lang="pl-PL" noProof="0"/>
          </a:p>
        </p:txBody>
      </p:sp>
      <p:sp>
        <p:nvSpPr>
          <p:cNvPr id="6" name="Numer slajdu — symbol zastępczy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rtl="0"/>
            <a:fld id="{69E57DC2-970A-4B3E-BB1C-7A09969E49DF}" type="slidenum">
              <a:rPr lang="pl-PL" noProof="0" smtClean="0"/>
              <a:pPr/>
              <a:t>‹#›</a:t>
            </a:fld>
            <a:endParaRPr lang="pl-PL" noProof="0"/>
          </a:p>
        </p:txBody>
      </p:sp>
      <p:sp>
        <p:nvSpPr>
          <p:cNvPr id="9" name="Prostokąt 8" title="Pasek boczny"/>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rtlCol="0"/>
          <a:lstStyle/>
          <a:p>
            <a:r>
              <a:rPr lang="pl-PL" sz="6000" dirty="0"/>
              <a:t>Projekt 3D</a:t>
            </a:r>
            <a:r>
              <a:rPr lang="pl-PL" sz="6000" dirty="0">
                <a:ea typeface="+mj-lt"/>
                <a:cs typeface="+mj-lt"/>
              </a:rPr>
              <a:t> </a:t>
            </a:r>
            <a:br>
              <a:rPr lang="pl-PL" sz="6000" dirty="0"/>
            </a:br>
            <a:r>
              <a:rPr lang="pl-PL" sz="6000" dirty="0"/>
              <a:t>szachów </a:t>
            </a:r>
            <a:r>
              <a:rPr lang="pl-PL" sz="6000" err="1"/>
              <a:t>steampunk</a:t>
            </a:r>
            <a:endParaRPr lang="pl-PL" sz="6000"/>
          </a:p>
        </p:txBody>
      </p:sp>
      <p:sp>
        <p:nvSpPr>
          <p:cNvPr id="3" name="Podtytuł 2"/>
          <p:cNvSpPr>
            <a:spLocks noGrp="1"/>
          </p:cNvSpPr>
          <p:nvPr>
            <p:ph type="subTitle" idx="1"/>
          </p:nvPr>
        </p:nvSpPr>
        <p:spPr/>
        <p:txBody>
          <a:bodyPr vert="horz" lIns="91440" tIns="45720" rIns="91440" bIns="45720" rtlCol="0" anchor="t">
            <a:normAutofit/>
          </a:bodyPr>
          <a:lstStyle/>
          <a:p>
            <a:endParaRPr lang="pl-PL" dirty="0"/>
          </a:p>
          <a:p>
            <a:r>
              <a:rPr lang="pl-PL" dirty="0"/>
              <a:t>Wiktor </a:t>
            </a:r>
            <a:r>
              <a:rPr lang="pl-PL" dirty="0" err="1"/>
              <a:t>Dziurman</a:t>
            </a:r>
            <a:endParaRPr lang="pl-PL" dirty="0"/>
          </a:p>
        </p:txBody>
      </p:sp>
    </p:spTree>
    <p:extLst>
      <p:ext uri="{BB962C8B-B14F-4D97-AF65-F5344CB8AC3E}">
        <p14:creationId xmlns:p14="http://schemas.microsoft.com/office/powerpoint/2010/main" val="360108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4" name="Rectangle 23">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4" name="Tytuł 3">
            <a:extLst>
              <a:ext uri="{FF2B5EF4-FFF2-40B4-BE49-F238E27FC236}">
                <a16:creationId xmlns:a16="http://schemas.microsoft.com/office/drawing/2014/main" id="{FB17122E-2452-A9FC-5110-F0D34BEEB32B}"/>
              </a:ext>
            </a:extLst>
          </p:cNvPr>
          <p:cNvSpPr>
            <a:spLocks noGrp="1"/>
          </p:cNvSpPr>
          <p:nvPr>
            <p:ph type="title"/>
          </p:nvPr>
        </p:nvSpPr>
        <p:spPr>
          <a:xfrm>
            <a:off x="6711885" y="634028"/>
            <a:ext cx="4798243" cy="3732835"/>
          </a:xfrm>
        </p:spPr>
        <p:txBody>
          <a:bodyPr vert="horz" lIns="91440" tIns="45720" rIns="91440" bIns="45720" rtlCol="0" anchor="b">
            <a:normAutofit/>
          </a:bodyPr>
          <a:lstStyle/>
          <a:p>
            <a:pPr algn="ctr"/>
            <a:r>
              <a:rPr lang="en-US" sz="7200" cap="all"/>
              <a:t>Wieża</a:t>
            </a:r>
          </a:p>
        </p:txBody>
      </p:sp>
      <p:sp>
        <p:nvSpPr>
          <p:cNvPr id="26"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8"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3" name="Symbol zastępczy zawartości 4" descr="Obraz zawierający wyroby z metalu, koło zębate&#10;&#10;Opis wygenerowany automatycznie">
            <a:extLst>
              <a:ext uri="{FF2B5EF4-FFF2-40B4-BE49-F238E27FC236}">
                <a16:creationId xmlns:a16="http://schemas.microsoft.com/office/drawing/2014/main" id="{1C89FDCC-6E11-761B-9219-0B8D02F29854}"/>
              </a:ext>
            </a:extLst>
          </p:cNvPr>
          <p:cNvPicPr>
            <a:picLocks noChangeAspect="1"/>
          </p:cNvPicPr>
          <p:nvPr/>
        </p:nvPicPr>
        <p:blipFill rotWithShape="1">
          <a:blip r:embed="rId2"/>
          <a:srcRect t="5407"/>
          <a:stretch/>
        </p:blipFill>
        <p:spPr>
          <a:xfrm>
            <a:off x="1885147" y="1333221"/>
            <a:ext cx="3180180" cy="4391574"/>
          </a:xfrm>
          <a:prstGeom prst="rect">
            <a:avLst/>
          </a:prstGeom>
        </p:spPr>
      </p:pic>
    </p:spTree>
    <p:extLst>
      <p:ext uri="{BB962C8B-B14F-4D97-AF65-F5344CB8AC3E}">
        <p14:creationId xmlns:p14="http://schemas.microsoft.com/office/powerpoint/2010/main" val="87235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9" name="Rectangle 12">
            <a:extLst>
              <a:ext uri="{FF2B5EF4-FFF2-40B4-BE49-F238E27FC236}">
                <a16:creationId xmlns:a16="http://schemas.microsoft.com/office/drawing/2014/main" id="{46433AC8-8A78-46AB-B013-07DC9D7525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619EB2D8-7F4C-58AC-1782-E723AFD8A564}"/>
              </a:ext>
            </a:extLst>
          </p:cNvPr>
          <p:cNvSpPr>
            <a:spLocks noGrp="1"/>
          </p:cNvSpPr>
          <p:nvPr>
            <p:ph type="title"/>
          </p:nvPr>
        </p:nvSpPr>
        <p:spPr>
          <a:xfrm>
            <a:off x="5307291" y="634028"/>
            <a:ext cx="6221689" cy="3732835"/>
          </a:xfrm>
        </p:spPr>
        <p:txBody>
          <a:bodyPr vert="horz" lIns="91440" tIns="45720" rIns="91440" bIns="45720" rtlCol="0" anchor="b">
            <a:normAutofit/>
          </a:bodyPr>
          <a:lstStyle/>
          <a:p>
            <a:pPr algn="ctr"/>
            <a:r>
              <a:rPr lang="en-US" sz="7200" cap="all"/>
              <a:t>Król</a:t>
            </a:r>
          </a:p>
        </p:txBody>
      </p:sp>
      <p:sp>
        <p:nvSpPr>
          <p:cNvPr id="20" name="Freeform 6">
            <a:extLst>
              <a:ext uri="{FF2B5EF4-FFF2-40B4-BE49-F238E27FC236}">
                <a16:creationId xmlns:a16="http://schemas.microsoft.com/office/drawing/2014/main" id="{37E10E69-B2A5-4F8D-A7C0-F958BB7B4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542142"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2E4B17F2-7877-4CC5-B6F6-F4147FE7B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4" name="Symbol zastępczy zawartości 5" descr="Obraz zawierający koło zębate, wyroby z metalu&#10;&#10;Opis wygenerowany automatycznie">
            <a:extLst>
              <a:ext uri="{FF2B5EF4-FFF2-40B4-BE49-F238E27FC236}">
                <a16:creationId xmlns:a16="http://schemas.microsoft.com/office/drawing/2014/main" id="{29E7A10A-FEE1-A36D-48D5-BA760E5B7692}"/>
              </a:ext>
            </a:extLst>
          </p:cNvPr>
          <p:cNvPicPr>
            <a:picLocks noChangeAspect="1"/>
          </p:cNvPicPr>
          <p:nvPr/>
        </p:nvPicPr>
        <p:blipFill>
          <a:blip r:embed="rId2"/>
          <a:stretch>
            <a:fillRect/>
          </a:stretch>
        </p:blipFill>
        <p:spPr>
          <a:xfrm>
            <a:off x="1666376" y="1333221"/>
            <a:ext cx="2129913" cy="4391574"/>
          </a:xfrm>
          <a:prstGeom prst="rect">
            <a:avLst/>
          </a:prstGeom>
        </p:spPr>
      </p:pic>
    </p:spTree>
    <p:extLst>
      <p:ext uri="{BB962C8B-B14F-4D97-AF65-F5344CB8AC3E}">
        <p14:creationId xmlns:p14="http://schemas.microsoft.com/office/powerpoint/2010/main" val="1629270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11B3DD1-D697-3207-07D9-FA4FC1F498FA}"/>
              </a:ext>
            </a:extLst>
          </p:cNvPr>
          <p:cNvSpPr>
            <a:spLocks noGrp="1"/>
          </p:cNvSpPr>
          <p:nvPr>
            <p:ph type="title"/>
          </p:nvPr>
        </p:nvSpPr>
        <p:spPr/>
        <p:txBody>
          <a:bodyPr/>
          <a:lstStyle/>
          <a:p>
            <a:r>
              <a:rPr lang="pl-PL" dirty="0"/>
              <a:t>Narzędzia </a:t>
            </a:r>
          </a:p>
        </p:txBody>
      </p:sp>
      <p:sp>
        <p:nvSpPr>
          <p:cNvPr id="3" name="Symbol zastępczy zawartości 2">
            <a:extLst>
              <a:ext uri="{FF2B5EF4-FFF2-40B4-BE49-F238E27FC236}">
                <a16:creationId xmlns:a16="http://schemas.microsoft.com/office/drawing/2014/main" id="{B6A6CE7C-4C56-700F-7D5A-144598DAFD87}"/>
              </a:ext>
            </a:extLst>
          </p:cNvPr>
          <p:cNvSpPr>
            <a:spLocks noGrp="1"/>
          </p:cNvSpPr>
          <p:nvPr>
            <p:ph idx="1"/>
          </p:nvPr>
        </p:nvSpPr>
        <p:spPr/>
        <p:txBody>
          <a:bodyPr vert="horz" lIns="91440" tIns="45720" rIns="91440" bIns="45720" rtlCol="0" anchor="t">
            <a:normAutofit/>
          </a:bodyPr>
          <a:lstStyle/>
          <a:p>
            <a:pPr marL="383540" indent="-383540"/>
            <a:r>
              <a:rPr lang="pl-PL" dirty="0" err="1"/>
              <a:t>Blender</a:t>
            </a:r>
          </a:p>
          <a:p>
            <a:pPr marL="383540" indent="-383540"/>
            <a:endParaRPr lang="pl-PL" dirty="0"/>
          </a:p>
          <a:p>
            <a:pPr marL="383540" indent="-383540"/>
            <a:r>
              <a:rPr lang="pl-PL" dirty="0" err="1"/>
              <a:t>PrusaSlicer</a:t>
            </a:r>
          </a:p>
          <a:p>
            <a:pPr marL="383540" indent="-383540"/>
            <a:endParaRPr lang="pl-PL" dirty="0"/>
          </a:p>
          <a:p>
            <a:pPr marL="383540" indent="-383540"/>
            <a:r>
              <a:rPr lang="pl-PL" dirty="0"/>
              <a:t>Drukarka 3D </a:t>
            </a:r>
            <a:r>
              <a:rPr lang="pl-PL" dirty="0" err="1"/>
              <a:t>Creality</a:t>
            </a:r>
            <a:r>
              <a:rPr lang="pl-PL" dirty="0"/>
              <a:t> </a:t>
            </a:r>
            <a:r>
              <a:rPr lang="pl-PL" dirty="0" err="1"/>
              <a:t>Ender</a:t>
            </a:r>
            <a:r>
              <a:rPr lang="pl-PL" dirty="0"/>
              <a:t> 3</a:t>
            </a:r>
          </a:p>
        </p:txBody>
      </p:sp>
      <p:pic>
        <p:nvPicPr>
          <p:cNvPr id="6" name="Obraz 5" descr="Obraz zawierający krąg, Grafika, projekt graficzny, Wielobarwność&#10;&#10;Opis wygenerowany automatycznie">
            <a:extLst>
              <a:ext uri="{FF2B5EF4-FFF2-40B4-BE49-F238E27FC236}">
                <a16:creationId xmlns:a16="http://schemas.microsoft.com/office/drawing/2014/main" id="{884E89B4-2ECA-C35C-442C-6706D047E48C}"/>
              </a:ext>
            </a:extLst>
          </p:cNvPr>
          <p:cNvPicPr>
            <a:picLocks noChangeAspect="1"/>
          </p:cNvPicPr>
          <p:nvPr/>
        </p:nvPicPr>
        <p:blipFill>
          <a:blip r:embed="rId2"/>
          <a:stretch>
            <a:fillRect/>
          </a:stretch>
        </p:blipFill>
        <p:spPr>
          <a:xfrm>
            <a:off x="5518237" y="1847849"/>
            <a:ext cx="1340423" cy="1100419"/>
          </a:xfrm>
          <a:prstGeom prst="rect">
            <a:avLst/>
          </a:prstGeom>
        </p:spPr>
      </p:pic>
      <p:pic>
        <p:nvPicPr>
          <p:cNvPr id="7" name="Obraz 6" descr="Obraz zawierający logo, Grafika, symbol, krąg&#10;&#10;Opis wygenerowany automatycznie">
            <a:extLst>
              <a:ext uri="{FF2B5EF4-FFF2-40B4-BE49-F238E27FC236}">
                <a16:creationId xmlns:a16="http://schemas.microsoft.com/office/drawing/2014/main" id="{CAC5510D-6611-2D2A-CFBB-F2EC3BED0DEC}"/>
              </a:ext>
            </a:extLst>
          </p:cNvPr>
          <p:cNvPicPr>
            <a:picLocks noChangeAspect="1"/>
          </p:cNvPicPr>
          <p:nvPr/>
        </p:nvPicPr>
        <p:blipFill>
          <a:blip r:embed="rId3"/>
          <a:stretch>
            <a:fillRect/>
          </a:stretch>
        </p:blipFill>
        <p:spPr>
          <a:xfrm>
            <a:off x="7343562" y="2472738"/>
            <a:ext cx="1436595" cy="1436595"/>
          </a:xfrm>
          <a:prstGeom prst="rect">
            <a:avLst/>
          </a:prstGeom>
        </p:spPr>
      </p:pic>
      <p:pic>
        <p:nvPicPr>
          <p:cNvPr id="8" name="Obraz 7" descr="Obraz zawierający Grafika, logo, Czcionka, clipart&#10;&#10;Opis wygenerowany automatycznie">
            <a:extLst>
              <a:ext uri="{FF2B5EF4-FFF2-40B4-BE49-F238E27FC236}">
                <a16:creationId xmlns:a16="http://schemas.microsoft.com/office/drawing/2014/main" id="{F17B950B-E42D-011E-FCDC-E82F511EDBF4}"/>
              </a:ext>
            </a:extLst>
          </p:cNvPr>
          <p:cNvPicPr>
            <a:picLocks noChangeAspect="1"/>
          </p:cNvPicPr>
          <p:nvPr/>
        </p:nvPicPr>
        <p:blipFill>
          <a:blip r:embed="rId4"/>
          <a:stretch>
            <a:fillRect/>
          </a:stretch>
        </p:blipFill>
        <p:spPr>
          <a:xfrm>
            <a:off x="8848164" y="3720661"/>
            <a:ext cx="1689848" cy="1232030"/>
          </a:xfrm>
          <a:prstGeom prst="rect">
            <a:avLst/>
          </a:prstGeom>
        </p:spPr>
      </p:pic>
    </p:spTree>
    <p:extLst>
      <p:ext uri="{BB962C8B-B14F-4D97-AF65-F5344CB8AC3E}">
        <p14:creationId xmlns:p14="http://schemas.microsoft.com/office/powerpoint/2010/main" val="2908752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1" name="Rectangle 10">
            <a:extLst>
              <a:ext uri="{FF2B5EF4-FFF2-40B4-BE49-F238E27FC236}">
                <a16:creationId xmlns:a16="http://schemas.microsoft.com/office/drawing/2014/main" id="{70D3BB76-8949-4CF0-A2AB-B9CB0B8735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5FF39634-9D58-45BA-8073-5E672C66D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3275668"/>
          </a:xfrm>
          <a:custGeom>
            <a:avLst/>
            <a:gdLst>
              <a:gd name="connsiteX0" fmla="*/ 3275668 w 3275668"/>
              <a:gd name="connsiteY0" fmla="*/ 3275668 h 3275668"/>
              <a:gd name="connsiteX1" fmla="*/ 655 w 3275668"/>
              <a:gd name="connsiteY1" fmla="*/ 3275668 h 3275668"/>
              <a:gd name="connsiteX2" fmla="*/ 0 w 3275668"/>
              <a:gd name="connsiteY2" fmla="*/ 2889925 h 3275668"/>
              <a:gd name="connsiteX3" fmla="*/ 2869894 w 3275668"/>
              <a:gd name="connsiteY3" fmla="*/ 2891248 h 3275668"/>
              <a:gd name="connsiteX4" fmla="*/ 2869894 w 3275668"/>
              <a:gd name="connsiteY4" fmla="*/ 0 h 3275668"/>
              <a:gd name="connsiteX5" fmla="*/ 3275668 w 3275668"/>
              <a:gd name="connsiteY5" fmla="*/ 0 h 3275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3275668">
                <a:moveTo>
                  <a:pt x="3275668" y="3275668"/>
                </a:moveTo>
                <a:lnTo>
                  <a:pt x="655" y="3275668"/>
                </a:lnTo>
                <a:cubicBezTo>
                  <a:pt x="-655" y="3142531"/>
                  <a:pt x="1310" y="3023062"/>
                  <a:pt x="0" y="2889925"/>
                </a:cubicBezTo>
                <a:lnTo>
                  <a:pt x="2869894" y="2891248"/>
                </a:lnTo>
                <a:lnTo>
                  <a:pt x="2869894" y="0"/>
                </a:lnTo>
                <a:lnTo>
                  <a:pt x="3275668" y="0"/>
                </a:lnTo>
                <a:close/>
              </a:path>
            </a:pathLst>
          </a:custGeom>
          <a:solidFill>
            <a:schemeClr val="tx2"/>
          </a:solidFill>
          <a:ln w="0">
            <a:noFill/>
            <a:prstDash val="solid"/>
            <a:round/>
            <a:headEnd/>
            <a:tailEnd/>
          </a:ln>
        </p:spPr>
      </p:sp>
      <p:sp>
        <p:nvSpPr>
          <p:cNvPr id="15" name="Freeform: Shape 14">
            <a:extLst>
              <a:ext uri="{FF2B5EF4-FFF2-40B4-BE49-F238E27FC236}">
                <a16:creationId xmlns:a16="http://schemas.microsoft.com/office/drawing/2014/main" id="{1794DAEC-13A6-485F-AF0A-77F61AE6F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49045" y="3149435"/>
            <a:ext cx="3275013" cy="3275670"/>
          </a:xfrm>
          <a:custGeom>
            <a:avLst/>
            <a:gdLst>
              <a:gd name="connsiteX0" fmla="*/ 2869239 w 3275013"/>
              <a:gd name="connsiteY0" fmla="*/ 0 h 3275670"/>
              <a:gd name="connsiteX1" fmla="*/ 3275013 w 3275013"/>
              <a:gd name="connsiteY1" fmla="*/ 0 h 3275670"/>
              <a:gd name="connsiteX2" fmla="*/ 3275013 w 3275013"/>
              <a:gd name="connsiteY2" fmla="*/ 3275670 h 3275670"/>
              <a:gd name="connsiteX3" fmla="*/ 0 w 3275013"/>
              <a:gd name="connsiteY3" fmla="*/ 3275670 h 3275670"/>
              <a:gd name="connsiteX4" fmla="*/ 0 w 3275013"/>
              <a:gd name="connsiteY4" fmla="*/ 2890368 h 3275670"/>
              <a:gd name="connsiteX5" fmla="*/ 2869239 w 3275013"/>
              <a:gd name="connsiteY5" fmla="*/ 2890809 h 327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013" h="3275670">
                <a:moveTo>
                  <a:pt x="2869239" y="0"/>
                </a:moveTo>
                <a:lnTo>
                  <a:pt x="3275013" y="0"/>
                </a:lnTo>
                <a:lnTo>
                  <a:pt x="3275013" y="3275670"/>
                </a:lnTo>
                <a:lnTo>
                  <a:pt x="0" y="3275670"/>
                </a:lnTo>
                <a:lnTo>
                  <a:pt x="0" y="2890368"/>
                </a:lnTo>
                <a:lnTo>
                  <a:pt x="2869239" y="2890809"/>
                </a:lnTo>
                <a:close/>
              </a:path>
            </a:pathLst>
          </a:custGeom>
          <a:solidFill>
            <a:schemeClr val="tx2"/>
          </a:solidFill>
          <a:ln w="0">
            <a:noFill/>
            <a:prstDash val="solid"/>
            <a:round/>
            <a:headEnd/>
            <a:tailEnd/>
          </a:ln>
        </p:spPr>
      </p:sp>
      <p:sp>
        <p:nvSpPr>
          <p:cNvPr id="2" name="Tytuł 1">
            <a:extLst>
              <a:ext uri="{FF2B5EF4-FFF2-40B4-BE49-F238E27FC236}">
                <a16:creationId xmlns:a16="http://schemas.microsoft.com/office/drawing/2014/main" id="{BDDE652A-CDA5-BE44-7DED-3AE6AF729AA0}"/>
              </a:ext>
            </a:extLst>
          </p:cNvPr>
          <p:cNvSpPr>
            <a:spLocks noGrp="1"/>
          </p:cNvSpPr>
          <p:nvPr>
            <p:ph type="title"/>
          </p:nvPr>
        </p:nvSpPr>
        <p:spPr>
          <a:xfrm>
            <a:off x="1460091" y="1422833"/>
            <a:ext cx="6074564" cy="4204392"/>
          </a:xfrm>
        </p:spPr>
        <p:txBody>
          <a:bodyPr vert="horz" lIns="91440" tIns="45720" rIns="91440" bIns="45720" rtlCol="0" anchor="t">
            <a:normAutofit/>
          </a:bodyPr>
          <a:lstStyle/>
          <a:p>
            <a:r>
              <a:rPr lang="en-US" sz="7200" cap="all"/>
              <a:t>PYTANIA</a:t>
            </a:r>
          </a:p>
        </p:txBody>
      </p:sp>
    </p:spTree>
    <p:extLst>
      <p:ext uri="{BB962C8B-B14F-4D97-AF65-F5344CB8AC3E}">
        <p14:creationId xmlns:p14="http://schemas.microsoft.com/office/powerpoint/2010/main" val="3713290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2B6274B-AD34-3119-0638-C6061CE78901}"/>
              </a:ext>
            </a:extLst>
          </p:cNvPr>
          <p:cNvSpPr>
            <a:spLocks noGrp="1"/>
          </p:cNvSpPr>
          <p:nvPr>
            <p:ph type="title"/>
          </p:nvPr>
        </p:nvSpPr>
        <p:spPr/>
        <p:txBody>
          <a:bodyPr/>
          <a:lstStyle/>
          <a:p>
            <a:r>
              <a:rPr lang="pl-PL" dirty="0"/>
              <a:t>Ilustracje</a:t>
            </a:r>
          </a:p>
        </p:txBody>
      </p:sp>
      <p:sp>
        <p:nvSpPr>
          <p:cNvPr id="3" name="Symbol zastępczy zawartości 2">
            <a:extLst>
              <a:ext uri="{FF2B5EF4-FFF2-40B4-BE49-F238E27FC236}">
                <a16:creationId xmlns:a16="http://schemas.microsoft.com/office/drawing/2014/main" id="{3D2843F0-E2C1-4746-4539-1FA58C69CB0E}"/>
              </a:ext>
            </a:extLst>
          </p:cNvPr>
          <p:cNvSpPr>
            <a:spLocks noGrp="1"/>
          </p:cNvSpPr>
          <p:nvPr>
            <p:ph idx="1"/>
          </p:nvPr>
        </p:nvSpPr>
        <p:spPr/>
        <p:txBody>
          <a:bodyPr vert="horz" lIns="91440" tIns="45720" rIns="91440" bIns="45720" rtlCol="0" anchor="t">
            <a:normAutofit fontScale="70000" lnSpcReduction="20000"/>
          </a:bodyPr>
          <a:lstStyle/>
          <a:p>
            <a:pPr marL="383540" indent="-383540"/>
            <a:r>
              <a:rPr lang="pl-PL" dirty="0"/>
              <a:t>Ilustracja tytułowa: https://store.playstation.com/pl-pl/product/EP8070-CUSA45175_00-0400639339334095</a:t>
            </a:r>
          </a:p>
          <a:p>
            <a:pPr marL="383540" indent="-383540"/>
            <a:r>
              <a:rPr lang="pl-PL" dirty="0"/>
              <a:t>Sterowiec: </a:t>
            </a:r>
            <a:r>
              <a:rPr lang="pl-PL" dirty="0">
                <a:ea typeface="+mn-lt"/>
                <a:cs typeface="+mn-lt"/>
              </a:rPr>
              <a:t>https://pl.pinterest.com/pin/443323157081886668/</a:t>
            </a:r>
            <a:endParaRPr lang="pl-PL" dirty="0"/>
          </a:p>
          <a:p>
            <a:pPr marL="383540" indent="-383540"/>
            <a:r>
              <a:rPr lang="pl-PL" dirty="0"/>
              <a:t>Miasto: https://playgroundai.com/post/clmxvothe03ems601fc6hcojl</a:t>
            </a:r>
          </a:p>
          <a:p>
            <a:pPr marL="383540" indent="-383540"/>
            <a:r>
              <a:rPr lang="pl-PL" dirty="0">
                <a:ea typeface="+mn-lt"/>
                <a:cs typeface="+mn-lt"/>
              </a:rPr>
              <a:t>Znak zapytania: https://www.pngwing.com/en/free-png-bgznh</a:t>
            </a:r>
            <a:endParaRPr lang="pl-PL" dirty="0"/>
          </a:p>
          <a:p>
            <a:pPr marL="383540" indent="-383540"/>
            <a:r>
              <a:rPr lang="pl-PL" dirty="0"/>
              <a:t>Szachy z </a:t>
            </a:r>
            <a:r>
              <a:rPr lang="pl-PL" dirty="0" err="1"/>
              <a:t>internetu</a:t>
            </a:r>
            <a:r>
              <a:rPr lang="pl-PL" dirty="0"/>
              <a:t>: </a:t>
            </a:r>
            <a:r>
              <a:rPr lang="pl-PL" dirty="0">
                <a:ea typeface="+mn-lt"/>
                <a:cs typeface="+mn-lt"/>
              </a:rPr>
              <a:t>https://www.thingiverse.com/thing:2458528</a:t>
            </a:r>
            <a:endParaRPr lang="pl-PL" dirty="0"/>
          </a:p>
          <a:p>
            <a:pPr marL="0" indent="0">
              <a:buNone/>
            </a:pPr>
            <a:r>
              <a:rPr lang="pl-PL" dirty="0"/>
              <a:t>                                       </a:t>
            </a:r>
            <a:r>
              <a:rPr lang="pl-PL" dirty="0">
                <a:ea typeface="+mn-lt"/>
                <a:cs typeface="+mn-lt"/>
              </a:rPr>
              <a:t> https://www.thingiverse.com/thing:5422992</a:t>
            </a:r>
            <a:endParaRPr lang="pl-PL" dirty="0"/>
          </a:p>
          <a:p>
            <a:pPr marL="383540" indent="-383540"/>
            <a:r>
              <a:rPr lang="pl-PL" dirty="0"/>
              <a:t>Wieża i Król: praca własna</a:t>
            </a:r>
          </a:p>
          <a:p>
            <a:pPr marL="383540" indent="-383540"/>
            <a:r>
              <a:rPr lang="pl-PL" dirty="0"/>
              <a:t>Logo narzędzi: </a:t>
            </a:r>
            <a:r>
              <a:rPr lang="pl-PL" dirty="0">
                <a:ea typeface="+mn-lt"/>
                <a:cs typeface="+mn-lt"/>
              </a:rPr>
              <a:t>https://www.pngwing.com/en/free-png-azfcc</a:t>
            </a:r>
            <a:endParaRPr lang="pl-PL" dirty="0"/>
          </a:p>
          <a:p>
            <a:pPr marL="0" indent="0">
              <a:buNone/>
            </a:pPr>
            <a:r>
              <a:rPr lang="pl-PL" dirty="0"/>
              <a:t>                                 </a:t>
            </a:r>
            <a:r>
              <a:rPr lang="pl-PL" dirty="0">
                <a:ea typeface="+mn-lt"/>
                <a:cs typeface="+mn-lt"/>
              </a:rPr>
              <a:t>https://www.pngwing.com/en/free-png-admdh</a:t>
            </a:r>
            <a:endParaRPr lang="pl-PL" i="0" dirty="0">
              <a:ea typeface="+mn-lt"/>
              <a:cs typeface="+mn-lt"/>
            </a:endParaRPr>
          </a:p>
          <a:p>
            <a:pPr marL="0" indent="0">
              <a:buNone/>
            </a:pPr>
            <a:r>
              <a:rPr lang="pl-PL" dirty="0"/>
              <a:t>                                 </a:t>
            </a:r>
            <a:r>
              <a:rPr lang="pl-PL" dirty="0">
                <a:ea typeface="+mn-lt"/>
                <a:cs typeface="+mn-lt"/>
              </a:rPr>
              <a:t>https://www.thingiverse.com/thing:3078936</a:t>
            </a:r>
          </a:p>
          <a:p>
            <a:pPr marL="383540" indent="-383540"/>
            <a:r>
              <a:rPr lang="pl-PL" dirty="0"/>
              <a:t>Ilustracja zakończeniowa: </a:t>
            </a:r>
            <a:r>
              <a:rPr lang="pl-PL" dirty="0">
                <a:ea typeface="+mn-lt"/>
                <a:cs typeface="+mn-lt"/>
              </a:rPr>
              <a:t>https://sklep.foteks.pl/obrazy-w-ramach-574514028-vintage-rusty-machinery-gears-steampunk-background-generative-ai.html</a:t>
            </a:r>
            <a:endParaRPr lang="pl-PL" dirty="0"/>
          </a:p>
          <a:p>
            <a:pPr marL="383540" indent="-383540"/>
            <a:endParaRPr lang="pl-PL" dirty="0"/>
          </a:p>
        </p:txBody>
      </p:sp>
    </p:spTree>
    <p:extLst>
      <p:ext uri="{BB962C8B-B14F-4D97-AF65-F5344CB8AC3E}">
        <p14:creationId xmlns:p14="http://schemas.microsoft.com/office/powerpoint/2010/main" val="1311492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2" name="Rectangle 11">
            <a:extLst>
              <a:ext uri="{FF2B5EF4-FFF2-40B4-BE49-F238E27FC236}">
                <a16:creationId xmlns:a16="http://schemas.microsoft.com/office/drawing/2014/main" id="{2D170B9C-85A5-4673-981C-DDDBAC51F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Obraz 2" descr="Obraz w ramie Vintage rusty Machinery gears steampunk background.  Generative AI - ekwipunek, tło, metal, fototapety | Foteks">
            <a:extLst>
              <a:ext uri="{FF2B5EF4-FFF2-40B4-BE49-F238E27FC236}">
                <a16:creationId xmlns:a16="http://schemas.microsoft.com/office/drawing/2014/main" id="{F7F3F112-C556-C428-4ABA-765831874522}"/>
              </a:ext>
            </a:extLst>
          </p:cNvPr>
          <p:cNvPicPr>
            <a:picLocks noChangeAspect="1"/>
          </p:cNvPicPr>
          <p:nvPr/>
        </p:nvPicPr>
        <p:blipFill rotWithShape="1">
          <a:blip r:embed="rId2"/>
          <a:srcRect l="31457" r="20205" b="-1"/>
          <a:stretch/>
        </p:blipFill>
        <p:spPr>
          <a:xfrm>
            <a:off x="20" y="10"/>
            <a:ext cx="4966232" cy="6857990"/>
          </a:xfrm>
          <a:prstGeom prst="rect">
            <a:avLst/>
          </a:prstGeom>
        </p:spPr>
      </p:pic>
      <p:sp>
        <p:nvSpPr>
          <p:cNvPr id="14" name="Freeform 6">
            <a:extLst>
              <a:ext uri="{FF2B5EF4-FFF2-40B4-BE49-F238E27FC236}">
                <a16:creationId xmlns:a16="http://schemas.microsoft.com/office/drawing/2014/main" id="{1C82216A-4221-434A-B11C-7E13B4A1F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412340"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ytuł 1">
            <a:extLst>
              <a:ext uri="{FF2B5EF4-FFF2-40B4-BE49-F238E27FC236}">
                <a16:creationId xmlns:a16="http://schemas.microsoft.com/office/drawing/2014/main" id="{4792B663-3117-890D-00CF-7B9F5CADCCAF}"/>
              </a:ext>
            </a:extLst>
          </p:cNvPr>
          <p:cNvSpPr>
            <a:spLocks noGrp="1"/>
          </p:cNvSpPr>
          <p:nvPr>
            <p:ph type="title"/>
          </p:nvPr>
        </p:nvSpPr>
        <p:spPr>
          <a:xfrm>
            <a:off x="6138004" y="1480930"/>
            <a:ext cx="5607908" cy="3254321"/>
          </a:xfrm>
        </p:spPr>
        <p:txBody>
          <a:bodyPr vert="horz" lIns="91440" tIns="45720" rIns="91440" bIns="45720" rtlCol="0" anchor="b">
            <a:normAutofit/>
          </a:bodyPr>
          <a:lstStyle/>
          <a:p>
            <a:r>
              <a:rPr lang="en-US" sz="7000" cap="all"/>
              <a:t>Dziękuję za uwagę!</a:t>
            </a:r>
          </a:p>
        </p:txBody>
      </p:sp>
    </p:spTree>
    <p:extLst>
      <p:ext uri="{BB962C8B-B14F-4D97-AF65-F5344CB8AC3E}">
        <p14:creationId xmlns:p14="http://schemas.microsoft.com/office/powerpoint/2010/main" val="2131499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6C33BC5-B5A8-B684-72A6-8557A3100B28}"/>
              </a:ext>
            </a:extLst>
          </p:cNvPr>
          <p:cNvSpPr>
            <a:spLocks noGrp="1"/>
          </p:cNvSpPr>
          <p:nvPr>
            <p:ph type="title"/>
          </p:nvPr>
        </p:nvSpPr>
        <p:spPr/>
        <p:txBody>
          <a:bodyPr/>
          <a:lstStyle/>
          <a:p>
            <a:r>
              <a:rPr lang="pl-PL" dirty="0"/>
              <a:t>Spis treści</a:t>
            </a:r>
          </a:p>
        </p:txBody>
      </p:sp>
      <p:graphicFrame>
        <p:nvGraphicFramePr>
          <p:cNvPr id="5" name="Symbol zastępczy zawartości 2">
            <a:extLst>
              <a:ext uri="{FF2B5EF4-FFF2-40B4-BE49-F238E27FC236}">
                <a16:creationId xmlns:a16="http://schemas.microsoft.com/office/drawing/2014/main" id="{2248275C-A280-2C06-5317-7D28E890FE6F}"/>
              </a:ext>
            </a:extLst>
          </p:cNvPr>
          <p:cNvGraphicFramePr>
            <a:graphicFrameLocks noGrp="1"/>
          </p:cNvGraphicFramePr>
          <p:nvPr>
            <p:ph idx="1"/>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363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3B91B61-BFCA-4647-957E-A8269BE4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C2DE88E7-5ED8-A50F-884E-92F0BC7274EC}"/>
              </a:ext>
            </a:extLst>
          </p:cNvPr>
          <p:cNvSpPr>
            <a:spLocks noGrp="1"/>
          </p:cNvSpPr>
          <p:nvPr>
            <p:ph type="title"/>
          </p:nvPr>
        </p:nvSpPr>
        <p:spPr>
          <a:xfrm>
            <a:off x="5459927" y="2682766"/>
            <a:ext cx="6176776" cy="1485900"/>
          </a:xfrm>
        </p:spPr>
        <p:txBody>
          <a:bodyPr vert="horz" lIns="91440" tIns="45720" rIns="91440" bIns="45720" rtlCol="0" anchor="t">
            <a:noAutofit/>
          </a:bodyPr>
          <a:lstStyle/>
          <a:p>
            <a:r>
              <a:rPr lang="pl-PL" cap="all" dirty="0">
                <a:ea typeface="+mj-lt"/>
                <a:cs typeface="+mj-lt"/>
              </a:rPr>
              <a:t>CZYM JEST "STEAMPUNK"? </a:t>
            </a:r>
            <a:endParaRPr lang="pl-PL">
              <a:ea typeface="+mj-lt"/>
              <a:cs typeface="+mj-lt"/>
            </a:endParaRPr>
          </a:p>
          <a:p>
            <a:endParaRPr lang="pl-PL" dirty="0"/>
          </a:p>
        </p:txBody>
      </p:sp>
      <p:pic>
        <p:nvPicPr>
          <p:cNvPr id="4" name="Symbol zastępczy zawartości 3">
            <a:extLst>
              <a:ext uri="{FF2B5EF4-FFF2-40B4-BE49-F238E27FC236}">
                <a16:creationId xmlns:a16="http://schemas.microsoft.com/office/drawing/2014/main" id="{9522D6F9-20E1-ABBD-B937-8AB43C721E28}"/>
              </a:ext>
              <a:ext uri="{C183D7F6-B498-43B3-948B-1728B52AA6E4}">
                <adec:decorative xmlns:adec="http://schemas.microsoft.com/office/drawing/2017/decorative" val="0"/>
              </a:ext>
            </a:extLst>
          </p:cNvPr>
          <p:cNvPicPr>
            <a:picLocks noChangeAspect="1"/>
          </p:cNvPicPr>
          <p:nvPr/>
        </p:nvPicPr>
        <p:blipFill rotWithShape="1">
          <a:blip r:embed="rId2"/>
          <a:srcRect l="38055" r="26073"/>
          <a:stretch/>
        </p:blipFill>
        <p:spPr>
          <a:xfrm>
            <a:off x="-1" y="10"/>
            <a:ext cx="4373546" cy="6857990"/>
          </a:xfrm>
          <a:prstGeom prst="rect">
            <a:avLst/>
          </a:prstGeom>
        </p:spPr>
      </p:pic>
      <p:sp>
        <p:nvSpPr>
          <p:cNvPr id="13" name="Rectangle 12">
            <a:extLst>
              <a:ext uri="{FF2B5EF4-FFF2-40B4-BE49-F238E27FC236}">
                <a16:creationId xmlns:a16="http://schemas.microsoft.com/office/drawing/2014/main" id="{92D1D7C6-1C89-420C-8D35-48365416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0428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CE4FFBC-6FA0-9AE1-5766-99742FC35289}"/>
              </a:ext>
            </a:extLst>
          </p:cNvPr>
          <p:cNvSpPr>
            <a:spLocks noGrp="1"/>
          </p:cNvSpPr>
          <p:nvPr>
            <p:ph type="title"/>
          </p:nvPr>
        </p:nvSpPr>
        <p:spPr/>
        <p:txBody>
          <a:bodyPr/>
          <a:lstStyle/>
          <a:p>
            <a:r>
              <a:rPr lang="pl-PL" dirty="0"/>
              <a:t>Charakterystyka stylu</a:t>
            </a:r>
          </a:p>
        </p:txBody>
      </p:sp>
      <p:sp>
        <p:nvSpPr>
          <p:cNvPr id="3" name="Symbol zastępczy zawartości 2">
            <a:extLst>
              <a:ext uri="{FF2B5EF4-FFF2-40B4-BE49-F238E27FC236}">
                <a16:creationId xmlns:a16="http://schemas.microsoft.com/office/drawing/2014/main" id="{02C0DAC9-531C-2A20-FBAE-02B2CF3414CB}"/>
              </a:ext>
            </a:extLst>
          </p:cNvPr>
          <p:cNvSpPr>
            <a:spLocks noGrp="1"/>
          </p:cNvSpPr>
          <p:nvPr>
            <p:ph idx="1"/>
          </p:nvPr>
        </p:nvSpPr>
        <p:spPr/>
        <p:txBody>
          <a:bodyPr vert="horz" lIns="91440" tIns="45720" rIns="91440" bIns="45720" rtlCol="0" anchor="t">
            <a:normAutofit/>
          </a:bodyPr>
          <a:lstStyle/>
          <a:p>
            <a:pPr marL="383540" indent="-383540"/>
            <a:r>
              <a:rPr lang="pl-PL" dirty="0"/>
              <a:t>Rozwinięcie epoki wiktoriańskiej</a:t>
            </a:r>
          </a:p>
          <a:p>
            <a:pPr marL="383540" indent="-383540"/>
            <a:r>
              <a:rPr lang="pl-PL" dirty="0"/>
              <a:t>Zasilanie parowe</a:t>
            </a:r>
          </a:p>
          <a:p>
            <a:pPr marL="383540" indent="-383540"/>
            <a:r>
              <a:rPr lang="pl-PL" dirty="0"/>
              <a:t>Odsłonięte rury</a:t>
            </a:r>
          </a:p>
          <a:p>
            <a:pPr marL="383540" indent="-383540"/>
            <a:r>
              <a:rPr lang="pl-PL" dirty="0"/>
              <a:t>Mechanizmy zębatkowe</a:t>
            </a:r>
          </a:p>
          <a:p>
            <a:pPr marL="383540" indent="-383540"/>
            <a:r>
              <a:rPr lang="pl-PL" dirty="0"/>
              <a:t>Duże, skomplikowane budowle</a:t>
            </a:r>
          </a:p>
          <a:p>
            <a:pPr marL="383540" indent="-383540"/>
            <a:r>
              <a:rPr lang="pl-PL" dirty="0"/>
              <a:t>Główne materiały: stal, miedź, brąz, płótno, szkło i drewno</a:t>
            </a:r>
          </a:p>
          <a:p>
            <a:pPr marL="383540" indent="-383540"/>
            <a:endParaRPr lang="pl-PL" dirty="0"/>
          </a:p>
        </p:txBody>
      </p:sp>
    </p:spTree>
    <p:extLst>
      <p:ext uri="{BB962C8B-B14F-4D97-AF65-F5344CB8AC3E}">
        <p14:creationId xmlns:p14="http://schemas.microsoft.com/office/powerpoint/2010/main" val="1877525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823F555-1CDD-15FD-C8B9-F57FD47E008F}"/>
              </a:ext>
            </a:extLst>
          </p:cNvPr>
          <p:cNvSpPr>
            <a:spLocks noGrp="1"/>
          </p:cNvSpPr>
          <p:nvPr>
            <p:ph type="title"/>
          </p:nvPr>
        </p:nvSpPr>
        <p:spPr/>
        <p:txBody>
          <a:bodyPr/>
          <a:lstStyle/>
          <a:p>
            <a:r>
              <a:rPr lang="pl-PL" dirty="0"/>
              <a:t>Przykłady</a:t>
            </a:r>
          </a:p>
        </p:txBody>
      </p:sp>
      <p:pic>
        <p:nvPicPr>
          <p:cNvPr id="5" name="Symbol zastępczy zawartości 4" descr="170 Steampunk Airships ideas in 2023 | steampunk airship, steampunk, airship">
            <a:extLst>
              <a:ext uri="{FF2B5EF4-FFF2-40B4-BE49-F238E27FC236}">
                <a16:creationId xmlns:a16="http://schemas.microsoft.com/office/drawing/2014/main" id="{0E352E0C-0E71-CFA7-F297-F4B0916383B9}"/>
              </a:ext>
            </a:extLst>
          </p:cNvPr>
          <p:cNvPicPr>
            <a:picLocks noGrp="1" noChangeAspect="1"/>
          </p:cNvPicPr>
          <p:nvPr>
            <p:ph sz="half" idx="1"/>
          </p:nvPr>
        </p:nvPicPr>
        <p:blipFill>
          <a:blip r:embed="rId2"/>
          <a:stretch>
            <a:fillRect/>
          </a:stretch>
        </p:blipFill>
        <p:spPr>
          <a:xfrm>
            <a:off x="5177056" y="166414"/>
            <a:ext cx="6375400" cy="6375400"/>
          </a:xfrm>
        </p:spPr>
      </p:pic>
    </p:spTree>
    <p:extLst>
      <p:ext uri="{BB962C8B-B14F-4D97-AF65-F5344CB8AC3E}">
        <p14:creationId xmlns:p14="http://schemas.microsoft.com/office/powerpoint/2010/main" val="3055484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02C69E-0337-332E-2330-FA3150B29158}"/>
              </a:ext>
            </a:extLst>
          </p:cNvPr>
          <p:cNvSpPr>
            <a:spLocks noGrp="1"/>
          </p:cNvSpPr>
          <p:nvPr>
            <p:ph type="title"/>
          </p:nvPr>
        </p:nvSpPr>
        <p:spPr/>
        <p:txBody>
          <a:bodyPr/>
          <a:lstStyle/>
          <a:p>
            <a:r>
              <a:rPr lang="pl-PL" dirty="0"/>
              <a:t>Przykłady</a:t>
            </a:r>
          </a:p>
        </p:txBody>
      </p:sp>
      <p:pic>
        <p:nvPicPr>
          <p:cNvPr id="4" name="Obraz 3" descr="Prompt: Craft a mesmerizing cityscape set in the enchanting world of steampunk. Imagine a metropolis where airships glide through copper skies, clockwork contraptions adorn every corner, and steam-powered factories belch plumes of smoke. Convey the intricate details of cogs, gears, and brass mechanisms that define this industrial wonderland. Illuminate the scene with a warm, inviting glow from anachronistic streetlamps and mechanical lanterns. The challenge is to transport viewers to a place where Victorian elegance meets futuristic machinery, inviting them to explore this captivating steampunk cityscape, highly detailed, 32k, clean, smooth, outer space, vanishing point, super highway, high speed, digital render, digital painting, beeple, noah bradley, cyril roland, ross tran, trending on artstation">
            <a:extLst>
              <a:ext uri="{FF2B5EF4-FFF2-40B4-BE49-F238E27FC236}">
                <a16:creationId xmlns:a16="http://schemas.microsoft.com/office/drawing/2014/main" id="{BDC41E26-585C-791C-FE75-98B170B55D87}"/>
              </a:ext>
            </a:extLst>
          </p:cNvPr>
          <p:cNvPicPr>
            <a:picLocks noChangeAspect="1"/>
          </p:cNvPicPr>
          <p:nvPr/>
        </p:nvPicPr>
        <p:blipFill>
          <a:blip r:embed="rId2"/>
          <a:stretch>
            <a:fillRect/>
          </a:stretch>
        </p:blipFill>
        <p:spPr>
          <a:xfrm>
            <a:off x="4578724" y="1013012"/>
            <a:ext cx="7203141" cy="4831976"/>
          </a:xfrm>
          <a:prstGeom prst="rect">
            <a:avLst/>
          </a:prstGeom>
        </p:spPr>
      </p:pic>
    </p:spTree>
    <p:extLst>
      <p:ext uri="{BB962C8B-B14F-4D97-AF65-F5344CB8AC3E}">
        <p14:creationId xmlns:p14="http://schemas.microsoft.com/office/powerpoint/2010/main" val="1356444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2" name="Rectangle 11">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EA37AA6E-E50F-AB9D-F310-59D6ADE0ECF9}"/>
              </a:ext>
            </a:extLst>
          </p:cNvPr>
          <p:cNvSpPr>
            <a:spLocks noGrp="1"/>
          </p:cNvSpPr>
          <p:nvPr>
            <p:ph type="title"/>
          </p:nvPr>
        </p:nvSpPr>
        <p:spPr>
          <a:xfrm>
            <a:off x="6852023" y="3033890"/>
            <a:ext cx="4798243" cy="789939"/>
          </a:xfrm>
        </p:spPr>
        <p:txBody>
          <a:bodyPr vert="horz" lIns="91440" tIns="45720" rIns="91440" bIns="45720" rtlCol="0" anchor="b">
            <a:normAutofit fontScale="90000"/>
          </a:bodyPr>
          <a:lstStyle/>
          <a:p>
            <a:pPr algn="ctr"/>
            <a:r>
              <a:rPr lang="en-US" cap="all" dirty="0"/>
              <a:t>Po co?</a:t>
            </a:r>
            <a:br>
              <a:rPr lang="en-US" cap="all" dirty="0"/>
            </a:br>
            <a:r>
              <a:rPr lang="en-US" cap="all" dirty="0" err="1"/>
              <a:t>Dlaczego</a:t>
            </a:r>
            <a:r>
              <a:rPr lang="en-US" cap="all" dirty="0"/>
              <a:t>?</a:t>
            </a:r>
          </a:p>
        </p:txBody>
      </p:sp>
      <p:sp>
        <p:nvSpPr>
          <p:cNvPr id="14"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6"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3" name="Obraz 2" descr="Obraz zawierający czarne, ciemność&#10;&#10;Opis wygenerowany automatycznie">
            <a:extLst>
              <a:ext uri="{FF2B5EF4-FFF2-40B4-BE49-F238E27FC236}">
                <a16:creationId xmlns:a16="http://schemas.microsoft.com/office/drawing/2014/main" id="{62A26541-5547-447B-A968-71CED141373D}"/>
              </a:ext>
            </a:extLst>
          </p:cNvPr>
          <p:cNvPicPr>
            <a:picLocks noChangeAspect="1"/>
          </p:cNvPicPr>
          <p:nvPr/>
        </p:nvPicPr>
        <p:blipFill>
          <a:blip r:embed="rId2"/>
          <a:stretch>
            <a:fillRect/>
          </a:stretch>
        </p:blipFill>
        <p:spPr>
          <a:xfrm>
            <a:off x="1371403" y="1425173"/>
            <a:ext cx="4207669" cy="4207669"/>
          </a:xfrm>
          <a:prstGeom prst="rect">
            <a:avLst/>
          </a:prstGeom>
        </p:spPr>
      </p:pic>
    </p:spTree>
    <p:extLst>
      <p:ext uri="{BB962C8B-B14F-4D97-AF65-F5344CB8AC3E}">
        <p14:creationId xmlns:p14="http://schemas.microsoft.com/office/powerpoint/2010/main" val="3718425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E880B70-9045-4B1E-A61A-E849BE8C8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5" name="Rectangle 14">
            <a:extLst>
              <a:ext uri="{FF2B5EF4-FFF2-40B4-BE49-F238E27FC236}">
                <a16:creationId xmlns:a16="http://schemas.microsoft.com/office/drawing/2014/main" id="{825E602A-53EB-4CB1-9633-3EC058740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F98DE45D-5265-9B2F-F6E7-DB6E3F5C0521}"/>
              </a:ext>
            </a:extLst>
          </p:cNvPr>
          <p:cNvSpPr>
            <a:spLocks noGrp="1"/>
          </p:cNvSpPr>
          <p:nvPr>
            <p:ph type="title"/>
          </p:nvPr>
        </p:nvSpPr>
        <p:spPr>
          <a:xfrm>
            <a:off x="5100824" y="685800"/>
            <a:ext cx="6176776" cy="1485900"/>
          </a:xfrm>
        </p:spPr>
        <p:txBody>
          <a:bodyPr vert="horz" lIns="91440" tIns="45720" rIns="91440" bIns="45720" rtlCol="0" anchor="t">
            <a:normAutofit fontScale="90000"/>
          </a:bodyPr>
          <a:lstStyle/>
          <a:p>
            <a:r>
              <a:rPr lang="en-US" dirty="0" err="1"/>
              <a:t>Cel</a:t>
            </a:r>
            <a:r>
              <a:rPr lang="en-US" dirty="0"/>
              <a:t>: </a:t>
            </a:r>
            <a:r>
              <a:rPr lang="en-US" dirty="0" err="1"/>
              <a:t>spersonalizowany</a:t>
            </a:r>
            <a:r>
              <a:rPr lang="en-US" dirty="0"/>
              <a:t> </a:t>
            </a:r>
            <a:r>
              <a:rPr lang="en-US" dirty="0" err="1"/>
              <a:t>i</a:t>
            </a:r>
            <a:r>
              <a:rPr lang="en-US" dirty="0"/>
              <a:t> </a:t>
            </a:r>
            <a:r>
              <a:rPr lang="en-US" dirty="0" err="1"/>
              <a:t>wyjątkowy</a:t>
            </a:r>
            <a:r>
              <a:rPr lang="en-US" dirty="0"/>
              <a:t> </a:t>
            </a:r>
            <a:r>
              <a:rPr lang="en-US" dirty="0" err="1"/>
              <a:t>zestaw</a:t>
            </a:r>
            <a:r>
              <a:rPr lang="en-US" dirty="0"/>
              <a:t> </a:t>
            </a:r>
            <a:r>
              <a:rPr lang="en-US" dirty="0" err="1"/>
              <a:t>szachów</a:t>
            </a:r>
          </a:p>
        </p:txBody>
      </p:sp>
      <p:pic>
        <p:nvPicPr>
          <p:cNvPr id="6" name="Symbol zastępczy zawartości 5" descr="Obraz zawierający pionek szachowy, Kobaltowy niebieski, Jaskrawoniebieski, kreskówka&#10;&#10;Opis wygenerowany automatycznie">
            <a:extLst>
              <a:ext uri="{FF2B5EF4-FFF2-40B4-BE49-F238E27FC236}">
                <a16:creationId xmlns:a16="http://schemas.microsoft.com/office/drawing/2014/main" id="{B1C69A67-50B7-90B4-FAF5-77D664046484}"/>
              </a:ext>
            </a:extLst>
          </p:cNvPr>
          <p:cNvPicPr>
            <a:picLocks noChangeAspect="1"/>
          </p:cNvPicPr>
          <p:nvPr/>
        </p:nvPicPr>
        <p:blipFill>
          <a:blip r:embed="rId2"/>
          <a:stretch>
            <a:fillRect/>
          </a:stretch>
        </p:blipFill>
        <p:spPr>
          <a:xfrm>
            <a:off x="1395531" y="643467"/>
            <a:ext cx="1582483" cy="2705100"/>
          </a:xfrm>
          <a:prstGeom prst="rect">
            <a:avLst/>
          </a:prstGeom>
          <a:ln>
            <a:noFill/>
          </a:ln>
          <a:effectLst/>
        </p:spPr>
      </p:pic>
      <p:pic>
        <p:nvPicPr>
          <p:cNvPr id="5" name="Symbol zastępczy zawartości 4" descr="Obraz zawierający pionek szachowy, kreskówka&#10;&#10;Opis wygenerowany automatycznie">
            <a:extLst>
              <a:ext uri="{FF2B5EF4-FFF2-40B4-BE49-F238E27FC236}">
                <a16:creationId xmlns:a16="http://schemas.microsoft.com/office/drawing/2014/main" id="{DF244B37-B915-FFB7-7282-7B068CF885D2}"/>
              </a:ext>
            </a:extLst>
          </p:cNvPr>
          <p:cNvPicPr>
            <a:picLocks noGrp="1" noChangeAspect="1"/>
          </p:cNvPicPr>
          <p:nvPr>
            <p:ph sz="half" idx="2"/>
          </p:nvPr>
        </p:nvPicPr>
        <p:blipFill>
          <a:blip r:embed="rId3"/>
          <a:stretch>
            <a:fillRect/>
          </a:stretch>
        </p:blipFill>
        <p:spPr>
          <a:xfrm>
            <a:off x="1351573" y="3509434"/>
            <a:ext cx="1670399" cy="2705100"/>
          </a:xfrm>
          <a:prstGeom prst="rect">
            <a:avLst/>
          </a:prstGeom>
          <a:ln>
            <a:noFill/>
          </a:ln>
          <a:effectLst/>
        </p:spPr>
      </p:pic>
      <p:sp>
        <p:nvSpPr>
          <p:cNvPr id="17" name="Rectangle 16">
            <a:extLst>
              <a:ext uri="{FF2B5EF4-FFF2-40B4-BE49-F238E27FC236}">
                <a16:creationId xmlns:a16="http://schemas.microsoft.com/office/drawing/2014/main" id="{E832F3F2-2294-4A8D-ABDC-234B853C7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9">
            <a:extLst>
              <a:ext uri="{FF2B5EF4-FFF2-40B4-BE49-F238E27FC236}">
                <a16:creationId xmlns:a16="http://schemas.microsoft.com/office/drawing/2014/main" id="{01A8E3AD-F2AF-B3A8-F86B-D15F743961A2}"/>
              </a:ext>
            </a:extLst>
          </p:cNvPr>
          <p:cNvSpPr>
            <a:spLocks noGrp="1"/>
          </p:cNvSpPr>
          <p:nvPr>
            <p:ph sz="half" idx="1"/>
          </p:nvPr>
        </p:nvSpPr>
        <p:spPr>
          <a:xfrm>
            <a:off x="5100824" y="2286000"/>
            <a:ext cx="6176776" cy="3581400"/>
          </a:xfrm>
        </p:spPr>
        <p:txBody>
          <a:bodyPr vert="horz" lIns="91440" tIns="45720" rIns="91440" bIns="45720" rtlCol="0" anchor="t">
            <a:normAutofit/>
          </a:bodyPr>
          <a:lstStyle/>
          <a:p>
            <a:pPr marL="383540" indent="-383540"/>
            <a:r>
              <a:rPr lang="en-US" dirty="0" err="1"/>
              <a:t>Modele</a:t>
            </a:r>
            <a:r>
              <a:rPr lang="en-US" dirty="0"/>
              <a:t> </a:t>
            </a:r>
            <a:r>
              <a:rPr lang="en-US" dirty="0" err="1"/>
              <a:t>nie</a:t>
            </a:r>
            <a:r>
              <a:rPr lang="en-US" dirty="0"/>
              <a:t> </a:t>
            </a:r>
            <a:r>
              <a:rPr lang="en-US" dirty="0" err="1"/>
              <a:t>mogą</a:t>
            </a:r>
            <a:r>
              <a:rPr lang="en-US" dirty="0"/>
              <a:t> </a:t>
            </a:r>
            <a:r>
              <a:rPr lang="en-US" dirty="0" err="1"/>
              <a:t>być</a:t>
            </a:r>
            <a:r>
              <a:rPr lang="en-US" dirty="0"/>
              <a:t> </a:t>
            </a:r>
            <a:r>
              <a:rPr lang="en-US" dirty="0" err="1"/>
              <a:t>zbyt</a:t>
            </a:r>
            <a:r>
              <a:rPr lang="en-US" dirty="0"/>
              <a:t> </a:t>
            </a:r>
            <a:r>
              <a:rPr lang="en-US" dirty="0" err="1"/>
              <a:t>skomlikowane</a:t>
            </a:r>
            <a:r>
              <a:rPr lang="en-US" dirty="0"/>
              <a:t> ani </a:t>
            </a:r>
            <a:r>
              <a:rPr lang="en-US" dirty="0" err="1"/>
              <a:t>zbyt</a:t>
            </a:r>
            <a:r>
              <a:rPr lang="en-US" dirty="0"/>
              <a:t> </a:t>
            </a:r>
            <a:r>
              <a:rPr lang="en-US" dirty="0" err="1"/>
              <a:t>proste</a:t>
            </a:r>
            <a:endParaRPr lang="pl-PL" dirty="0" err="1"/>
          </a:p>
          <a:p>
            <a:pPr marL="383540" indent="-383540"/>
            <a:r>
              <a:rPr lang="en-US" dirty="0" err="1"/>
              <a:t>Muszą</a:t>
            </a:r>
            <a:r>
              <a:rPr lang="en-US" dirty="0"/>
              <a:t> </a:t>
            </a:r>
            <a:r>
              <a:rPr lang="en-US" dirty="0" err="1"/>
              <a:t>odpowiadać</a:t>
            </a:r>
            <a:r>
              <a:rPr lang="en-US" dirty="0"/>
              <a:t> </a:t>
            </a:r>
            <a:r>
              <a:rPr lang="en-US" dirty="0" err="1"/>
              <a:t>mojej</a:t>
            </a:r>
            <a:r>
              <a:rPr lang="en-US" dirty="0"/>
              <a:t> </a:t>
            </a:r>
            <a:r>
              <a:rPr lang="en-US" dirty="0" err="1"/>
              <a:t>wizji</a:t>
            </a:r>
            <a:r>
              <a:rPr lang="en-US" dirty="0"/>
              <a:t> </a:t>
            </a:r>
            <a:r>
              <a:rPr lang="en-US" dirty="0" err="1"/>
              <a:t>Steampunku</a:t>
            </a:r>
          </a:p>
          <a:p>
            <a:pPr marL="383540" indent="-383540"/>
            <a:r>
              <a:rPr lang="en-US" dirty="0" err="1"/>
              <a:t>Figury</a:t>
            </a:r>
            <a:r>
              <a:rPr lang="en-US" dirty="0"/>
              <a:t> </a:t>
            </a:r>
            <a:r>
              <a:rPr lang="en-US" dirty="0" err="1"/>
              <a:t>muszą</a:t>
            </a:r>
            <a:r>
              <a:rPr lang="en-US" dirty="0"/>
              <a:t> </a:t>
            </a:r>
            <a:r>
              <a:rPr lang="en-US" dirty="0" err="1"/>
              <a:t>być</a:t>
            </a:r>
            <a:r>
              <a:rPr lang="en-US" dirty="0"/>
              <a:t> </a:t>
            </a:r>
            <a:r>
              <a:rPr lang="en-US" dirty="0" err="1"/>
              <a:t>rozróżnialne</a:t>
            </a:r>
            <a:r>
              <a:rPr lang="en-US" dirty="0"/>
              <a:t>, aby </a:t>
            </a:r>
            <a:r>
              <a:rPr lang="en-US" dirty="0" err="1"/>
              <a:t>było</a:t>
            </a:r>
            <a:r>
              <a:rPr lang="en-US" dirty="0"/>
              <a:t> </a:t>
            </a:r>
            <a:r>
              <a:rPr lang="en-US" dirty="0" err="1"/>
              <a:t>wiadomo</a:t>
            </a:r>
            <a:r>
              <a:rPr lang="en-US" dirty="0"/>
              <a:t> </a:t>
            </a:r>
            <a:r>
              <a:rPr lang="en-US" dirty="0" err="1"/>
              <a:t>która</a:t>
            </a:r>
            <a:r>
              <a:rPr lang="en-US" dirty="0"/>
              <a:t> jest </a:t>
            </a:r>
            <a:r>
              <a:rPr lang="en-US" dirty="0" err="1"/>
              <a:t>którą</a:t>
            </a:r>
            <a:endParaRPr lang="en-US" dirty="0"/>
          </a:p>
        </p:txBody>
      </p:sp>
    </p:spTree>
    <p:extLst>
      <p:ext uri="{BB962C8B-B14F-4D97-AF65-F5344CB8AC3E}">
        <p14:creationId xmlns:p14="http://schemas.microsoft.com/office/powerpoint/2010/main" val="1202003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E880B70-9045-4B1E-A61A-E849BE8C8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5" name="Rectangle 14">
            <a:extLst>
              <a:ext uri="{FF2B5EF4-FFF2-40B4-BE49-F238E27FC236}">
                <a16:creationId xmlns:a16="http://schemas.microsoft.com/office/drawing/2014/main" id="{48C110B4-D26A-44C6-8576-236CA24E9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22179ECC-E339-414E-0914-E2FE050B7751}"/>
              </a:ext>
            </a:extLst>
          </p:cNvPr>
          <p:cNvSpPr>
            <a:spLocks noGrp="1"/>
          </p:cNvSpPr>
          <p:nvPr>
            <p:ph type="title"/>
          </p:nvPr>
        </p:nvSpPr>
        <p:spPr>
          <a:xfrm>
            <a:off x="3999412" y="4770614"/>
            <a:ext cx="4913384" cy="1762969"/>
          </a:xfrm>
        </p:spPr>
        <p:txBody>
          <a:bodyPr vert="horz" lIns="91440" tIns="45720" rIns="91440" bIns="45720" rtlCol="0" anchor="t">
            <a:normAutofit/>
          </a:bodyPr>
          <a:lstStyle/>
          <a:p>
            <a:r>
              <a:rPr lang="en-US" dirty="0" err="1"/>
              <a:t>Projekty</a:t>
            </a:r>
            <a:r>
              <a:rPr lang="en-US" dirty="0"/>
              <a:t> </a:t>
            </a:r>
            <a:r>
              <a:rPr lang="en-US" dirty="0" err="1"/>
              <a:t>własne</a:t>
            </a:r>
          </a:p>
        </p:txBody>
      </p:sp>
      <p:pic>
        <p:nvPicPr>
          <p:cNvPr id="5" name="Symbol zastępczy zawartości 4" descr="Obraz zawierający wyroby z metalu, koło zębate&#10;&#10;Opis wygenerowany automatycznie">
            <a:extLst>
              <a:ext uri="{FF2B5EF4-FFF2-40B4-BE49-F238E27FC236}">
                <a16:creationId xmlns:a16="http://schemas.microsoft.com/office/drawing/2014/main" id="{2F1AFFEE-B20C-F646-4F8B-0DBA6AB717C9}"/>
              </a:ext>
            </a:extLst>
          </p:cNvPr>
          <p:cNvPicPr>
            <a:picLocks noChangeAspect="1"/>
          </p:cNvPicPr>
          <p:nvPr/>
        </p:nvPicPr>
        <p:blipFill>
          <a:blip r:embed="rId2"/>
          <a:stretch>
            <a:fillRect/>
          </a:stretch>
        </p:blipFill>
        <p:spPr>
          <a:xfrm>
            <a:off x="2291757" y="643467"/>
            <a:ext cx="1995085" cy="2912533"/>
          </a:xfrm>
          <a:prstGeom prst="rect">
            <a:avLst/>
          </a:prstGeom>
        </p:spPr>
      </p:pic>
      <p:pic>
        <p:nvPicPr>
          <p:cNvPr id="6" name="Symbol zastępczy zawartości 5" descr="Obraz zawierający koło zębate, wyroby z metalu&#10;&#10;Opis wygenerowany automatycznie">
            <a:extLst>
              <a:ext uri="{FF2B5EF4-FFF2-40B4-BE49-F238E27FC236}">
                <a16:creationId xmlns:a16="http://schemas.microsoft.com/office/drawing/2014/main" id="{0A9640BB-B509-2A5D-8469-41E551C6A41D}"/>
              </a:ext>
            </a:extLst>
          </p:cNvPr>
          <p:cNvPicPr>
            <a:picLocks noGrp="1" noChangeAspect="1"/>
          </p:cNvPicPr>
          <p:nvPr>
            <p:ph sz="half" idx="2"/>
          </p:nvPr>
        </p:nvPicPr>
        <p:blipFill>
          <a:blip r:embed="rId3"/>
          <a:stretch>
            <a:fillRect/>
          </a:stretch>
        </p:blipFill>
        <p:spPr>
          <a:xfrm>
            <a:off x="8196409" y="643467"/>
            <a:ext cx="1412578" cy="2912533"/>
          </a:xfrm>
          <a:prstGeom prst="rect">
            <a:avLst/>
          </a:prstGeom>
        </p:spPr>
      </p:pic>
      <p:sp>
        <p:nvSpPr>
          <p:cNvPr id="17" name="Freeform: Shape 16">
            <a:extLst>
              <a:ext uri="{FF2B5EF4-FFF2-40B4-BE49-F238E27FC236}">
                <a16:creationId xmlns:a16="http://schemas.microsoft.com/office/drawing/2014/main" id="{5BFD4DBB-3229-4DF6-A68A-CD91F83258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3856976"/>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19" name="Freeform: Shape 18">
            <a:extLst>
              <a:ext uri="{FF2B5EF4-FFF2-40B4-BE49-F238E27FC236}">
                <a16:creationId xmlns:a16="http://schemas.microsoft.com/office/drawing/2014/main" id="{792979E5-1F93-4CE3-975E-3CAEC618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Tree>
    <p:extLst>
      <p:ext uri="{BB962C8B-B14F-4D97-AF65-F5344CB8AC3E}">
        <p14:creationId xmlns:p14="http://schemas.microsoft.com/office/powerpoint/2010/main" val="3731873015"/>
      </p:ext>
    </p:extLst>
  </p:cSld>
  <p:clrMapOvr>
    <a:masterClrMapping/>
  </p:clrMapOvr>
</p:sld>
</file>

<file path=ppt/theme/theme1.xml><?xml version="1.0" encoding="utf-8"?>
<a:theme xmlns:a="http://schemas.openxmlformats.org/drawingml/2006/main" name="Przycinani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TF00001241</Template>
  <TotalTime>0</TotalTime>
  <Words>1</Words>
  <Application>Microsoft Office PowerPoint</Application>
  <PresentationFormat>Panoramiczny</PresentationFormat>
  <Paragraphs>1</Paragraphs>
  <Slides>15</Slides>
  <Notes>1</Notes>
  <HiddenSlides>0</HiddenSlides>
  <MMClips>0</MMClips>
  <ScaleCrop>false</ScaleCrop>
  <HeadingPairs>
    <vt:vector size="4" baseType="variant">
      <vt:variant>
        <vt:lpstr>Motyw</vt:lpstr>
      </vt:variant>
      <vt:variant>
        <vt:i4>1</vt:i4>
      </vt:variant>
      <vt:variant>
        <vt:lpstr>Tytuły slajdów</vt:lpstr>
      </vt:variant>
      <vt:variant>
        <vt:i4>15</vt:i4>
      </vt:variant>
    </vt:vector>
  </HeadingPairs>
  <TitlesOfParts>
    <vt:vector size="16" baseType="lpstr">
      <vt:lpstr>Przycinanie</vt:lpstr>
      <vt:lpstr>Projekt 3D  szachów steampunk</vt:lpstr>
      <vt:lpstr>Spis treści</vt:lpstr>
      <vt:lpstr>CZYM JEST "STEAMPUNK"?  </vt:lpstr>
      <vt:lpstr>Charakterystyka stylu</vt:lpstr>
      <vt:lpstr>Przykłady</vt:lpstr>
      <vt:lpstr>Przykłady</vt:lpstr>
      <vt:lpstr>Po co? Dlaczego?</vt:lpstr>
      <vt:lpstr>Cel: spersonalizowany i wyjątkowy zestaw szachów</vt:lpstr>
      <vt:lpstr>Projekty własne</vt:lpstr>
      <vt:lpstr>Wieża</vt:lpstr>
      <vt:lpstr>Król</vt:lpstr>
      <vt:lpstr>Narzędzia </vt:lpstr>
      <vt:lpstr>PYTANIA</vt:lpstr>
      <vt:lpstr>Ilustracje</vt:lpstr>
      <vt:lpstr>Dziękuję za uwagę!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
  <cp:lastModifiedBy/>
  <cp:revision>457</cp:revision>
  <dcterms:created xsi:type="dcterms:W3CDTF">2023-11-20T19:27:00Z</dcterms:created>
  <dcterms:modified xsi:type="dcterms:W3CDTF">2023-11-30T15:38:15Z</dcterms:modified>
</cp:coreProperties>
</file>