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8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55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78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338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8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4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8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07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14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ADA359-CECC-4B53-9D29-10B79A346A25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B266B0-11AF-4E72-A11A-BFA7D44B16C4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EAC14-D755-4FAB-B9A5-FEF34BD0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468" y="1362479"/>
            <a:ext cx="8346887" cy="3046805"/>
          </a:xfrm>
        </p:spPr>
        <p:txBody>
          <a:bodyPr>
            <a:normAutofit fontScale="90000"/>
          </a:bodyPr>
          <a:lstStyle/>
          <a:p>
            <a:r>
              <a:rPr lang="pl-PL" dirty="0"/>
              <a:t>Kolorystyka w grafice komputerowej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8299ED-153F-46BB-9B8A-C51DC23CC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409284"/>
            <a:ext cx="6831673" cy="1086237"/>
          </a:xfrm>
        </p:spPr>
        <p:txBody>
          <a:bodyPr/>
          <a:lstStyle/>
          <a:p>
            <a:r>
              <a:rPr lang="pl-PL" dirty="0"/>
              <a:t>Norbert Trytek 39826</a:t>
            </a:r>
          </a:p>
        </p:txBody>
      </p:sp>
    </p:spTree>
    <p:extLst>
      <p:ext uri="{BB962C8B-B14F-4D97-AF65-F5344CB8AC3E}">
        <p14:creationId xmlns:p14="http://schemas.microsoft.com/office/powerpoint/2010/main" val="200420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5CA5A-F21D-431D-9CB7-2E82D795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Harmonie kolorystyczne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B5E7A9-3A73-4800-8D59-EE5905DE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Kolory komplementarne</a:t>
            </a:r>
          </a:p>
          <a:p>
            <a:r>
              <a:rPr lang="pl-PL" sz="1600" dirty="0"/>
              <a:t>Zostaną uzyskane, gdy z koła barw wybierzemy kolory znajdujące się w prostej linii po przeciwległej stronie koła.</a:t>
            </a:r>
          </a:p>
          <a:p>
            <a:endParaRPr lang="pl-PL" sz="1600" dirty="0"/>
          </a:p>
          <a:p>
            <a:endParaRPr lang="pl-PL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562053-9592-FBA5-A11A-5D66F1D9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58" y="2860646"/>
            <a:ext cx="7624683" cy="27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5CA5A-F21D-431D-9CB7-2E82D795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Harmonie kolorystyczne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B5E7A9-3A73-4800-8D59-EE5905DE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Kolory pokrewne (analogiczne, analogowe)</a:t>
            </a:r>
          </a:p>
          <a:p>
            <a:r>
              <a:rPr lang="pl-PL" sz="1600" dirty="0"/>
              <a:t>To barwy występujące na kole barw obok siebie.</a:t>
            </a:r>
          </a:p>
          <a:p>
            <a:endParaRPr lang="pl-PL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7433CD-55EC-6608-2EB2-C5741A86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1" y="1961502"/>
            <a:ext cx="5687735" cy="37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9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90D11-9856-45DA-A74F-B65C3C1D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Psychologia kolorów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39D9096-B5D5-6344-E631-FB8D6E6AC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33" y="1821096"/>
            <a:ext cx="4180133" cy="4404470"/>
          </a:xfrm>
        </p:spPr>
      </p:pic>
    </p:spTree>
    <p:extLst>
      <p:ext uri="{BB962C8B-B14F-4D97-AF65-F5344CB8AC3E}">
        <p14:creationId xmlns:p14="http://schemas.microsoft.com/office/powerpoint/2010/main" val="148177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F108FCD-E06F-6F8A-30B1-E59042FE7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17E253CE-2D51-EE1E-B427-086B16877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98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BB90D8-22DF-4254-9216-B5E3793B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B4A8C-1336-41CF-AB71-30BB298E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Model RGB oraz CMYK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PANTONE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Koło barw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Harmonie kolorystyczne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Psychologia kolorów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33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F6B408-1A1D-47A5-ACE8-43612B4C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RGB CMYK</a:t>
            </a:r>
          </a:p>
        </p:txBody>
      </p:sp>
      <p:pic>
        <p:nvPicPr>
          <p:cNvPr id="2056" name="Picture 8" descr="RGB vs CMYK: What's the Difference? - 99designs">
            <a:extLst>
              <a:ext uri="{FF2B5EF4-FFF2-40B4-BE49-F238E27FC236}">
                <a16:creationId xmlns:a16="http://schemas.microsoft.com/office/drawing/2014/main" id="{E529787A-F67A-474C-8438-203D6C57A3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3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8E9653-7049-487D-92E8-DFA6A869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RGB CMYK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57169B-050C-414B-819C-28B7CDBA0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1845735"/>
            <a:ext cx="4937761" cy="4023360"/>
          </a:xfrm>
        </p:spPr>
        <p:txBody>
          <a:bodyPr>
            <a:normAutofit fontScale="92500" lnSpcReduction="200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lnSpc>
                <a:spcPts val="1500"/>
              </a:lnSpc>
              <a:buNone/>
            </a:pPr>
            <a:r>
              <a:rPr lang="pl-PL" b="1" dirty="0"/>
              <a:t>RGB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dirty="0"/>
              <a:t>Dąży do koloru białego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l-PL" dirty="0"/>
              <a:t>Wartości od 0 do 255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lnSpc>
                <a:spcPts val="1500"/>
              </a:lnSpc>
              <a:buNone/>
            </a:pPr>
            <a:r>
              <a:rPr lang="pl-PL" b="1" dirty="0"/>
              <a:t>CMYK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dirty="0"/>
              <a:t>Dąży do koloru czarnego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l-PL" dirty="0"/>
              <a:t>Wartości od 0% do 100%</a:t>
            </a:r>
          </a:p>
          <a:p>
            <a:endParaRPr lang="pl-PL" b="1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03EEE7C-DB88-4705-9B2E-ACFF8B8E4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ts val="800"/>
              </a:lnSpc>
              <a:buNone/>
            </a:pPr>
            <a:endParaRPr lang="pl-PL" b="1" dirty="0"/>
          </a:p>
          <a:p>
            <a:pPr marL="0" indent="0">
              <a:lnSpc>
                <a:spcPts val="1500"/>
              </a:lnSpc>
              <a:buNone/>
            </a:pPr>
            <a:r>
              <a:rPr lang="pl-PL" sz="2600" b="1" dirty="0"/>
              <a:t>RGB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2600" dirty="0"/>
              <a:t>RED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l-PL" sz="2600" dirty="0"/>
              <a:t>GREEN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l-PL" sz="2600" dirty="0"/>
              <a:t>BLUE</a:t>
            </a:r>
          </a:p>
          <a:p>
            <a:pPr marL="0" indent="0">
              <a:buNone/>
            </a:pPr>
            <a:endParaRPr lang="pl-PL" sz="2600" dirty="0"/>
          </a:p>
          <a:p>
            <a:pPr marL="0" indent="0">
              <a:lnSpc>
                <a:spcPts val="1500"/>
              </a:lnSpc>
              <a:buNone/>
            </a:pPr>
            <a:r>
              <a:rPr lang="pl-PL" sz="2600" b="1" dirty="0"/>
              <a:t>CMYK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l-PL" sz="2600" dirty="0"/>
              <a:t>CYJAN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l-PL" sz="2600" dirty="0"/>
              <a:t>MAGENTA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l-PL" sz="2600" dirty="0"/>
              <a:t>YELLOW</a:t>
            </a:r>
          </a:p>
          <a:p>
            <a:pPr marL="0" indent="0">
              <a:lnSpc>
                <a:spcPts val="1000"/>
              </a:lnSpc>
              <a:buNone/>
            </a:pPr>
            <a:r>
              <a:rPr lang="pl-PL" sz="2600" dirty="0"/>
              <a:t>KEY</a:t>
            </a:r>
          </a:p>
        </p:txBody>
      </p:sp>
      <p:pic>
        <p:nvPicPr>
          <p:cNvPr id="1032" name="Picture 8" descr="RGB vs CMYK: What's the Difference? - 99designs">
            <a:extLst>
              <a:ext uri="{FF2B5EF4-FFF2-40B4-BE49-F238E27FC236}">
                <a16:creationId xmlns:a16="http://schemas.microsoft.com/office/drawing/2014/main" id="{C93A7627-3CA3-428F-A85B-82902D45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58" y="1845735"/>
            <a:ext cx="3137483" cy="176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3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E1F49EE-1564-4C9D-9807-D9D932EB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PANTONE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A79129-DE54-0670-A523-882C98C1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46915"/>
            <a:ext cx="4422676" cy="3930872"/>
          </a:xfrm>
        </p:spPr>
        <p:txBody>
          <a:bodyPr/>
          <a:lstStyle/>
          <a:p>
            <a:r>
              <a:rPr lang="pl-PL" dirty="0"/>
              <a:t>Kolory oznaczone są numerem (np. 2352) z oznaczeniami dodatkowymi takimi jak fluorescencja, metaliczność itp.</a:t>
            </a:r>
          </a:p>
          <a:p>
            <a:r>
              <a:rPr lang="pl-PL" b="1" dirty="0"/>
              <a:t>Podstawowa skala opisuje 1761 kolorów.</a:t>
            </a:r>
          </a:p>
          <a:p>
            <a:r>
              <a:rPr lang="pl-PL" dirty="0"/>
              <a:t>Powstają one przez zmieszanie 18 pigmentów.</a:t>
            </a:r>
          </a:p>
          <a:p>
            <a:endParaRPr lang="pl-PL" b="1" dirty="0"/>
          </a:p>
        </p:txBody>
      </p:sp>
      <p:pic>
        <p:nvPicPr>
          <p:cNvPr id="1030" name="Picture 6" descr="Wiosna wg Pantone - rynekfarb.pl">
            <a:extLst>
              <a:ext uri="{FF2B5EF4-FFF2-40B4-BE49-F238E27FC236}">
                <a16:creationId xmlns:a16="http://schemas.microsoft.com/office/drawing/2014/main" id="{1960A779-A58C-42A6-4569-F456D46BE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3" y="1985439"/>
            <a:ext cx="60007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04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89A5C0-3268-4393-A7BF-88EF0DA4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Koło barw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DDE2A3-E154-43BA-9013-BA9F7206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49179" cy="4023360"/>
          </a:xfrm>
        </p:spPr>
        <p:txBody>
          <a:bodyPr/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model graficzny przestawiający zasady mieszania i powstawania różnych kolorów z trzech podstawowych: czerwonego, żółtego i niebieskiego. Za pomocą barw podstawowych można uzyskać nieskończoną paletę kolorystyczną. </a:t>
            </a:r>
            <a:endParaRPr lang="pl-PL" dirty="0"/>
          </a:p>
        </p:txBody>
      </p:sp>
      <p:pic>
        <p:nvPicPr>
          <p:cNvPr id="2050" name="Picture 2" descr="KOŁO BARW czyli bardzo prosty sposób na łączenie ze sobą kolorów. - Vernici">
            <a:extLst>
              <a:ext uri="{FF2B5EF4-FFF2-40B4-BE49-F238E27FC236}">
                <a16:creationId xmlns:a16="http://schemas.microsoft.com/office/drawing/2014/main" id="{3A1CC278-FDE2-F6AE-F619-E6A83DA3E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93" y="1845734"/>
            <a:ext cx="4305020" cy="430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9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89A5C0-3268-4393-A7BF-88EF0DA4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Koło barw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DDE2A3-E154-43BA-9013-BA9F7206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73678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2400" b="1" dirty="0"/>
              <a:t>Koło składa się 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Kolorów podstawowych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Kolorów pochodnych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Kolorów dopełniających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Kolorów złamanych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0" indent="0">
              <a:buNone/>
            </a:pPr>
            <a:r>
              <a:rPr lang="pl-PL" sz="2400" b="1" dirty="0"/>
              <a:t>Oraz dzieli się na: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Barwy ciepłe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Barwy zimne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Barwy jasne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900" dirty="0"/>
              <a:t>Barwy ciemne</a:t>
            </a:r>
          </a:p>
        </p:txBody>
      </p:sp>
      <p:pic>
        <p:nvPicPr>
          <p:cNvPr id="3074" name="Picture 2" descr="Kolor w projektowaniu - funkcje i postrzeganie koloru | FOVEO TECH">
            <a:extLst>
              <a:ext uri="{FF2B5EF4-FFF2-40B4-BE49-F238E27FC236}">
                <a16:creationId xmlns:a16="http://schemas.microsoft.com/office/drawing/2014/main" id="{61D2EF4C-9A5F-CD70-F07D-FD834693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70" y="1921079"/>
            <a:ext cx="4313877" cy="41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5CA5A-F21D-431D-9CB7-2E82D795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Harmonie kolorystyczne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B5E7A9-3A73-4800-8D59-EE5905DE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Kolory monochromatyczne</a:t>
            </a:r>
          </a:p>
          <a:p>
            <a:r>
              <a:rPr lang="pl-PL" sz="1600" dirty="0"/>
              <a:t>Są to różne odcienie tego samego koloru, które znajdziemy na kole barw w jednym trójkącie.</a:t>
            </a:r>
          </a:p>
          <a:p>
            <a:endParaRPr lang="pl-PL" sz="1600" dirty="0"/>
          </a:p>
        </p:txBody>
      </p:sp>
      <p:pic>
        <p:nvPicPr>
          <p:cNvPr id="4098" name="Picture 2" descr="Koło kolorów - powstawanie i mieszanie barw">
            <a:extLst>
              <a:ext uri="{FF2B5EF4-FFF2-40B4-BE49-F238E27FC236}">
                <a16:creationId xmlns:a16="http://schemas.microsoft.com/office/drawing/2014/main" id="{6A3AF457-B007-10A4-5808-2F469BA55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27" y="2785828"/>
            <a:ext cx="8633145" cy="30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9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5CA5A-F21D-431D-9CB7-2E82D795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Harmonie kolorystyczne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B5E7A9-3A73-4800-8D59-EE5905DE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Kolory harmonijnego trójkąta</a:t>
            </a:r>
          </a:p>
          <a:p>
            <a:r>
              <a:rPr lang="pl-PL" sz="1600" dirty="0"/>
              <a:t>Połączenie kolorystyczne, które uzyskuje się poprzez narysowanie w kole barw trójkąta równobocznego (wpisanego w okrąg). Wybrane barwy to te znajdujące się na wierzchołkach trójkąta.</a:t>
            </a:r>
          </a:p>
          <a:p>
            <a:endParaRPr lang="pl-PL" sz="1600" dirty="0"/>
          </a:p>
          <a:p>
            <a:endParaRPr lang="pl-PL" sz="1600" dirty="0"/>
          </a:p>
        </p:txBody>
      </p:sp>
      <p:pic>
        <p:nvPicPr>
          <p:cNvPr id="5122" name="Picture 2" descr="Koło kolorów - powstawanie i mieszanie barw">
            <a:extLst>
              <a:ext uri="{FF2B5EF4-FFF2-40B4-BE49-F238E27FC236}">
                <a16:creationId xmlns:a16="http://schemas.microsoft.com/office/drawing/2014/main" id="{12D8D146-87E1-0708-7E8C-8248044C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56" y="2994758"/>
            <a:ext cx="7648488" cy="273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18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253</Words>
  <Application>Microsoft Office PowerPoint</Application>
  <PresentationFormat>Panoramiczny</PresentationFormat>
  <Paragraphs>64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Retrospekcja</vt:lpstr>
      <vt:lpstr>Kolorystyka w grafice komputerowej</vt:lpstr>
      <vt:lpstr>Spis treści</vt:lpstr>
      <vt:lpstr>RGB CMYK</vt:lpstr>
      <vt:lpstr>RGB CMYK</vt:lpstr>
      <vt:lpstr>PANTONE</vt:lpstr>
      <vt:lpstr>Koło barw</vt:lpstr>
      <vt:lpstr>Koło barw</vt:lpstr>
      <vt:lpstr>Harmonie kolorystyczne</vt:lpstr>
      <vt:lpstr>Harmonie kolorystyczne</vt:lpstr>
      <vt:lpstr>Harmonie kolorystyczne</vt:lpstr>
      <vt:lpstr>Harmonie kolorystyczne</vt:lpstr>
      <vt:lpstr>Psychologia kolorów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Kolorystyka w grafice komputerowej</dc:title>
  <dc:creator>Norbert Trytek</dc:creator>
  <cp:lastModifiedBy>Norbert Trytek</cp:lastModifiedBy>
  <cp:revision>7</cp:revision>
  <dcterms:created xsi:type="dcterms:W3CDTF">2023-12-11T08:07:01Z</dcterms:created>
  <dcterms:modified xsi:type="dcterms:W3CDTF">2023-12-14T12:14:31Z</dcterms:modified>
</cp:coreProperties>
</file>