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60" userDrawn="1">
          <p15:clr>
            <a:srgbClr val="A4A3A4"/>
          </p15:clr>
        </p15:guide>
        <p15:guide id="3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2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E2DE7-E189-41BF-9D79-D7607D32F418}" v="14" dt="2023-02-02T21:41:0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/>
    <p:restoredTop sz="94694"/>
  </p:normalViewPr>
  <p:slideViewPr>
    <p:cSldViewPr snapToGrid="0">
      <p:cViewPr varScale="1">
        <p:scale>
          <a:sx n="104" d="100"/>
          <a:sy n="104" d="100"/>
        </p:scale>
        <p:origin x="240" y="568"/>
      </p:cViewPr>
      <p:guideLst>
        <p:guide orient="horz" pos="2160"/>
        <p:guide pos="5160"/>
        <p:guide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733A-0380-F245-9D76-DC5814196E7E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4634-B573-1F4C-AD6D-A987BD5D6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0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771D-BA1F-804D-8CF3-493F3D0E308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F4E87-F010-1545-9F17-48A449C9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3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F4E87-F010-1545-9F17-48A449C9A0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3B3-E536-4548-BCC4-2232555880ED}" type="datetime1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3494-D9CB-824C-BAA2-2972920E96E8}" type="datetime1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CD25-62D1-6C4A-9847-B952523A3AF5}" type="datetime1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2C1-3838-F74D-B48F-9D74A3EE7281}" type="datetime1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30DB-F5DD-A34E-9076-5608A7B833B3}" type="datetime1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32FB1-623D-E24B-9F19-AB275AC551FA}" type="datetime1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0ED-D8AF-044A-A799-324267174C62}" type="datetime1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96AC-E22A-F142-A2F2-4B91C2AC724F}" type="datetime1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E7A4-8965-9A48-969B-6E245FC43B6B}" type="datetime1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AAE1-50F0-3A4A-8CAF-80358A1599E3}" type="datetime1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C9B2-1502-9745-A26D-EC74446F97CC}" type="datetime1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E6CC-2E4D-C640-8143-2F6EE4891E85}" type="datetime1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DCF6-7E96-AD4A-BAE9-455A53F5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5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53" y="57795"/>
            <a:ext cx="11725291" cy="531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HW2: Reactive Graph</a:t>
            </a: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CE4BD337-3A6B-A6E3-93EF-D9DC3083A707}"/>
              </a:ext>
            </a:extLst>
          </p:cNvPr>
          <p:cNvSpPr>
            <a:spLocks noChangeAspect="1"/>
          </p:cNvSpPr>
          <p:nvPr/>
        </p:nvSpPr>
        <p:spPr>
          <a:xfrm>
            <a:off x="3190778" y="1097832"/>
            <a:ext cx="1874236" cy="64186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datatable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CA2AC51F-BCC2-E15B-82B7-2E940C602C70}"/>
              </a:ext>
            </a:extLst>
          </p:cNvPr>
          <p:cNvSpPr>
            <a:spLocks noChangeAspect="1"/>
          </p:cNvSpPr>
          <p:nvPr/>
        </p:nvSpPr>
        <p:spPr>
          <a:xfrm>
            <a:off x="339703" y="1461666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47CBBFC-D814-DCD3-D4DF-70A7D0F58D50}"/>
              </a:ext>
            </a:extLst>
          </p:cNvPr>
          <p:cNvCxnSpPr>
            <a:cxnSpLocks/>
          </p:cNvCxnSpPr>
          <p:nvPr/>
        </p:nvCxnSpPr>
        <p:spPr>
          <a:xfrm>
            <a:off x="1771503" y="914664"/>
            <a:ext cx="1549100" cy="30774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4D47FB4-9E89-6C24-0FEB-021F6BD0FB61}"/>
              </a:ext>
            </a:extLst>
          </p:cNvPr>
          <p:cNvCxnSpPr>
            <a:cxnSpLocks/>
          </p:cNvCxnSpPr>
          <p:nvPr/>
        </p:nvCxnSpPr>
        <p:spPr>
          <a:xfrm flipV="1">
            <a:off x="1824515" y="1369617"/>
            <a:ext cx="1461262" cy="35642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84EB2A-FAC6-C1D9-2F39-BFAB6B32BFE7}"/>
              </a:ext>
            </a:extLst>
          </p:cNvPr>
          <p:cNvSpPr txBox="1"/>
          <p:nvPr/>
        </p:nvSpPr>
        <p:spPr>
          <a:xfrm>
            <a:off x="39605" y="1098118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Asset</a:t>
            </a:r>
            <a:endParaRPr lang="en-US" dirty="0"/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902D6343-B230-1E6F-5D9D-C50FABF39C28}"/>
              </a:ext>
            </a:extLst>
          </p:cNvPr>
          <p:cNvSpPr>
            <a:spLocks noChangeAspect="1"/>
          </p:cNvSpPr>
          <p:nvPr/>
        </p:nvSpPr>
        <p:spPr>
          <a:xfrm>
            <a:off x="355197" y="2534530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AB1CA5-476D-97C4-694E-18EB64455841}"/>
              </a:ext>
            </a:extLst>
          </p:cNvPr>
          <p:cNvSpPr txBox="1"/>
          <p:nvPr/>
        </p:nvSpPr>
        <p:spPr>
          <a:xfrm>
            <a:off x="19404" y="2136552"/>
            <a:ext cx="231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3"/>
                </a:solidFill>
              </a:rPr>
              <a:t>Refinitive</a:t>
            </a:r>
            <a:r>
              <a:rPr lang="en-US" b="1" dirty="0">
                <a:solidFill>
                  <a:schemeClr val="accent3"/>
                </a:solidFill>
              </a:rPr>
              <a:t>-date-range</a:t>
            </a:r>
            <a:endParaRPr lang="en-US" dirty="0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A26B7FF7-5F8B-84C9-9B04-DE1274C778F0}"/>
              </a:ext>
            </a:extLst>
          </p:cNvPr>
          <p:cNvSpPr>
            <a:spLocks noChangeAspect="1"/>
          </p:cNvSpPr>
          <p:nvPr/>
        </p:nvSpPr>
        <p:spPr>
          <a:xfrm>
            <a:off x="296730" y="614060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B0ED26-2203-EFD6-00F6-1CD65AF5D7D2}"/>
              </a:ext>
            </a:extLst>
          </p:cNvPr>
          <p:cNvSpPr txBox="1"/>
          <p:nvPr/>
        </p:nvSpPr>
        <p:spPr>
          <a:xfrm>
            <a:off x="3571573" y="723813"/>
            <a:ext cx="147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history-</a:t>
            </a:r>
            <a:r>
              <a:rPr lang="en-US" b="1" dirty="0" err="1">
                <a:solidFill>
                  <a:schemeClr val="accent3"/>
                </a:solidFill>
              </a:rPr>
              <a:t>tbl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40EBF9F-5427-E191-3FEE-581BD24C43F2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1798247" y="1418765"/>
            <a:ext cx="1713464" cy="138014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60D5F0-EDB9-1585-A69E-20657C7AB3F0}"/>
              </a:ext>
            </a:extLst>
          </p:cNvPr>
          <p:cNvSpPr txBox="1"/>
          <p:nvPr/>
        </p:nvSpPr>
        <p:spPr>
          <a:xfrm>
            <a:off x="339703" y="229047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run-query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93E3CD-A33C-8183-0264-4310C7CE1178}"/>
              </a:ext>
            </a:extLst>
          </p:cNvPr>
          <p:cNvSpPr txBox="1"/>
          <p:nvPr/>
        </p:nvSpPr>
        <p:spPr>
          <a:xfrm>
            <a:off x="1842749" y="1360159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E21E60-B834-8C4F-E4D2-89E8A61D02F9}"/>
              </a:ext>
            </a:extLst>
          </p:cNvPr>
          <p:cNvSpPr txBox="1"/>
          <p:nvPr/>
        </p:nvSpPr>
        <p:spPr>
          <a:xfrm>
            <a:off x="1641024" y="2460476"/>
            <a:ext cx="1410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start_date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end_date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5E9C4A-78B1-BC11-2AD0-BE1AD798BE00}"/>
              </a:ext>
            </a:extLst>
          </p:cNvPr>
          <p:cNvSpPr txBox="1"/>
          <p:nvPr/>
        </p:nvSpPr>
        <p:spPr>
          <a:xfrm>
            <a:off x="1739780" y="557734"/>
            <a:ext cx="105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n_clicks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4" name="Picture 2" descr="Refinitiv Eikon | Smarsh">
            <a:extLst>
              <a:ext uri="{FF2B5EF4-FFF2-40B4-BE49-F238E27FC236}">
                <a16:creationId xmlns:a16="http://schemas.microsoft.com/office/drawing/2014/main" id="{8058707C-F138-1E67-061B-420C8CAA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87" y="2895935"/>
            <a:ext cx="876298" cy="82698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hevron 55">
            <a:extLst>
              <a:ext uri="{FF2B5EF4-FFF2-40B4-BE49-F238E27FC236}">
                <a16:creationId xmlns:a16="http://schemas.microsoft.com/office/drawing/2014/main" id="{5392B38E-39B1-EECE-9A18-E42835D7910C}"/>
              </a:ext>
            </a:extLst>
          </p:cNvPr>
          <p:cNvSpPr>
            <a:spLocks noChangeAspect="1"/>
          </p:cNvSpPr>
          <p:nvPr/>
        </p:nvSpPr>
        <p:spPr>
          <a:xfrm>
            <a:off x="4533706" y="5007227"/>
            <a:ext cx="1874236" cy="64186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D4E77BE6-221F-DA90-75A4-B95B614DEED3}"/>
              </a:ext>
            </a:extLst>
          </p:cNvPr>
          <p:cNvSpPr>
            <a:spLocks noChangeAspect="1"/>
          </p:cNvSpPr>
          <p:nvPr/>
        </p:nvSpPr>
        <p:spPr>
          <a:xfrm>
            <a:off x="9341903" y="4933060"/>
            <a:ext cx="1874236" cy="64186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datatable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164A376-BA36-BFB3-65C2-4533B3579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0396" y="3007798"/>
            <a:ext cx="3378605" cy="85498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D7D9A59-688B-362A-A2DF-D4DB2560AC8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407942" y="5253993"/>
            <a:ext cx="3254894" cy="5366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B9AC742-2FD3-A618-90C0-7F00F51A261A}"/>
              </a:ext>
            </a:extLst>
          </p:cNvPr>
          <p:cNvSpPr txBox="1"/>
          <p:nvPr/>
        </p:nvSpPr>
        <p:spPr>
          <a:xfrm>
            <a:off x="3698433" y="3111383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636D65E-2909-C5F6-A18D-4C39C996A990}"/>
              </a:ext>
            </a:extLst>
          </p:cNvPr>
          <p:cNvSpPr txBox="1"/>
          <p:nvPr/>
        </p:nvSpPr>
        <p:spPr>
          <a:xfrm>
            <a:off x="5710634" y="3079339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00B77-C7EA-2B5D-9350-F86D9A7AEA68}"/>
              </a:ext>
            </a:extLst>
          </p:cNvPr>
          <p:cNvSpPr txBox="1"/>
          <p:nvPr/>
        </p:nvSpPr>
        <p:spPr>
          <a:xfrm>
            <a:off x="339703" y="3334983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run-query</a:t>
            </a:r>
            <a:endParaRPr lang="en-US" dirty="0"/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5FB178E3-47CC-E122-46F4-7B72638E5015}"/>
              </a:ext>
            </a:extLst>
          </p:cNvPr>
          <p:cNvSpPr>
            <a:spLocks noChangeAspect="1"/>
          </p:cNvSpPr>
          <p:nvPr/>
        </p:nvSpPr>
        <p:spPr>
          <a:xfrm>
            <a:off x="310290" y="3668111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8C3F6-975C-9FCB-03D2-C8E2CBB573CF}"/>
              </a:ext>
            </a:extLst>
          </p:cNvPr>
          <p:cNvSpPr txBox="1"/>
          <p:nvPr/>
        </p:nvSpPr>
        <p:spPr>
          <a:xfrm>
            <a:off x="2027781" y="3468460"/>
            <a:ext cx="105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n_clicks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E586298-2EF9-FF6A-7C47-4CEB4D7A770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53340" y="3932491"/>
            <a:ext cx="2842231" cy="130097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5896FF-D222-5EB7-1129-25F7B2DCAF86}"/>
              </a:ext>
            </a:extLst>
          </p:cNvPr>
          <p:cNvSpPr txBox="1"/>
          <p:nvPr/>
        </p:nvSpPr>
        <p:spPr>
          <a:xfrm>
            <a:off x="-4002" y="4225517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n1</a:t>
            </a:r>
            <a:endParaRPr lang="en-US" dirty="0"/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CD0B3EC0-83E3-1342-3749-34B9C8FCE694}"/>
              </a:ext>
            </a:extLst>
          </p:cNvPr>
          <p:cNvSpPr>
            <a:spLocks noChangeAspect="1"/>
          </p:cNvSpPr>
          <p:nvPr/>
        </p:nvSpPr>
        <p:spPr>
          <a:xfrm>
            <a:off x="307566" y="4562060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AE5C9E-26EE-07A8-67F8-D2085655EA22}"/>
              </a:ext>
            </a:extLst>
          </p:cNvPr>
          <p:cNvSpPr txBox="1"/>
          <p:nvPr/>
        </p:nvSpPr>
        <p:spPr>
          <a:xfrm>
            <a:off x="39605" y="5054560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alpha1</a:t>
            </a:r>
            <a:endParaRPr lang="en-US" dirty="0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ECCE3FCB-5284-D7A2-14C9-E31703096A8F}"/>
              </a:ext>
            </a:extLst>
          </p:cNvPr>
          <p:cNvSpPr>
            <a:spLocks noChangeAspect="1"/>
          </p:cNvSpPr>
          <p:nvPr/>
        </p:nvSpPr>
        <p:spPr>
          <a:xfrm>
            <a:off x="316995" y="5387632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454F6-81E8-4827-61C1-56DF55C7FACB}"/>
              </a:ext>
            </a:extLst>
          </p:cNvPr>
          <p:cNvSpPr txBox="1"/>
          <p:nvPr/>
        </p:nvSpPr>
        <p:spPr>
          <a:xfrm>
            <a:off x="39605" y="5874608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asset</a:t>
            </a:r>
            <a:endParaRPr lang="en-US" dirty="0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834BFB1A-A6CC-AF58-0BAA-E2D415AAD2DC}"/>
              </a:ext>
            </a:extLst>
          </p:cNvPr>
          <p:cNvSpPr>
            <a:spLocks noChangeAspect="1"/>
          </p:cNvSpPr>
          <p:nvPr/>
        </p:nvSpPr>
        <p:spPr>
          <a:xfrm>
            <a:off x="296730" y="6243940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11F31D2-9C1D-9BA4-2553-4D2465C38EEE}"/>
              </a:ext>
            </a:extLst>
          </p:cNvPr>
          <p:cNvCxnSpPr>
            <a:cxnSpLocks/>
          </p:cNvCxnSpPr>
          <p:nvPr/>
        </p:nvCxnSpPr>
        <p:spPr>
          <a:xfrm>
            <a:off x="1760045" y="4817582"/>
            <a:ext cx="2632413" cy="52648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508AA68-5B0F-0871-C53B-333AA7507C77}"/>
              </a:ext>
            </a:extLst>
          </p:cNvPr>
          <p:cNvCxnSpPr>
            <a:cxnSpLocks/>
          </p:cNvCxnSpPr>
          <p:nvPr/>
        </p:nvCxnSpPr>
        <p:spPr>
          <a:xfrm flipV="1">
            <a:off x="1824515" y="5497841"/>
            <a:ext cx="2550932" cy="15417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16475AC-4D09-218E-F78B-1CE6798E73E3}"/>
              </a:ext>
            </a:extLst>
          </p:cNvPr>
          <p:cNvCxnSpPr>
            <a:cxnSpLocks/>
          </p:cNvCxnSpPr>
          <p:nvPr/>
        </p:nvCxnSpPr>
        <p:spPr>
          <a:xfrm flipV="1">
            <a:off x="1824515" y="5574926"/>
            <a:ext cx="2714794" cy="98975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8247091-D51B-E607-D97B-BAC54BE4F444}"/>
              </a:ext>
            </a:extLst>
          </p:cNvPr>
          <p:cNvSpPr txBox="1"/>
          <p:nvPr/>
        </p:nvSpPr>
        <p:spPr>
          <a:xfrm>
            <a:off x="1981225" y="4448250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447A747-8051-7BEE-D6E7-AF7D570284AC}"/>
              </a:ext>
            </a:extLst>
          </p:cNvPr>
          <p:cNvSpPr txBox="1"/>
          <p:nvPr/>
        </p:nvSpPr>
        <p:spPr>
          <a:xfrm>
            <a:off x="1990880" y="5278794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19383E5-E323-2860-39BD-D2E562D9522C}"/>
              </a:ext>
            </a:extLst>
          </p:cNvPr>
          <p:cNvSpPr txBox="1"/>
          <p:nvPr/>
        </p:nvSpPr>
        <p:spPr>
          <a:xfrm>
            <a:off x="1965731" y="6196427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CECEF4E-12E3-4055-76FD-7EF066C01981}"/>
              </a:ext>
            </a:extLst>
          </p:cNvPr>
          <p:cNvSpPr txBox="1"/>
          <p:nvPr/>
        </p:nvSpPr>
        <p:spPr>
          <a:xfrm>
            <a:off x="4665644" y="4549914"/>
            <a:ext cx="147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entry-</a:t>
            </a:r>
            <a:r>
              <a:rPr lang="en-US" b="1" dirty="0" err="1">
                <a:solidFill>
                  <a:schemeClr val="accent3"/>
                </a:solidFill>
              </a:rPr>
              <a:t>tbl</a:t>
            </a:r>
            <a:endParaRPr lang="en-US" b="1" dirty="0">
              <a:solidFill>
                <a:schemeClr val="accent3"/>
              </a:solidFill>
            </a:endParaRPr>
          </a:p>
        </p:txBody>
      </p:sp>
      <p:cxnSp>
        <p:nvCxnSpPr>
          <p:cNvPr id="1038" name="Elbow Connector 1037">
            <a:extLst>
              <a:ext uri="{FF2B5EF4-FFF2-40B4-BE49-F238E27FC236}">
                <a16:creationId xmlns:a16="http://schemas.microsoft.com/office/drawing/2014/main" id="{56B22717-E2D8-D6A5-7EED-C2E0EA69E72E}"/>
              </a:ext>
            </a:extLst>
          </p:cNvPr>
          <p:cNvCxnSpPr>
            <a:cxnSpLocks/>
          </p:cNvCxnSpPr>
          <p:nvPr/>
        </p:nvCxnSpPr>
        <p:spPr>
          <a:xfrm>
            <a:off x="4864252" y="1679971"/>
            <a:ext cx="4623697" cy="3518845"/>
          </a:xfrm>
          <a:prstGeom prst="bentConnector3">
            <a:avLst>
              <a:gd name="adj1" fmla="val 31857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F73BD8A-DA66-ABEE-CDB5-9A5C42DA867B}"/>
              </a:ext>
            </a:extLst>
          </p:cNvPr>
          <p:cNvSpPr txBox="1"/>
          <p:nvPr/>
        </p:nvSpPr>
        <p:spPr>
          <a:xfrm>
            <a:off x="9148578" y="4549914"/>
            <a:ext cx="147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entry-</a:t>
            </a:r>
            <a:r>
              <a:rPr lang="en-US" b="1" dirty="0" err="1">
                <a:solidFill>
                  <a:schemeClr val="accent3"/>
                </a:solidFill>
              </a:rPr>
              <a:t>tbl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823EF20-C2E5-C4E0-A62A-DC8E6E856256}"/>
              </a:ext>
            </a:extLst>
          </p:cNvPr>
          <p:cNvSpPr txBox="1"/>
          <p:nvPr/>
        </p:nvSpPr>
        <p:spPr>
          <a:xfrm>
            <a:off x="6599096" y="3348996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run-query</a:t>
            </a:r>
            <a:endParaRPr lang="en-US" dirty="0"/>
          </a:p>
        </p:txBody>
      </p:sp>
      <p:sp>
        <p:nvSpPr>
          <p:cNvPr id="1058" name="Pentagon 1057">
            <a:extLst>
              <a:ext uri="{FF2B5EF4-FFF2-40B4-BE49-F238E27FC236}">
                <a16:creationId xmlns:a16="http://schemas.microsoft.com/office/drawing/2014/main" id="{6EF0DF77-DF34-1179-1F28-9ABFBF3D2AAD}"/>
              </a:ext>
            </a:extLst>
          </p:cNvPr>
          <p:cNvSpPr>
            <a:spLocks noChangeAspect="1"/>
          </p:cNvSpPr>
          <p:nvPr/>
        </p:nvSpPr>
        <p:spPr>
          <a:xfrm>
            <a:off x="6569683" y="3682124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CACB8D9-0F57-A5F3-4A4F-EABAD3CE062D}"/>
              </a:ext>
            </a:extLst>
          </p:cNvPr>
          <p:cNvSpPr txBox="1"/>
          <p:nvPr/>
        </p:nvSpPr>
        <p:spPr>
          <a:xfrm>
            <a:off x="8287174" y="3482473"/>
            <a:ext cx="1054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n_clicks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60" name="Pentagon 1059">
            <a:extLst>
              <a:ext uri="{FF2B5EF4-FFF2-40B4-BE49-F238E27FC236}">
                <a16:creationId xmlns:a16="http://schemas.microsoft.com/office/drawing/2014/main" id="{54D1763E-9B47-708E-F2E1-FB3B8EC46B9E}"/>
              </a:ext>
            </a:extLst>
          </p:cNvPr>
          <p:cNvSpPr>
            <a:spLocks noChangeAspect="1"/>
          </p:cNvSpPr>
          <p:nvPr/>
        </p:nvSpPr>
        <p:spPr>
          <a:xfrm>
            <a:off x="6566959" y="4576073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61" name="Pentagon 1060">
            <a:extLst>
              <a:ext uri="{FF2B5EF4-FFF2-40B4-BE49-F238E27FC236}">
                <a16:creationId xmlns:a16="http://schemas.microsoft.com/office/drawing/2014/main" id="{57E674CB-D40D-E7DE-5CF2-7753B3148087}"/>
              </a:ext>
            </a:extLst>
          </p:cNvPr>
          <p:cNvSpPr>
            <a:spLocks noChangeAspect="1"/>
          </p:cNvSpPr>
          <p:nvPr/>
        </p:nvSpPr>
        <p:spPr>
          <a:xfrm>
            <a:off x="6576388" y="5401645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62" name="Pentagon 1061">
            <a:extLst>
              <a:ext uri="{FF2B5EF4-FFF2-40B4-BE49-F238E27FC236}">
                <a16:creationId xmlns:a16="http://schemas.microsoft.com/office/drawing/2014/main" id="{1942D720-4ED5-1E0B-CD04-6FA6248CD7D7}"/>
              </a:ext>
            </a:extLst>
          </p:cNvPr>
          <p:cNvSpPr>
            <a:spLocks noChangeAspect="1"/>
          </p:cNvSpPr>
          <p:nvPr/>
        </p:nvSpPr>
        <p:spPr>
          <a:xfrm>
            <a:off x="6556123" y="6257953"/>
            <a:ext cx="1443050" cy="5287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A0FF954-06BA-2F9E-C530-32838FFF9798}"/>
              </a:ext>
            </a:extLst>
          </p:cNvPr>
          <p:cNvSpPr txBox="1"/>
          <p:nvPr/>
        </p:nvSpPr>
        <p:spPr>
          <a:xfrm>
            <a:off x="8240618" y="4462263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9804283-97D5-A9EE-C74C-C029C0139E58}"/>
              </a:ext>
            </a:extLst>
          </p:cNvPr>
          <p:cNvSpPr txBox="1"/>
          <p:nvPr/>
        </p:nvSpPr>
        <p:spPr>
          <a:xfrm>
            <a:off x="8250273" y="5292807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AA79162E-652E-31EC-E851-B8BAC705FAD5}"/>
              </a:ext>
            </a:extLst>
          </p:cNvPr>
          <p:cNvSpPr txBox="1"/>
          <p:nvPr/>
        </p:nvSpPr>
        <p:spPr>
          <a:xfrm>
            <a:off x="8225124" y="6210440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73BECF01-EDAF-6810-45F8-0D7C1A494600}"/>
              </a:ext>
            </a:extLst>
          </p:cNvPr>
          <p:cNvSpPr txBox="1"/>
          <p:nvPr/>
        </p:nvSpPr>
        <p:spPr>
          <a:xfrm>
            <a:off x="6292518" y="4201711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n2</a:t>
            </a:r>
            <a:endParaRPr lang="en-US" dirty="0"/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E232B640-6187-E22E-1674-A4E0602858CD}"/>
              </a:ext>
            </a:extLst>
          </p:cNvPr>
          <p:cNvSpPr txBox="1"/>
          <p:nvPr/>
        </p:nvSpPr>
        <p:spPr>
          <a:xfrm>
            <a:off x="6366347" y="5108423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alpha2</a:t>
            </a:r>
            <a:endParaRPr lang="en-US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1FDC338-5BF2-E751-A0AC-2426B1F75D24}"/>
              </a:ext>
            </a:extLst>
          </p:cNvPr>
          <p:cNvSpPr txBox="1"/>
          <p:nvPr/>
        </p:nvSpPr>
        <p:spPr>
          <a:xfrm>
            <a:off x="6292518" y="5893892"/>
            <a:ext cx="16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asset</a:t>
            </a:r>
            <a:endParaRPr lang="en-US" dirty="0"/>
          </a:p>
        </p:txBody>
      </p:sp>
      <p:cxnSp>
        <p:nvCxnSpPr>
          <p:cNvPr id="1073" name="Elbow Connector 1072">
            <a:extLst>
              <a:ext uri="{FF2B5EF4-FFF2-40B4-BE49-F238E27FC236}">
                <a16:creationId xmlns:a16="http://schemas.microsoft.com/office/drawing/2014/main" id="{53D6A00F-7B5B-DF28-452F-659262FB481E}"/>
              </a:ext>
            </a:extLst>
          </p:cNvPr>
          <p:cNvCxnSpPr>
            <a:cxnSpLocks/>
          </p:cNvCxnSpPr>
          <p:nvPr/>
        </p:nvCxnSpPr>
        <p:spPr>
          <a:xfrm flipV="1">
            <a:off x="8042341" y="5569770"/>
            <a:ext cx="1647048" cy="995926"/>
          </a:xfrm>
          <a:prstGeom prst="bentConnector3">
            <a:avLst>
              <a:gd name="adj1" fmla="val 67827"/>
            </a:avLst>
          </a:prstGeom>
          <a:ln>
            <a:prstDash val="dash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6" name="Elbow Connector 1075">
            <a:extLst>
              <a:ext uri="{FF2B5EF4-FFF2-40B4-BE49-F238E27FC236}">
                <a16:creationId xmlns:a16="http://schemas.microsoft.com/office/drawing/2014/main" id="{CE9A1B70-80FA-B9A7-BE0C-C70BE1DA2FF3}"/>
              </a:ext>
            </a:extLst>
          </p:cNvPr>
          <p:cNvCxnSpPr>
            <a:cxnSpLocks/>
          </p:cNvCxnSpPr>
          <p:nvPr/>
        </p:nvCxnSpPr>
        <p:spPr>
          <a:xfrm flipV="1">
            <a:off x="8056875" y="5368008"/>
            <a:ext cx="1605961" cy="32789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98517867-352B-650F-CCDD-4CE981026AE1}"/>
              </a:ext>
            </a:extLst>
          </p:cNvPr>
          <p:cNvCxnSpPr>
            <a:cxnSpLocks/>
          </p:cNvCxnSpPr>
          <p:nvPr/>
        </p:nvCxnSpPr>
        <p:spPr>
          <a:xfrm>
            <a:off x="8035389" y="4827445"/>
            <a:ext cx="1385448" cy="26625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0" name="Elbow Connector 1079">
            <a:extLst>
              <a:ext uri="{FF2B5EF4-FFF2-40B4-BE49-F238E27FC236}">
                <a16:creationId xmlns:a16="http://schemas.microsoft.com/office/drawing/2014/main" id="{245EBEC6-8FA8-FEF7-6029-F8C1AAAC5653}"/>
              </a:ext>
            </a:extLst>
          </p:cNvPr>
          <p:cNvCxnSpPr>
            <a:cxnSpLocks/>
          </p:cNvCxnSpPr>
          <p:nvPr/>
        </p:nvCxnSpPr>
        <p:spPr>
          <a:xfrm>
            <a:off x="8056875" y="3915869"/>
            <a:ext cx="1456454" cy="10613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2" name="Chevron 1081">
            <a:extLst>
              <a:ext uri="{FF2B5EF4-FFF2-40B4-BE49-F238E27FC236}">
                <a16:creationId xmlns:a16="http://schemas.microsoft.com/office/drawing/2014/main" id="{FF7A9396-14EF-D8C4-F100-3955C529B112}"/>
              </a:ext>
            </a:extLst>
          </p:cNvPr>
          <p:cNvSpPr>
            <a:spLocks noChangeAspect="1"/>
          </p:cNvSpPr>
          <p:nvPr/>
        </p:nvSpPr>
        <p:spPr>
          <a:xfrm>
            <a:off x="9578193" y="1164320"/>
            <a:ext cx="1874236" cy="64186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datatable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579ECBBC-A3AD-9375-1314-B56A5D17DEC1}"/>
              </a:ext>
            </a:extLst>
          </p:cNvPr>
          <p:cNvSpPr txBox="1"/>
          <p:nvPr/>
        </p:nvSpPr>
        <p:spPr>
          <a:xfrm>
            <a:off x="9978508" y="737030"/>
            <a:ext cx="147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blotter</a:t>
            </a:r>
          </a:p>
        </p:txBody>
      </p:sp>
      <p:cxnSp>
        <p:nvCxnSpPr>
          <p:cNvPr id="1087" name="Elbow Connector 1086">
            <a:extLst>
              <a:ext uri="{FF2B5EF4-FFF2-40B4-BE49-F238E27FC236}">
                <a16:creationId xmlns:a16="http://schemas.microsoft.com/office/drawing/2014/main" id="{FCF6B0C9-F1C6-8D7F-C787-96E1E491484C}"/>
              </a:ext>
            </a:extLst>
          </p:cNvPr>
          <p:cNvCxnSpPr>
            <a:cxnSpLocks/>
          </p:cNvCxnSpPr>
          <p:nvPr/>
        </p:nvCxnSpPr>
        <p:spPr>
          <a:xfrm flipV="1">
            <a:off x="5086138" y="1529329"/>
            <a:ext cx="4697395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0" name="Elbow Connector 1089">
            <a:extLst>
              <a:ext uri="{FF2B5EF4-FFF2-40B4-BE49-F238E27FC236}">
                <a16:creationId xmlns:a16="http://schemas.microsoft.com/office/drawing/2014/main" id="{27C4AA98-A5AB-FE8B-CB29-03C019425FEF}"/>
              </a:ext>
            </a:extLst>
          </p:cNvPr>
          <p:cNvCxnSpPr>
            <a:cxnSpLocks/>
          </p:cNvCxnSpPr>
          <p:nvPr/>
        </p:nvCxnSpPr>
        <p:spPr>
          <a:xfrm flipV="1">
            <a:off x="5700480" y="1823269"/>
            <a:ext cx="3787469" cy="3092297"/>
          </a:xfrm>
          <a:prstGeom prst="bentConnector3">
            <a:avLst>
              <a:gd name="adj1" fmla="val -5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5" name="Elbow Connector 1094">
            <a:extLst>
              <a:ext uri="{FF2B5EF4-FFF2-40B4-BE49-F238E27FC236}">
                <a16:creationId xmlns:a16="http://schemas.microsoft.com/office/drawing/2014/main" id="{B5F48965-625F-6B98-DEE8-B128B8E31A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80398" y="2759303"/>
            <a:ext cx="3247205" cy="170945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0" name="TextBox 1099">
            <a:extLst>
              <a:ext uri="{FF2B5EF4-FFF2-40B4-BE49-F238E27FC236}">
                <a16:creationId xmlns:a16="http://schemas.microsoft.com/office/drawing/2014/main" id="{D33E601C-5C36-E288-147F-48081890AD27}"/>
              </a:ext>
            </a:extLst>
          </p:cNvPr>
          <p:cNvSpPr txBox="1"/>
          <p:nvPr/>
        </p:nvSpPr>
        <p:spPr>
          <a:xfrm>
            <a:off x="7341542" y="1127999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4A9C4B62-1FEB-14A6-9FBB-34BCC9C5A6C8}"/>
              </a:ext>
            </a:extLst>
          </p:cNvPr>
          <p:cNvSpPr txBox="1"/>
          <p:nvPr/>
        </p:nvSpPr>
        <p:spPr>
          <a:xfrm>
            <a:off x="7326625" y="1495305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6E8B697-CAEB-BA86-A1D9-8F63B2C394FC}"/>
              </a:ext>
            </a:extLst>
          </p:cNvPr>
          <p:cNvSpPr txBox="1"/>
          <p:nvPr/>
        </p:nvSpPr>
        <p:spPr>
          <a:xfrm>
            <a:off x="8819025" y="2505884"/>
            <a:ext cx="73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</a:t>
            </a:r>
          </a:p>
        </p:txBody>
      </p:sp>
      <p:cxnSp>
        <p:nvCxnSpPr>
          <p:cNvPr id="1103" name="Elbow Connector 1102">
            <a:extLst>
              <a:ext uri="{FF2B5EF4-FFF2-40B4-BE49-F238E27FC236}">
                <a16:creationId xmlns:a16="http://schemas.microsoft.com/office/drawing/2014/main" id="{0C78C40A-984D-D534-FE14-EF2B825CE847}"/>
              </a:ext>
            </a:extLst>
          </p:cNvPr>
          <p:cNvCxnSpPr>
            <a:cxnSpLocks/>
          </p:cNvCxnSpPr>
          <p:nvPr/>
        </p:nvCxnSpPr>
        <p:spPr>
          <a:xfrm rot="5400000">
            <a:off x="4079182" y="2330068"/>
            <a:ext cx="1028111" cy="15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b3d6868-3d5c-4fa7-90ae-41976d17b910">
      <Terms xmlns="http://schemas.microsoft.com/office/infopath/2007/PartnerControls"/>
    </lcf76f155ced4ddcb4097134ff3c332f>
    <TaxCatchAll xmlns="524e0306-43a8-4ca5-9fc4-9cd3e9b0d9c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F357CFAA8E247B327ADDCE168E8A8" ma:contentTypeVersion="8" ma:contentTypeDescription="Create a new document." ma:contentTypeScope="" ma:versionID="267f9844dce1cfc5af105fe633ff5169">
  <xsd:schema xmlns:xsd="http://www.w3.org/2001/XMLSchema" xmlns:xs="http://www.w3.org/2001/XMLSchema" xmlns:p="http://schemas.microsoft.com/office/2006/metadata/properties" xmlns:ns2="ab3d6868-3d5c-4fa7-90ae-41976d17b910" xmlns:ns3="524e0306-43a8-4ca5-9fc4-9cd3e9b0d9c7" targetNamespace="http://schemas.microsoft.com/office/2006/metadata/properties" ma:root="true" ma:fieldsID="eded2ec40a8316b40e9788a7c5582b83" ns2:_="" ns3:_="">
    <xsd:import namespace="ab3d6868-3d5c-4fa7-90ae-41976d17b910"/>
    <xsd:import namespace="524e0306-43a8-4ca5-9fc4-9cd3e9b0d9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d6868-3d5c-4fa7-90ae-41976d17b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3de6858-8a92-4ea2-93bf-f9910da23f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e0306-43a8-4ca5-9fc4-9cd3e9b0d9c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e0d5a1a-ed12-4c95-992c-35cfd5dcb03e}" ma:internalName="TaxCatchAll" ma:showField="CatchAllData" ma:web="524e0306-43a8-4ca5-9fc4-9cd3e9b0d9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34EE5C-7758-4592-B7AE-C57FD96F0CC9}">
  <ds:schemaRefs>
    <ds:schemaRef ds:uri="524e0306-43a8-4ca5-9fc4-9cd3e9b0d9c7"/>
    <ds:schemaRef ds:uri="ab3d6868-3d5c-4fa7-90ae-41976d17b91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BD0282-90C1-45B5-8929-69000873B452}">
  <ds:schemaRefs>
    <ds:schemaRef ds:uri="524e0306-43a8-4ca5-9fc4-9cd3e9b0d9c7"/>
    <ds:schemaRef ds:uri="ab3d6868-3d5c-4fa7-90ae-41976d17b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AF526DC-AC73-4E47-86E3-32BD36A02A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63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HW2: Reactive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Kalina Martinova</dc:creator>
  <cp:lastModifiedBy>Yuanzhe Wang</cp:lastModifiedBy>
  <cp:revision>4</cp:revision>
  <dcterms:created xsi:type="dcterms:W3CDTF">2017-08-18T19:47:10Z</dcterms:created>
  <dcterms:modified xsi:type="dcterms:W3CDTF">2023-02-26T14:41:54Z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0x010100517F357CFAA8E247B327ADDCE168E8A8</vt:lpwstr>
  </property>
  <property fmtid="{D5CDD505-2E9C-101B-9397-08002B2CF9AE}" pid="3" name="MediaServiceImageTags">
    <vt:lpwstr/>
  </property>
</Properties>
</file>