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AD97F-0615-4C31-B00F-CBA8C6076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17473-5E2C-4CD7-86A3-6091CD24D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FE720-4C0E-4DE7-BD68-8EBA42ABD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27E08-6BCB-4AEC-824F-A4AA84635EBE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C6BD6-E95B-4B59-9CD2-9E28F0C0D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F3FDB-00FE-4768-90CE-C075E8B7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8DD-E73A-4597-BD0E-B897ADBD8D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423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F70DE-6971-4646-9C9E-B7E99E351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69AFDD-D71F-41EB-9A63-D6CA4D32B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98563-A278-4C0F-9A86-E51F67015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27E08-6BCB-4AEC-824F-A4AA84635EBE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5C75A-C2EA-450E-B333-C705ECD67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826C3-7915-4AA3-A5BA-4864DEDAE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8DD-E73A-4597-BD0E-B897ADBD8D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570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D611-C581-4479-A343-237144C358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042874-9DAD-4FEB-8A2F-BEEE0A97D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7FCDB-D571-4FAF-844B-63BE507EC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27E08-6BCB-4AEC-824F-A4AA84635EBE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50A75-019A-431C-921B-3576AE137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F4664-EFB6-445F-AC8D-646BE1609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8DD-E73A-4597-BD0E-B897ADBD8D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591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2F0E5-B736-4AE4-979B-1DBD1ADA5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9A2E-358B-433F-A2DE-86AFEBCCD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C8AB7-8C45-4E95-920C-E75F45F0A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27E08-6BCB-4AEC-824F-A4AA84635EBE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48F94-DBD7-4553-AD4D-6402F32FF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FEBFB-13C1-42B7-91F5-B8A0B846E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8DD-E73A-4597-BD0E-B897ADBD8D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897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6BDB9-1286-4391-8A7F-950F58943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7F23F-167F-4088-B512-5A21EB516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07F7C-760F-4187-9B5A-EE898DACF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27E08-6BCB-4AEC-824F-A4AA84635EBE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AC979-B2C7-4EC6-A4B5-7A0EDC47E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7B7D7-BF8A-4553-B450-8A9F91DC4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8DD-E73A-4597-BD0E-B897ADBD8D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1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BA9DC-B25A-4B7B-BD40-C5464F923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7082D-714D-43EE-A32A-256520C820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2B6F1-5E68-4D7D-A1A7-E3F55CCBF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8C381-AE8B-4C69-A7C1-5B5E2B769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27E08-6BCB-4AEC-824F-A4AA84635EBE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D9E69-971D-4C18-88E0-096583D8C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40162-EE9A-408E-8055-DD46E18EA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8DD-E73A-4597-BD0E-B897ADBD8D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87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CE2EC-437C-4549-9E0E-1DC0296B4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527F4-A229-40EA-93A8-4D167C690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EBC5-2950-40ED-AB32-DA6FC8DC9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AEAB7F-86F4-4356-AD59-4F09DF7425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3FD1D5-582F-400A-9BBA-8F89BBE5EC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AF3D42-298A-45F5-ABE2-E477B1208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27E08-6BCB-4AEC-824F-A4AA84635EBE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0BF64B-AD72-481C-A6DE-AB16BF709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670E7A-F8DB-40B5-86A2-9D501F81F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8DD-E73A-4597-BD0E-B897ADBD8D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078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B12E4-FF86-4AF7-9375-8AFB62F7C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80A2A8-B7C9-42BE-82CF-4C4E493B8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27E08-6BCB-4AEC-824F-A4AA84635EBE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C2FFAF-3611-47EE-AE2F-8D5D4D42B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8AAE29-F618-489C-89B3-635820BAD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8DD-E73A-4597-BD0E-B897ADBD8D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094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F4E84B-49CD-4977-8736-4ABE6F008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27E08-6BCB-4AEC-824F-A4AA84635EBE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5191FB-9081-4692-B796-B950A462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72FBEC-7B46-442D-AB8E-6DAC1EA0F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8DD-E73A-4597-BD0E-B897ADBD8D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7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6092B-9DF9-47F9-9B50-56A75B18A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91ACB-9C10-47F9-88C0-0A1399371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D71802-F812-401C-961F-094E42065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A48B9-AF0E-473D-AF48-CFCDB4D86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27E08-6BCB-4AEC-824F-A4AA84635EBE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994F8-A276-4B22-8111-30F6B737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7062D-0E08-4B29-A5DF-0EE0CE5A7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8DD-E73A-4597-BD0E-B897ADBD8D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6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A5A93-C633-4339-9236-D45731C2E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10B656-9A49-4108-8FDC-0201EB798B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0819D-3C49-47D9-B50B-4BC93FA78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90D4B-9B40-4AAF-A2C2-18476BC09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27E08-6BCB-4AEC-824F-A4AA84635EBE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D6D05-C122-426A-9B18-809AE8680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C69A0-6224-4DE6-ACA3-B1E0C7FED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8DD-E73A-4597-BD0E-B897ADBD8D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975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E6BE0A-21C8-45EB-B4D0-942712A8F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1FB27-84A7-4CF6-AB4D-3CA105D50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52C83-3D5D-46D9-9F63-CD79F473D3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27E08-6BCB-4AEC-824F-A4AA84635EBE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AED0B-5C1C-4A27-833D-6FAB2C0516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9DEDD-3305-4504-90A9-1B24620A68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458DD-E73A-4597-BD0E-B897ADBD8D71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2B399C-3F6B-4967-A659-E720A6B11BD0}"/>
              </a:ext>
            </a:extLst>
          </p:cNvPr>
          <p:cNvSpPr/>
          <p:nvPr userDrawn="1"/>
        </p:nvSpPr>
        <p:spPr>
          <a:xfrm>
            <a:off x="0" y="0"/>
            <a:ext cx="466531" cy="6858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8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44BCB-CC44-4F02-BDA2-4B548895EF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Bike Share Case Study: “</a:t>
            </a:r>
            <a:r>
              <a:rPr lang="en-GB" dirty="0" err="1"/>
              <a:t>Cyclistic</a:t>
            </a:r>
            <a:r>
              <a:rPr lang="en-GB" dirty="0"/>
              <a:t>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BA1709-4544-4C0D-A70B-5ECD897049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Goal: Maximise the number of annual memberships</a:t>
            </a:r>
          </a:p>
        </p:txBody>
      </p:sp>
    </p:spTree>
    <p:extLst>
      <p:ext uri="{BB962C8B-B14F-4D97-AF65-F5344CB8AC3E}">
        <p14:creationId xmlns:p14="http://schemas.microsoft.com/office/powerpoint/2010/main" val="54839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771B2-7130-43CA-8BA4-7C1A7F6F4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 about the data set: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A03C0-1C09-4BAB-BDD2-EAD70FCCD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How do annual members and casual riders use </a:t>
            </a:r>
            <a:r>
              <a:rPr lang="en-GB" dirty="0" err="1"/>
              <a:t>Cyclistic</a:t>
            </a:r>
            <a:r>
              <a:rPr lang="en-GB" dirty="0"/>
              <a:t> bikes differently?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Why would casual riders buy </a:t>
            </a:r>
            <a:r>
              <a:rPr lang="en-GB" dirty="0" err="1"/>
              <a:t>Cyclistic</a:t>
            </a:r>
            <a:r>
              <a:rPr lang="en-GB" dirty="0"/>
              <a:t> annual memberships?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How can </a:t>
            </a:r>
            <a:r>
              <a:rPr lang="en-GB" dirty="0" err="1"/>
              <a:t>Cyclistic</a:t>
            </a:r>
            <a:r>
              <a:rPr lang="en-GB" dirty="0"/>
              <a:t> use digital media to influence casual riders to become members?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changes are the key stakeholders able to make?</a:t>
            </a:r>
          </a:p>
          <a:p>
            <a:pPr lvl="1"/>
            <a:r>
              <a:rPr lang="en-GB" dirty="0"/>
              <a:t>Development of campaigns and initiatives</a:t>
            </a:r>
          </a:p>
          <a:p>
            <a:pPr lvl="1"/>
            <a:r>
              <a:rPr lang="en-GB" dirty="0"/>
              <a:t>This will be important and guide the direction of our conclusions</a:t>
            </a:r>
          </a:p>
        </p:txBody>
      </p:sp>
    </p:spTree>
    <p:extLst>
      <p:ext uri="{BB962C8B-B14F-4D97-AF65-F5344CB8AC3E}">
        <p14:creationId xmlns:p14="http://schemas.microsoft.com/office/powerpoint/2010/main" val="421003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EFE9A-0915-4224-9398-2B81FC566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Preparing to use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80A488-3AF4-465F-A0AF-39E233D53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19542"/>
            <a:ext cx="5873178" cy="67384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EF00DD-6891-4359-A2C2-849C02A26844}"/>
              </a:ext>
            </a:extLst>
          </p:cNvPr>
          <p:cNvSpPr txBox="1"/>
          <p:nvPr/>
        </p:nvSpPr>
        <p:spPr>
          <a:xfrm>
            <a:off x="1302027" y="1806328"/>
            <a:ext cx="427382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The data is organised as shown.</a:t>
            </a:r>
          </a:p>
          <a:p>
            <a:endParaRPr lang="en-GB" sz="2000" dirty="0"/>
          </a:p>
          <a:p>
            <a:r>
              <a:rPr lang="en-GB" sz="2000" dirty="0"/>
              <a:t>I will need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Identify any issues with bias and credibility </a:t>
            </a:r>
            <a:r>
              <a:rPr lang="en-GB" sz="2000" baseline="-25000" dirty="0"/>
              <a:t>(none found)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Identify how it helps us solve the problem </a:t>
            </a:r>
            <a:r>
              <a:rPr lang="en-GB" sz="2000" baseline="-25000" dirty="0"/>
              <a:t>(It contains data for start and end time, and of course whether or not a rider is a member)</a:t>
            </a: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Identify any issues with the data in solving this problem</a:t>
            </a:r>
            <a:r>
              <a:rPr lang="en-GB" sz="2000" baseline="-25000" dirty="0"/>
              <a:t> (Some of the tables are split into station and trip data while some are joined)</a:t>
            </a: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819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D22A-D403-4C9E-A421-72D4F440C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8DCCA-73CF-4C29-958A-BAA5F96CE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will use Excel to make sure there are no nulls or duplicates in my data, as well as calculate ride time</a:t>
            </a:r>
          </a:p>
          <a:p>
            <a:r>
              <a:rPr lang="en-GB" dirty="0"/>
              <a:t>I will use SQL to create joins in the data that needs joining, and to save these as new tables</a:t>
            </a:r>
          </a:p>
          <a:p>
            <a:r>
              <a:rPr lang="en-GB" dirty="0"/>
              <a:t>I will use </a:t>
            </a:r>
            <a:r>
              <a:rPr lang="en-GB" dirty="0" err="1"/>
              <a:t>Rstudio</a:t>
            </a:r>
            <a:r>
              <a:rPr lang="en-GB" dirty="0"/>
              <a:t> to analyse for patterns in, and visualise my data</a:t>
            </a:r>
          </a:p>
          <a:p>
            <a:pPr lvl="1"/>
            <a:r>
              <a:rPr lang="en-GB" dirty="0"/>
              <a:t>(I will also use Tableau in order to show that I am able to)</a:t>
            </a:r>
          </a:p>
        </p:txBody>
      </p:sp>
    </p:spTree>
    <p:extLst>
      <p:ext uri="{BB962C8B-B14F-4D97-AF65-F5344CB8AC3E}">
        <p14:creationId xmlns:p14="http://schemas.microsoft.com/office/powerpoint/2010/main" val="201648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2AAEA-1A7F-4B29-B3F5-E20E13F9D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68893-E099-4616-B52E-61076B9B4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Excel: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Filtered for nulls in date/time columns, removed null rows for all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Removed duplicates for all datasets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Added </a:t>
            </a:r>
            <a:r>
              <a:rPr lang="en-GB" dirty="0" err="1"/>
              <a:t>ride_length</a:t>
            </a:r>
            <a:r>
              <a:rPr lang="en-GB" dirty="0"/>
              <a:t> column as (=D2-C2) for all datasets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Added </a:t>
            </a:r>
            <a:r>
              <a:rPr lang="en-GB" dirty="0" err="1"/>
              <a:t>day_of_week</a:t>
            </a:r>
            <a:r>
              <a:rPr lang="en-GB" dirty="0"/>
              <a:t> column as (=WEEKDAY(C2,1)) for all datasets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9315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Words>294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Bike Share Case Study: “Cyclistic”</vt:lpstr>
      <vt:lpstr>Questions about the data set:</vt:lpstr>
      <vt:lpstr>Preparing to use data</vt:lpstr>
      <vt:lpstr>Processing the data</vt:lpstr>
      <vt:lpstr>Changelog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 Share Case Study: “Cyclistic”</dc:title>
  <dc:creator>leonw1450@gmail.com</dc:creator>
  <cp:lastModifiedBy>leonw1450@gmail.com</cp:lastModifiedBy>
  <cp:revision>1</cp:revision>
  <dcterms:created xsi:type="dcterms:W3CDTF">2021-09-05T11:34:58Z</dcterms:created>
  <dcterms:modified xsi:type="dcterms:W3CDTF">2021-09-05T13:19:45Z</dcterms:modified>
</cp:coreProperties>
</file>