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75350" y="165600"/>
            <a:ext cx="1607400" cy="192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Your proto-persona’s name</a:t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Basic characteristics go here</a:t>
            </a:r>
            <a:endParaRPr sz="1200"/>
          </a:p>
        </p:txBody>
      </p:sp>
      <p:sp>
        <p:nvSpPr>
          <p:cNvPr id="65" name="Shape 65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Put your characteristics here</a:t>
            </a:r>
            <a:endParaRPr sz="120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Demographic information</a:t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Needs and goals go here</a:t>
            </a:r>
            <a:endParaRPr sz="1200"/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Needs and goals</a:t>
            </a:r>
            <a:endParaRPr b="1"/>
          </a:p>
        </p:txBody>
      </p:sp>
      <p:sp>
        <p:nvSpPr>
          <p:cNvPr id="69" name="Shape 69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List of behaviours goes here</a:t>
            </a:r>
            <a:endParaRPr sz="1200"/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Behaviours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