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b77ac7c7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b77ac7c7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b77ac7c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b77ac7c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b77ac7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b77ac7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b77ac7c7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b77ac7c7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b77ac7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b77ac7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b77ac7c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b77ac7c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b77ac7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b77ac7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Moving average (simple):</a:t>
            </a:r>
            <a:r>
              <a:rPr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predict continuous Average HR using window of 301 to predict 8 future days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r>
              <a:rPr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predict binary Average HR (high/low) using window of 181 to predict 128 future days (looking ahead at 118 values)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Random forest: </a:t>
            </a:r>
            <a:r>
              <a:rPr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 binary Average HR (high/low) using window of  291 to predict 18 future days (looking ahead at 18 values) 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Random forest regression: </a:t>
            </a:r>
            <a:r>
              <a:rPr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 continuous Average HR using window of 302 to predict 7 future days (looking ahead at 7 days)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Gradient boosting regression</a:t>
            </a:r>
            <a:r>
              <a:rPr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predict continuous Average HR using window of 302 to predict 7 future days (looking ahead at 7 days)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b77ac7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b77ac7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b77ac7c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b77ac7c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0.xml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PaceMakers: Predicting Average Heart Rate for Bike Rides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314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Patrick, Sarah &amp; Esteban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CSC691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December 2, 2019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Demo video: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https://drive.google.com/open?id=126ogae5jRST8RH8H0X9MQ81-IwQHSb5l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532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a medium-sized dataset (309 records), comprised mostly of daily cycling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other metrics (e.g. Distance, Avg Pace, Elevation Gain, HRSS), can we successfully predict the average heart rate (HR) for future rides?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863" y="3152213"/>
            <a:ext cx="63150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1489650" y="3142625"/>
            <a:ext cx="510300" cy="149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058150" y="3106850"/>
            <a:ext cx="1803300" cy="28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460850" y="3106850"/>
            <a:ext cx="1517700" cy="24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1853850"/>
            <a:ext cx="76887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HR data is </a:t>
            </a:r>
            <a:r>
              <a:rPr lang="en"/>
              <a:t>continuous</a:t>
            </a:r>
            <a:r>
              <a:rPr lang="en"/>
              <a:t>, for binary classifiers, we calculated a threshold and classified all activities as </a:t>
            </a:r>
            <a:r>
              <a:rPr b="1" i="1" lang="en"/>
              <a:t>high </a:t>
            </a:r>
            <a:r>
              <a:rPr lang="en"/>
              <a:t>or </a:t>
            </a:r>
            <a:r>
              <a:rPr b="1" i="1" lang="en"/>
              <a:t>low intensity</a:t>
            </a:r>
            <a:endParaRPr b="1" i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 to predict heart rate of future </a:t>
            </a:r>
            <a:r>
              <a:rPr b="1" i="1" lang="en"/>
              <a:t>virtual</a:t>
            </a:r>
            <a:r>
              <a:rPr lang="en"/>
              <a:t> and </a:t>
            </a:r>
            <a:r>
              <a:rPr b="1" i="1" lang="en"/>
              <a:t>outdoor</a:t>
            </a:r>
            <a:r>
              <a:rPr lang="en"/>
              <a:t> rides based on previous historical data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ability to predict health metrics, such as heart rate, from workout routines, we can work to improve performance and better understand key indicators for successful workouts.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20546"/>
          <a:stretch/>
        </p:blipFill>
        <p:spPr>
          <a:xfrm>
            <a:off x="1393950" y="3329100"/>
            <a:ext cx="5600199" cy="11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57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Demo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21972" l="0" r="0" t="0"/>
          <a:stretch/>
        </p:blipFill>
        <p:spPr>
          <a:xfrm>
            <a:off x="5716625" y="304800"/>
            <a:ext cx="3427374" cy="20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12600"/>
            <a:ext cx="6230600" cy="33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272250" y="2002675"/>
            <a:ext cx="516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Cycling data history that has been recorded for about 2 years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stored in a platform called Strava, extracted with the ‘Elevate’ plugin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CSV file containing all the information regarding the physical activity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875" y="1583150"/>
            <a:ext cx="3911125" cy="303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Moving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optimal window size: minimum # of data points necessary to predict one day in future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optimal look ahead value: maximum # of days to be predicted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101" y="3314325"/>
            <a:ext cx="7229401" cy="16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136150" y="4154025"/>
            <a:ext cx="736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SMA: Simple Moving Average, LR: Logistic Regression, RF: Random Forest, GB: Gradient Boosting Regression, RFR: Random Forest Regression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*128 yielded slightly lower accuracy of 0.914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75" y="1877775"/>
            <a:ext cx="7362399" cy="2176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58" y="228600"/>
            <a:ext cx="4579358" cy="37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316875" y="4048800"/>
            <a:ext cx="4107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LR (CMA) and Simple Moving Average Accuracies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970925" y="4048800"/>
            <a:ext cx="4107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Predicted vs. Actual Values for Gradient Boosting and Random Forest Regression models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475" y="307953"/>
            <a:ext cx="4644526" cy="36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Determining HR differences between Regular and Virtual Rides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same dataset to classify Regular vs. Virtual Ride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 Calories burned based on other exercise metrics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Ethical implications and impact on the sport of cycling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