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tags/tag29.xml" ContentType="application/vnd.openxmlformats-officedocument.presentationml.tags+xml"/>
  <Override PartName="/ppt/tags/tag30.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3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66" r:id="rId2"/>
    <p:sldMasterId id="2147483838" r:id="rId3"/>
    <p:sldMasterId id="2147483941" r:id="rId4"/>
  </p:sldMasterIdLst>
  <p:notesMasterIdLst>
    <p:notesMasterId r:id="rId38"/>
  </p:notesMasterIdLst>
  <p:handoutMasterIdLst>
    <p:handoutMasterId r:id="rId39"/>
  </p:handoutMasterIdLst>
  <p:sldIdLst>
    <p:sldId id="427" r:id="rId5"/>
    <p:sldId id="436" r:id="rId6"/>
    <p:sldId id="453" r:id="rId7"/>
    <p:sldId id="264" r:id="rId8"/>
    <p:sldId id="437" r:id="rId9"/>
    <p:sldId id="265" r:id="rId10"/>
    <p:sldId id="438" r:id="rId11"/>
    <p:sldId id="439" r:id="rId12"/>
    <p:sldId id="440" r:id="rId13"/>
    <p:sldId id="266" r:id="rId14"/>
    <p:sldId id="445" r:id="rId15"/>
    <p:sldId id="446" r:id="rId16"/>
    <p:sldId id="447" r:id="rId17"/>
    <p:sldId id="448" r:id="rId18"/>
    <p:sldId id="449" r:id="rId19"/>
    <p:sldId id="450" r:id="rId20"/>
    <p:sldId id="451" r:id="rId21"/>
    <p:sldId id="441" r:id="rId22"/>
    <p:sldId id="267" r:id="rId23"/>
    <p:sldId id="442" r:id="rId24"/>
    <p:sldId id="443" r:id="rId25"/>
    <p:sldId id="350" r:id="rId26"/>
    <p:sldId id="454" r:id="rId27"/>
    <p:sldId id="455" r:id="rId28"/>
    <p:sldId id="456" r:id="rId29"/>
    <p:sldId id="457" r:id="rId30"/>
    <p:sldId id="351" r:id="rId31"/>
    <p:sldId id="458" r:id="rId32"/>
    <p:sldId id="459" r:id="rId33"/>
    <p:sldId id="353" r:id="rId34"/>
    <p:sldId id="348" r:id="rId35"/>
    <p:sldId id="434" r:id="rId36"/>
    <p:sldId id="435" r:id="rId37"/>
  </p:sldIdLst>
  <p:sldSz cx="12192000" cy="6858000"/>
  <p:notesSz cx="6858000" cy="9144000"/>
  <p:custDataLst>
    <p:tags r:id="rId40"/>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0A3D"/>
    <a:srgbClr val="12ABDB"/>
    <a:srgbClr val="0070AD"/>
    <a:srgbClr val="E6E7E7"/>
    <a:srgbClr val="E3E4E8"/>
    <a:srgbClr val="F5C100"/>
    <a:srgbClr val="A0428A"/>
    <a:srgbClr val="2B143D"/>
    <a:srgbClr val="95E61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21" autoAdjust="0"/>
    <p:restoredTop sz="96120" autoAdjust="0"/>
  </p:normalViewPr>
  <p:slideViewPr>
    <p:cSldViewPr>
      <p:cViewPr varScale="1">
        <p:scale>
          <a:sx n="110" d="100"/>
          <a:sy n="110" d="100"/>
        </p:scale>
        <p:origin x="462" y="114"/>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7" d="100"/>
          <a:sy n="77" d="100"/>
        </p:scale>
        <p:origin x="2548" y="76"/>
      </p:cViewPr>
      <p:guideLst/>
    </p:cSldViewPr>
  </p:notes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DF67F0-A526-43B1-97B6-407776D45B13}" type="doc">
      <dgm:prSet loTypeId="urn:microsoft.com/office/officeart/2005/8/layout/chevron1" loCatId="process" qsTypeId="urn:microsoft.com/office/officeart/2005/8/quickstyle/simple1" qsCatId="simple" csTypeId="urn:microsoft.com/office/officeart/2005/8/colors/accent1_2" csCatId="accent1" phldr="1"/>
      <dgm:spPr/>
    </dgm:pt>
    <dgm:pt modelId="{85CAE54F-C913-4571-9706-C9930335C32E}">
      <dgm:prSet phldrT="[Text]" custT="1"/>
      <dgm:spPr>
        <a:solidFill>
          <a:srgbClr val="12ABDB"/>
        </a:solidFill>
        <a:ln w="57150">
          <a:solidFill>
            <a:srgbClr val="E6E7E7"/>
          </a:solidFill>
        </a:ln>
      </dgm:spPr>
      <dgm:t>
        <a:bodyPr/>
        <a:lstStyle/>
        <a:p>
          <a:r>
            <a:rPr lang="pl-PL" sz="1600" b="1" dirty="0"/>
            <a:t>.NET</a:t>
          </a:r>
          <a:endParaRPr lang="en-US" sz="1600" b="1" dirty="0"/>
        </a:p>
      </dgm:t>
    </dgm:pt>
    <dgm:pt modelId="{EB516B1B-6121-4389-A83D-F7F6092084D3}" type="parTrans" cxnId="{BBAE118B-82A5-499F-B362-74876FA9C7CE}">
      <dgm:prSet/>
      <dgm:spPr/>
      <dgm:t>
        <a:bodyPr/>
        <a:lstStyle/>
        <a:p>
          <a:endParaRPr lang="en-US"/>
        </a:p>
      </dgm:t>
    </dgm:pt>
    <dgm:pt modelId="{D0C867EB-F811-4643-B41F-B745ECC80B6C}" type="sibTrans" cxnId="{BBAE118B-82A5-499F-B362-74876FA9C7CE}">
      <dgm:prSet/>
      <dgm:spPr/>
      <dgm:t>
        <a:bodyPr/>
        <a:lstStyle/>
        <a:p>
          <a:endParaRPr lang="en-US"/>
        </a:p>
      </dgm:t>
    </dgm:pt>
    <dgm:pt modelId="{810FCF35-59A0-4E81-8C7A-A4B23D45DF0D}">
      <dgm:prSet phldrT="[Text]" custT="1"/>
      <dgm:spPr>
        <a:ln w="57150">
          <a:solidFill>
            <a:srgbClr val="E6E7E7"/>
          </a:solidFill>
        </a:ln>
      </dgm:spPr>
      <dgm:t>
        <a:bodyPr/>
        <a:lstStyle/>
        <a:p>
          <a:r>
            <a:rPr lang="pl-PL" sz="1600" b="1" dirty="0"/>
            <a:t>JavaScript</a:t>
          </a:r>
          <a:endParaRPr lang="en-US" sz="1600" b="1" dirty="0"/>
        </a:p>
      </dgm:t>
    </dgm:pt>
    <dgm:pt modelId="{6BECCEC2-80F7-48CE-B6EF-F7DB702304A5}" type="parTrans" cxnId="{9E696252-CC77-4C6F-B289-E06A7FA47036}">
      <dgm:prSet/>
      <dgm:spPr/>
      <dgm:t>
        <a:bodyPr/>
        <a:lstStyle/>
        <a:p>
          <a:endParaRPr lang="en-US"/>
        </a:p>
      </dgm:t>
    </dgm:pt>
    <dgm:pt modelId="{3DC54720-E3D9-4A8D-A0C6-803A212DC7E8}" type="sibTrans" cxnId="{9E696252-CC77-4C6F-B289-E06A7FA47036}">
      <dgm:prSet/>
      <dgm:spPr/>
      <dgm:t>
        <a:bodyPr/>
        <a:lstStyle/>
        <a:p>
          <a:endParaRPr lang="en-US"/>
        </a:p>
      </dgm:t>
    </dgm:pt>
    <dgm:pt modelId="{B30FCBA3-0541-455F-84E1-1E2D01C9BDAB}" type="pres">
      <dgm:prSet presAssocID="{69DF67F0-A526-43B1-97B6-407776D45B13}" presName="Name0" presStyleCnt="0">
        <dgm:presLayoutVars>
          <dgm:dir/>
          <dgm:animLvl val="lvl"/>
          <dgm:resizeHandles val="exact"/>
        </dgm:presLayoutVars>
      </dgm:prSet>
      <dgm:spPr/>
    </dgm:pt>
    <dgm:pt modelId="{F42D2B1D-6782-4926-8B4D-91715D6319D8}" type="pres">
      <dgm:prSet presAssocID="{85CAE54F-C913-4571-9706-C9930335C32E}" presName="parTxOnly" presStyleLbl="node1" presStyleIdx="0" presStyleCnt="2">
        <dgm:presLayoutVars>
          <dgm:chMax val="0"/>
          <dgm:chPref val="0"/>
          <dgm:bulletEnabled val="1"/>
        </dgm:presLayoutVars>
      </dgm:prSet>
      <dgm:spPr/>
    </dgm:pt>
    <dgm:pt modelId="{11975B8E-6271-437F-B560-2A953DA196BC}" type="pres">
      <dgm:prSet presAssocID="{D0C867EB-F811-4643-B41F-B745ECC80B6C}" presName="parTxOnlySpace" presStyleCnt="0"/>
      <dgm:spPr/>
    </dgm:pt>
    <dgm:pt modelId="{88AEDFAE-AC01-4D9E-99B6-37B49A0545A2}" type="pres">
      <dgm:prSet presAssocID="{810FCF35-59A0-4E81-8C7A-A4B23D45DF0D}" presName="parTxOnly" presStyleLbl="node1" presStyleIdx="1" presStyleCnt="2">
        <dgm:presLayoutVars>
          <dgm:chMax val="0"/>
          <dgm:chPref val="0"/>
          <dgm:bulletEnabled val="1"/>
        </dgm:presLayoutVars>
      </dgm:prSet>
      <dgm:spPr/>
    </dgm:pt>
  </dgm:ptLst>
  <dgm:cxnLst>
    <dgm:cxn modelId="{9E696252-CC77-4C6F-B289-E06A7FA47036}" srcId="{69DF67F0-A526-43B1-97B6-407776D45B13}" destId="{810FCF35-59A0-4E81-8C7A-A4B23D45DF0D}" srcOrd="1" destOrd="0" parTransId="{6BECCEC2-80F7-48CE-B6EF-F7DB702304A5}" sibTransId="{3DC54720-E3D9-4A8D-A0C6-803A212DC7E8}"/>
    <dgm:cxn modelId="{BBAE118B-82A5-499F-B362-74876FA9C7CE}" srcId="{69DF67F0-A526-43B1-97B6-407776D45B13}" destId="{85CAE54F-C913-4571-9706-C9930335C32E}" srcOrd="0" destOrd="0" parTransId="{EB516B1B-6121-4389-A83D-F7F6092084D3}" sibTransId="{D0C867EB-F811-4643-B41F-B745ECC80B6C}"/>
    <dgm:cxn modelId="{42E116E8-96FB-4839-BC70-600DDCA8DE5D}" type="presOf" srcId="{85CAE54F-C913-4571-9706-C9930335C32E}" destId="{F42D2B1D-6782-4926-8B4D-91715D6319D8}" srcOrd="0" destOrd="0" presId="urn:microsoft.com/office/officeart/2005/8/layout/chevron1"/>
    <dgm:cxn modelId="{6D3C8DEF-8A3D-4361-88C7-6D81A5CD9816}" type="presOf" srcId="{810FCF35-59A0-4E81-8C7A-A4B23D45DF0D}" destId="{88AEDFAE-AC01-4D9E-99B6-37B49A0545A2}" srcOrd="0" destOrd="0" presId="urn:microsoft.com/office/officeart/2005/8/layout/chevron1"/>
    <dgm:cxn modelId="{2F3ABBFC-650A-47FA-9888-8CC59BF6111D}" type="presOf" srcId="{69DF67F0-A526-43B1-97B6-407776D45B13}" destId="{B30FCBA3-0541-455F-84E1-1E2D01C9BDAB}" srcOrd="0" destOrd="0" presId="urn:microsoft.com/office/officeart/2005/8/layout/chevron1"/>
    <dgm:cxn modelId="{43B13496-099B-44E4-A8EF-1C1B59330BEB}" type="presParOf" srcId="{B30FCBA3-0541-455F-84E1-1E2D01C9BDAB}" destId="{F42D2B1D-6782-4926-8B4D-91715D6319D8}" srcOrd="0" destOrd="0" presId="urn:microsoft.com/office/officeart/2005/8/layout/chevron1"/>
    <dgm:cxn modelId="{A604DAA0-81BF-47A0-A8F4-3A577A0A734F}" type="presParOf" srcId="{B30FCBA3-0541-455F-84E1-1E2D01C9BDAB}" destId="{11975B8E-6271-437F-B560-2A953DA196BC}" srcOrd="1" destOrd="0" presId="urn:microsoft.com/office/officeart/2005/8/layout/chevron1"/>
    <dgm:cxn modelId="{7A20C53E-6D05-43C0-AA42-E52F54D1026B}" type="presParOf" srcId="{B30FCBA3-0541-455F-84E1-1E2D01C9BDAB}" destId="{88AEDFAE-AC01-4D9E-99B6-37B49A0545A2}" srcOrd="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DF67F0-A526-43B1-97B6-407776D45B13}" type="doc">
      <dgm:prSet loTypeId="urn:microsoft.com/office/officeart/2005/8/layout/chevron1" loCatId="process" qsTypeId="urn:microsoft.com/office/officeart/2005/8/quickstyle/simple1" qsCatId="simple" csTypeId="urn:microsoft.com/office/officeart/2005/8/colors/accent1_2" csCatId="accent1" phldr="1"/>
      <dgm:spPr/>
    </dgm:pt>
    <dgm:pt modelId="{85CAE54F-C913-4571-9706-C9930335C32E}">
      <dgm:prSet phldrT="[Text]" custT="1"/>
      <dgm:spPr>
        <a:solidFill>
          <a:srgbClr val="12ABDB"/>
        </a:solidFill>
        <a:ln w="57150">
          <a:solidFill>
            <a:srgbClr val="E6E7E7"/>
          </a:solidFill>
        </a:ln>
      </dgm:spPr>
      <dgm:t>
        <a:bodyPr/>
        <a:lstStyle/>
        <a:p>
          <a:r>
            <a:rPr lang="en-US" sz="1600" b="1" dirty="0"/>
            <a:t>JavaScript</a:t>
          </a:r>
        </a:p>
      </dgm:t>
    </dgm:pt>
    <dgm:pt modelId="{EB516B1B-6121-4389-A83D-F7F6092084D3}" type="parTrans" cxnId="{BBAE118B-82A5-499F-B362-74876FA9C7CE}">
      <dgm:prSet/>
      <dgm:spPr/>
      <dgm:t>
        <a:bodyPr/>
        <a:lstStyle/>
        <a:p>
          <a:endParaRPr lang="en-US"/>
        </a:p>
      </dgm:t>
    </dgm:pt>
    <dgm:pt modelId="{D0C867EB-F811-4643-B41F-B745ECC80B6C}" type="sibTrans" cxnId="{BBAE118B-82A5-499F-B362-74876FA9C7CE}">
      <dgm:prSet/>
      <dgm:spPr/>
      <dgm:t>
        <a:bodyPr/>
        <a:lstStyle/>
        <a:p>
          <a:endParaRPr lang="en-US"/>
        </a:p>
      </dgm:t>
    </dgm:pt>
    <dgm:pt modelId="{810FCF35-59A0-4E81-8C7A-A4B23D45DF0D}">
      <dgm:prSet phldrT="[Text]" custT="1"/>
      <dgm:spPr>
        <a:ln w="57150">
          <a:solidFill>
            <a:srgbClr val="E6E7E7"/>
          </a:solidFill>
        </a:ln>
      </dgm:spPr>
      <dgm:t>
        <a:bodyPr/>
        <a:lstStyle/>
        <a:p>
          <a:r>
            <a:rPr lang="en-US" sz="1600" b="1" dirty="0"/>
            <a:t>.NET</a:t>
          </a:r>
        </a:p>
      </dgm:t>
    </dgm:pt>
    <dgm:pt modelId="{6BECCEC2-80F7-48CE-B6EF-F7DB702304A5}" type="parTrans" cxnId="{9E696252-CC77-4C6F-B289-E06A7FA47036}">
      <dgm:prSet/>
      <dgm:spPr/>
      <dgm:t>
        <a:bodyPr/>
        <a:lstStyle/>
        <a:p>
          <a:endParaRPr lang="en-US"/>
        </a:p>
      </dgm:t>
    </dgm:pt>
    <dgm:pt modelId="{3DC54720-E3D9-4A8D-A0C6-803A212DC7E8}" type="sibTrans" cxnId="{9E696252-CC77-4C6F-B289-E06A7FA47036}">
      <dgm:prSet/>
      <dgm:spPr/>
      <dgm:t>
        <a:bodyPr/>
        <a:lstStyle/>
        <a:p>
          <a:endParaRPr lang="en-US"/>
        </a:p>
      </dgm:t>
    </dgm:pt>
    <dgm:pt modelId="{B30FCBA3-0541-455F-84E1-1E2D01C9BDAB}" type="pres">
      <dgm:prSet presAssocID="{69DF67F0-A526-43B1-97B6-407776D45B13}" presName="Name0" presStyleCnt="0">
        <dgm:presLayoutVars>
          <dgm:dir/>
          <dgm:animLvl val="lvl"/>
          <dgm:resizeHandles val="exact"/>
        </dgm:presLayoutVars>
      </dgm:prSet>
      <dgm:spPr/>
    </dgm:pt>
    <dgm:pt modelId="{F42D2B1D-6782-4926-8B4D-91715D6319D8}" type="pres">
      <dgm:prSet presAssocID="{85CAE54F-C913-4571-9706-C9930335C32E}" presName="parTxOnly" presStyleLbl="node1" presStyleIdx="0" presStyleCnt="2">
        <dgm:presLayoutVars>
          <dgm:chMax val="0"/>
          <dgm:chPref val="0"/>
          <dgm:bulletEnabled val="1"/>
        </dgm:presLayoutVars>
      </dgm:prSet>
      <dgm:spPr/>
    </dgm:pt>
    <dgm:pt modelId="{11975B8E-6271-437F-B560-2A953DA196BC}" type="pres">
      <dgm:prSet presAssocID="{D0C867EB-F811-4643-B41F-B745ECC80B6C}" presName="parTxOnlySpace" presStyleCnt="0"/>
      <dgm:spPr/>
    </dgm:pt>
    <dgm:pt modelId="{88AEDFAE-AC01-4D9E-99B6-37B49A0545A2}" type="pres">
      <dgm:prSet presAssocID="{810FCF35-59A0-4E81-8C7A-A4B23D45DF0D}" presName="parTxOnly" presStyleLbl="node1" presStyleIdx="1" presStyleCnt="2">
        <dgm:presLayoutVars>
          <dgm:chMax val="0"/>
          <dgm:chPref val="0"/>
          <dgm:bulletEnabled val="1"/>
        </dgm:presLayoutVars>
      </dgm:prSet>
      <dgm:spPr/>
    </dgm:pt>
  </dgm:ptLst>
  <dgm:cxnLst>
    <dgm:cxn modelId="{9E696252-CC77-4C6F-B289-E06A7FA47036}" srcId="{69DF67F0-A526-43B1-97B6-407776D45B13}" destId="{810FCF35-59A0-4E81-8C7A-A4B23D45DF0D}" srcOrd="1" destOrd="0" parTransId="{6BECCEC2-80F7-48CE-B6EF-F7DB702304A5}" sibTransId="{3DC54720-E3D9-4A8D-A0C6-803A212DC7E8}"/>
    <dgm:cxn modelId="{BBAE118B-82A5-499F-B362-74876FA9C7CE}" srcId="{69DF67F0-A526-43B1-97B6-407776D45B13}" destId="{85CAE54F-C913-4571-9706-C9930335C32E}" srcOrd="0" destOrd="0" parTransId="{EB516B1B-6121-4389-A83D-F7F6092084D3}" sibTransId="{D0C867EB-F811-4643-B41F-B745ECC80B6C}"/>
    <dgm:cxn modelId="{42E116E8-96FB-4839-BC70-600DDCA8DE5D}" type="presOf" srcId="{85CAE54F-C913-4571-9706-C9930335C32E}" destId="{F42D2B1D-6782-4926-8B4D-91715D6319D8}" srcOrd="0" destOrd="0" presId="urn:microsoft.com/office/officeart/2005/8/layout/chevron1"/>
    <dgm:cxn modelId="{6D3C8DEF-8A3D-4361-88C7-6D81A5CD9816}" type="presOf" srcId="{810FCF35-59A0-4E81-8C7A-A4B23D45DF0D}" destId="{88AEDFAE-AC01-4D9E-99B6-37B49A0545A2}" srcOrd="0" destOrd="0" presId="urn:microsoft.com/office/officeart/2005/8/layout/chevron1"/>
    <dgm:cxn modelId="{2F3ABBFC-650A-47FA-9888-8CC59BF6111D}" type="presOf" srcId="{69DF67F0-A526-43B1-97B6-407776D45B13}" destId="{B30FCBA3-0541-455F-84E1-1E2D01C9BDAB}" srcOrd="0" destOrd="0" presId="urn:microsoft.com/office/officeart/2005/8/layout/chevron1"/>
    <dgm:cxn modelId="{43B13496-099B-44E4-A8EF-1C1B59330BEB}" type="presParOf" srcId="{B30FCBA3-0541-455F-84E1-1E2D01C9BDAB}" destId="{F42D2B1D-6782-4926-8B4D-91715D6319D8}" srcOrd="0" destOrd="0" presId="urn:microsoft.com/office/officeart/2005/8/layout/chevron1"/>
    <dgm:cxn modelId="{A604DAA0-81BF-47A0-A8F4-3A577A0A734F}" type="presParOf" srcId="{B30FCBA3-0541-455F-84E1-1E2D01C9BDAB}" destId="{11975B8E-6271-437F-B560-2A953DA196BC}" srcOrd="1" destOrd="0" presId="urn:microsoft.com/office/officeart/2005/8/layout/chevron1"/>
    <dgm:cxn modelId="{7A20C53E-6D05-43C0-AA42-E52F54D1026B}" type="presParOf" srcId="{B30FCBA3-0541-455F-84E1-1E2D01C9BDAB}" destId="{88AEDFAE-AC01-4D9E-99B6-37B49A0545A2}" srcOrd="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2D2B1D-6782-4926-8B4D-91715D6319D8}">
      <dsp:nvSpPr>
        <dsp:cNvPr id="0" name=""/>
        <dsp:cNvSpPr/>
      </dsp:nvSpPr>
      <dsp:spPr>
        <a:xfrm>
          <a:off x="4873" y="0"/>
          <a:ext cx="2913120" cy="432000"/>
        </a:xfrm>
        <a:prstGeom prst="chevron">
          <a:avLst/>
        </a:prstGeom>
        <a:solidFill>
          <a:srgbClr val="12ABDB"/>
        </a:solidFill>
        <a:ln w="57150" cap="flat" cmpd="sng" algn="ctr">
          <a:solidFill>
            <a:srgbClr val="E6E7E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pl-PL" sz="1600" b="1" kern="1200" dirty="0"/>
            <a:t>.NET</a:t>
          </a:r>
          <a:endParaRPr lang="en-US" sz="1600" b="1" kern="1200" dirty="0"/>
        </a:p>
      </dsp:txBody>
      <dsp:txXfrm>
        <a:off x="220873" y="0"/>
        <a:ext cx="2481120" cy="432000"/>
      </dsp:txXfrm>
    </dsp:sp>
    <dsp:sp modelId="{88AEDFAE-AC01-4D9E-99B6-37B49A0545A2}">
      <dsp:nvSpPr>
        <dsp:cNvPr id="0" name=""/>
        <dsp:cNvSpPr/>
      </dsp:nvSpPr>
      <dsp:spPr>
        <a:xfrm>
          <a:off x="2626681" y="0"/>
          <a:ext cx="2913120" cy="432000"/>
        </a:xfrm>
        <a:prstGeom prst="chevron">
          <a:avLst/>
        </a:prstGeom>
        <a:solidFill>
          <a:schemeClr val="accent1">
            <a:hueOff val="0"/>
            <a:satOff val="0"/>
            <a:lumOff val="0"/>
            <a:alphaOff val="0"/>
          </a:schemeClr>
        </a:solidFill>
        <a:ln w="57150" cap="flat" cmpd="sng" algn="ctr">
          <a:solidFill>
            <a:srgbClr val="E6E7E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pl-PL" sz="1600" b="1" kern="1200" dirty="0"/>
            <a:t>JavaScript</a:t>
          </a:r>
          <a:endParaRPr lang="en-US" sz="1600" b="1" kern="1200" dirty="0"/>
        </a:p>
      </dsp:txBody>
      <dsp:txXfrm>
        <a:off x="2842681" y="0"/>
        <a:ext cx="2481120" cy="432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2D2B1D-6782-4926-8B4D-91715D6319D8}">
      <dsp:nvSpPr>
        <dsp:cNvPr id="0" name=""/>
        <dsp:cNvSpPr/>
      </dsp:nvSpPr>
      <dsp:spPr>
        <a:xfrm>
          <a:off x="4873" y="0"/>
          <a:ext cx="2913120" cy="432000"/>
        </a:xfrm>
        <a:prstGeom prst="chevron">
          <a:avLst/>
        </a:prstGeom>
        <a:solidFill>
          <a:srgbClr val="12ABDB"/>
        </a:solidFill>
        <a:ln w="57150" cap="flat" cmpd="sng" algn="ctr">
          <a:solidFill>
            <a:srgbClr val="E6E7E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t>JavaScript</a:t>
          </a:r>
        </a:p>
      </dsp:txBody>
      <dsp:txXfrm>
        <a:off x="220873" y="0"/>
        <a:ext cx="2481120" cy="432000"/>
      </dsp:txXfrm>
    </dsp:sp>
    <dsp:sp modelId="{88AEDFAE-AC01-4D9E-99B6-37B49A0545A2}">
      <dsp:nvSpPr>
        <dsp:cNvPr id="0" name=""/>
        <dsp:cNvSpPr/>
      </dsp:nvSpPr>
      <dsp:spPr>
        <a:xfrm>
          <a:off x="2626681" y="0"/>
          <a:ext cx="2913120" cy="432000"/>
        </a:xfrm>
        <a:prstGeom prst="chevron">
          <a:avLst/>
        </a:prstGeom>
        <a:solidFill>
          <a:schemeClr val="accent1">
            <a:hueOff val="0"/>
            <a:satOff val="0"/>
            <a:lumOff val="0"/>
            <a:alphaOff val="0"/>
          </a:schemeClr>
        </a:solidFill>
        <a:ln w="57150" cap="flat" cmpd="sng" algn="ctr">
          <a:solidFill>
            <a:srgbClr val="E6E7E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t>.NET</a:t>
          </a:r>
        </a:p>
      </dsp:txBody>
      <dsp:txXfrm>
        <a:off x="2842681" y="0"/>
        <a:ext cx="2481120" cy="4320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10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1000" smtClean="0"/>
              <a:pPr/>
              <a:t>06/12/2020</a:t>
            </a:fld>
            <a:endParaRPr lang="pt-PT" sz="10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1000" dirty="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1000" smtClean="0"/>
              <a:pPr/>
              <a:t>‹#›</a:t>
            </a:fld>
            <a:endParaRPr lang="pt-PT" sz="10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0835B8F7-DAC4-4931-8AED-4356A8B2FD64}" type="datetimeFigureOut">
              <a:rPr lang="pt-BR" smtClean="0"/>
              <a:pPr/>
              <a:t>06/12/2020</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 </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pt-BR"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C0696B5C-12A0-4042-B4D0-BD3B9A4F58C6}" type="slidenum">
              <a:rPr lang="pt-BR" smtClean="0"/>
              <a:pPr/>
              <a:t>‹#›</a:t>
            </a:fld>
            <a:endParaRPr lang="pt-BR" dirty="0"/>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indent="0" algn="l" defTabSz="914400" rtl="0" eaLnBrk="1" latinLnBrk="0" hangingPunct="1">
      <a:buFont typeface="Arial" panose="020B0604020202020204" pitchFamily="34" charset="0"/>
      <a:buNone/>
      <a:defRPr sz="1000" kern="1200" baseline="0">
        <a:solidFill>
          <a:schemeClr val="tx1"/>
        </a:solidFill>
        <a:latin typeface="+mn-lt"/>
        <a:ea typeface="+mn-ea"/>
        <a:cs typeface="+mn-cs"/>
      </a:defRPr>
    </a:lvl1pPr>
    <a:lvl2pPr marL="4572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2pPr>
    <a:lvl3pPr marL="9144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3pPr>
    <a:lvl4pPr marL="13716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4</a:t>
            </a:fld>
            <a:endParaRPr lang="pt-BR" dirty="0"/>
          </a:p>
        </p:txBody>
      </p:sp>
    </p:spTree>
    <p:extLst>
      <p:ext uri="{BB962C8B-B14F-4D97-AF65-F5344CB8AC3E}">
        <p14:creationId xmlns:p14="http://schemas.microsoft.com/office/powerpoint/2010/main" val="48079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18</a:t>
            </a:fld>
            <a:endParaRPr lang="pt-BR" dirty="0"/>
          </a:p>
        </p:txBody>
      </p:sp>
    </p:spTree>
    <p:extLst>
      <p:ext uri="{BB962C8B-B14F-4D97-AF65-F5344CB8AC3E}">
        <p14:creationId xmlns:p14="http://schemas.microsoft.com/office/powerpoint/2010/main" val="3480265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19</a:t>
            </a:fld>
            <a:endParaRPr lang="pt-BR" dirty="0"/>
          </a:p>
        </p:txBody>
      </p:sp>
    </p:spTree>
    <p:extLst>
      <p:ext uri="{BB962C8B-B14F-4D97-AF65-F5344CB8AC3E}">
        <p14:creationId xmlns:p14="http://schemas.microsoft.com/office/powerpoint/2010/main" val="16102231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20</a:t>
            </a:fld>
            <a:endParaRPr lang="pt-BR" dirty="0"/>
          </a:p>
        </p:txBody>
      </p:sp>
    </p:spTree>
    <p:extLst>
      <p:ext uri="{BB962C8B-B14F-4D97-AF65-F5344CB8AC3E}">
        <p14:creationId xmlns:p14="http://schemas.microsoft.com/office/powerpoint/2010/main" val="1767936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21</a:t>
            </a:fld>
            <a:endParaRPr lang="pt-BR" dirty="0"/>
          </a:p>
        </p:txBody>
      </p:sp>
    </p:spTree>
    <p:extLst>
      <p:ext uri="{BB962C8B-B14F-4D97-AF65-F5344CB8AC3E}">
        <p14:creationId xmlns:p14="http://schemas.microsoft.com/office/powerpoint/2010/main" val="1227133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22</a:t>
            </a:fld>
            <a:endParaRPr lang="pt-BR" dirty="0"/>
          </a:p>
        </p:txBody>
      </p:sp>
    </p:spTree>
    <p:extLst>
      <p:ext uri="{BB962C8B-B14F-4D97-AF65-F5344CB8AC3E}">
        <p14:creationId xmlns:p14="http://schemas.microsoft.com/office/powerpoint/2010/main" val="1816324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23</a:t>
            </a:fld>
            <a:endParaRPr lang="pt-BR"/>
          </a:p>
        </p:txBody>
      </p:sp>
    </p:spTree>
    <p:extLst>
      <p:ext uri="{BB962C8B-B14F-4D97-AF65-F5344CB8AC3E}">
        <p14:creationId xmlns:p14="http://schemas.microsoft.com/office/powerpoint/2010/main" val="4291271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24</a:t>
            </a:fld>
            <a:endParaRPr lang="pt-BR"/>
          </a:p>
        </p:txBody>
      </p:sp>
    </p:spTree>
    <p:extLst>
      <p:ext uri="{BB962C8B-B14F-4D97-AF65-F5344CB8AC3E}">
        <p14:creationId xmlns:p14="http://schemas.microsoft.com/office/powerpoint/2010/main" val="40881286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25</a:t>
            </a:fld>
            <a:endParaRPr lang="pt-BR"/>
          </a:p>
        </p:txBody>
      </p:sp>
    </p:spTree>
    <p:extLst>
      <p:ext uri="{BB962C8B-B14F-4D97-AF65-F5344CB8AC3E}">
        <p14:creationId xmlns:p14="http://schemas.microsoft.com/office/powerpoint/2010/main" val="17352146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26</a:t>
            </a:fld>
            <a:endParaRPr lang="pt-BR" dirty="0"/>
          </a:p>
        </p:txBody>
      </p:sp>
    </p:spTree>
    <p:extLst>
      <p:ext uri="{BB962C8B-B14F-4D97-AF65-F5344CB8AC3E}">
        <p14:creationId xmlns:p14="http://schemas.microsoft.com/office/powerpoint/2010/main" val="36251845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27</a:t>
            </a:fld>
            <a:endParaRPr lang="pt-BR" dirty="0"/>
          </a:p>
        </p:txBody>
      </p:sp>
    </p:spTree>
    <p:extLst>
      <p:ext uri="{BB962C8B-B14F-4D97-AF65-F5344CB8AC3E}">
        <p14:creationId xmlns:p14="http://schemas.microsoft.com/office/powerpoint/2010/main" val="175583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6</a:t>
            </a:fld>
            <a:endParaRPr lang="pt-BR" dirty="0"/>
          </a:p>
        </p:txBody>
      </p:sp>
    </p:spTree>
    <p:extLst>
      <p:ext uri="{BB962C8B-B14F-4D97-AF65-F5344CB8AC3E}">
        <p14:creationId xmlns:p14="http://schemas.microsoft.com/office/powerpoint/2010/main" val="38954463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28</a:t>
            </a:fld>
            <a:endParaRPr lang="pt-BR" dirty="0"/>
          </a:p>
        </p:txBody>
      </p:sp>
    </p:spTree>
    <p:extLst>
      <p:ext uri="{BB962C8B-B14F-4D97-AF65-F5344CB8AC3E}">
        <p14:creationId xmlns:p14="http://schemas.microsoft.com/office/powerpoint/2010/main" val="16262628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29</a:t>
            </a:fld>
            <a:endParaRPr lang="pt-BR" dirty="0"/>
          </a:p>
        </p:txBody>
      </p:sp>
    </p:spTree>
    <p:extLst>
      <p:ext uri="{BB962C8B-B14F-4D97-AF65-F5344CB8AC3E}">
        <p14:creationId xmlns:p14="http://schemas.microsoft.com/office/powerpoint/2010/main" val="9840590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30</a:t>
            </a:fld>
            <a:endParaRPr lang="pt-BR" dirty="0"/>
          </a:p>
        </p:txBody>
      </p:sp>
    </p:spTree>
    <p:extLst>
      <p:ext uri="{BB962C8B-B14F-4D97-AF65-F5344CB8AC3E}">
        <p14:creationId xmlns:p14="http://schemas.microsoft.com/office/powerpoint/2010/main" val="3656310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31</a:t>
            </a:fld>
            <a:endParaRPr lang="pt-BR" dirty="0"/>
          </a:p>
        </p:txBody>
      </p:sp>
    </p:spTree>
    <p:extLst>
      <p:ext uri="{BB962C8B-B14F-4D97-AF65-F5344CB8AC3E}">
        <p14:creationId xmlns:p14="http://schemas.microsoft.com/office/powerpoint/2010/main" val="1659299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10</a:t>
            </a:fld>
            <a:endParaRPr lang="pt-BR" dirty="0"/>
          </a:p>
        </p:txBody>
      </p:sp>
    </p:spTree>
    <p:extLst>
      <p:ext uri="{BB962C8B-B14F-4D97-AF65-F5344CB8AC3E}">
        <p14:creationId xmlns:p14="http://schemas.microsoft.com/office/powerpoint/2010/main" val="1424610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11</a:t>
            </a:fld>
            <a:endParaRPr lang="pt-BR" dirty="0"/>
          </a:p>
        </p:txBody>
      </p:sp>
    </p:spTree>
    <p:extLst>
      <p:ext uri="{BB962C8B-B14F-4D97-AF65-F5344CB8AC3E}">
        <p14:creationId xmlns:p14="http://schemas.microsoft.com/office/powerpoint/2010/main" val="2721489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12</a:t>
            </a:fld>
            <a:endParaRPr lang="pt-BR" dirty="0"/>
          </a:p>
        </p:txBody>
      </p:sp>
    </p:spTree>
    <p:extLst>
      <p:ext uri="{BB962C8B-B14F-4D97-AF65-F5344CB8AC3E}">
        <p14:creationId xmlns:p14="http://schemas.microsoft.com/office/powerpoint/2010/main" val="576632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13</a:t>
            </a:fld>
            <a:endParaRPr lang="pt-BR" dirty="0"/>
          </a:p>
        </p:txBody>
      </p:sp>
    </p:spTree>
    <p:extLst>
      <p:ext uri="{BB962C8B-B14F-4D97-AF65-F5344CB8AC3E}">
        <p14:creationId xmlns:p14="http://schemas.microsoft.com/office/powerpoint/2010/main" val="153692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14</a:t>
            </a:fld>
            <a:endParaRPr lang="pt-BR" dirty="0"/>
          </a:p>
        </p:txBody>
      </p:sp>
    </p:spTree>
    <p:extLst>
      <p:ext uri="{BB962C8B-B14F-4D97-AF65-F5344CB8AC3E}">
        <p14:creationId xmlns:p14="http://schemas.microsoft.com/office/powerpoint/2010/main" val="1839479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15</a:t>
            </a:fld>
            <a:endParaRPr lang="pt-BR" dirty="0"/>
          </a:p>
        </p:txBody>
      </p:sp>
    </p:spTree>
    <p:extLst>
      <p:ext uri="{BB962C8B-B14F-4D97-AF65-F5344CB8AC3E}">
        <p14:creationId xmlns:p14="http://schemas.microsoft.com/office/powerpoint/2010/main" val="2289792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16</a:t>
            </a:fld>
            <a:endParaRPr lang="pt-BR" dirty="0"/>
          </a:p>
        </p:txBody>
      </p:sp>
    </p:spTree>
    <p:extLst>
      <p:ext uri="{BB962C8B-B14F-4D97-AF65-F5344CB8AC3E}">
        <p14:creationId xmlns:p14="http://schemas.microsoft.com/office/powerpoint/2010/main" val="1868969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7.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8.xml"/><Relationship Id="rId1" Type="http://schemas.openxmlformats.org/officeDocument/2006/relationships/vmlDrawing" Target="../drawings/vmlDrawing17.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xml"/><Relationship Id="rId1" Type="http://schemas.openxmlformats.org/officeDocument/2006/relationships/vmlDrawing" Target="../drawings/vmlDrawing18.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xml"/><Relationship Id="rId1" Type="http://schemas.openxmlformats.org/officeDocument/2006/relationships/vmlDrawing" Target="../drawings/vmlDrawing19.vml"/><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xml"/><Relationship Id="rId1" Type="http://schemas.openxmlformats.org/officeDocument/2006/relationships/vmlDrawing" Target="../drawings/vmlDrawing20.vml"/><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3.xml"/><Relationship Id="rId1" Type="http://schemas.openxmlformats.org/officeDocument/2006/relationships/vmlDrawing" Target="../drawings/vmlDrawing22.vml"/><Relationship Id="rId5" Type="http://schemas.openxmlformats.org/officeDocument/2006/relationships/image" Target="../media/image1.emf"/><Relationship Id="rId4" Type="http://schemas.openxmlformats.org/officeDocument/2006/relationships/oleObject" Target="../embeddings/oleObject20.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4.xml"/><Relationship Id="rId1" Type="http://schemas.openxmlformats.org/officeDocument/2006/relationships/vmlDrawing" Target="../drawings/vmlDrawing23.vml"/><Relationship Id="rId5" Type="http://schemas.openxmlformats.org/officeDocument/2006/relationships/image" Target="../media/image1.emf"/><Relationship Id="rId4" Type="http://schemas.openxmlformats.org/officeDocument/2006/relationships/oleObject" Target="../embeddings/oleObject21.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5.xml"/><Relationship Id="rId1" Type="http://schemas.openxmlformats.org/officeDocument/2006/relationships/vmlDrawing" Target="../drawings/vmlDrawing24.vml"/><Relationship Id="rId5" Type="http://schemas.openxmlformats.org/officeDocument/2006/relationships/image" Target="../media/image1.emf"/><Relationship Id="rId4" Type="http://schemas.openxmlformats.org/officeDocument/2006/relationships/oleObject" Target="../embeddings/oleObject22.bin"/></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6.xml"/><Relationship Id="rId1" Type="http://schemas.openxmlformats.org/officeDocument/2006/relationships/vmlDrawing" Target="../drawings/vmlDrawing25.vml"/><Relationship Id="rId5" Type="http://schemas.openxmlformats.org/officeDocument/2006/relationships/image" Target="../media/image1.emf"/><Relationship Id="rId4" Type="http://schemas.openxmlformats.org/officeDocument/2006/relationships/oleObject" Target="../embeddings/oleObject23.bin"/></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7.xml"/><Relationship Id="rId1" Type="http://schemas.openxmlformats.org/officeDocument/2006/relationships/vmlDrawing" Target="../drawings/vmlDrawing26.vml"/><Relationship Id="rId5" Type="http://schemas.openxmlformats.org/officeDocument/2006/relationships/image" Target="../media/image1.emf"/><Relationship Id="rId4" Type="http://schemas.openxmlformats.org/officeDocument/2006/relationships/oleObject" Target="../embeddings/oleObject24.bin"/></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8.xml"/><Relationship Id="rId1" Type="http://schemas.openxmlformats.org/officeDocument/2006/relationships/vmlDrawing" Target="../drawings/vmlDrawing27.vml"/><Relationship Id="rId5" Type="http://schemas.openxmlformats.org/officeDocument/2006/relationships/image" Target="../media/image1.emf"/><Relationship Id="rId4" Type="http://schemas.openxmlformats.org/officeDocument/2006/relationships/oleObject" Target="../embeddings/oleObject25.bin"/></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34.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12.png"/><Relationship Id="rId18" Type="http://schemas.openxmlformats.org/officeDocument/2006/relationships/hyperlink" Target="http://www.capgemini.com/" TargetMode="External"/><Relationship Id="rId3" Type="http://schemas.openxmlformats.org/officeDocument/2006/relationships/hyperlink" Target="http://www.linkedin.com/company/capgemini" TargetMode="External"/><Relationship Id="rId7" Type="http://schemas.openxmlformats.org/officeDocument/2006/relationships/image" Target="../media/image10.png"/><Relationship Id="rId12" Type="http://schemas.openxmlformats.org/officeDocument/2006/relationships/hyperlink" Target="http://www.youtube.com/capgeminimedia" TargetMode="External"/><Relationship Id="rId17" Type="http://schemas.microsoft.com/office/2007/relationships/hdphoto" Target="../media/hdphoto5.wdp"/><Relationship Id="rId2" Type="http://schemas.openxmlformats.org/officeDocument/2006/relationships/slideMaster" Target="../slideMasters/slideMaster4.xml"/><Relationship Id="rId16" Type="http://schemas.openxmlformats.org/officeDocument/2006/relationships/image" Target="../media/image13.png"/><Relationship Id="rId1" Type="http://schemas.openxmlformats.org/officeDocument/2006/relationships/tags" Target="../tags/tag30.xml"/><Relationship Id="rId6" Type="http://schemas.openxmlformats.org/officeDocument/2006/relationships/hyperlink" Target="http://www.slideshare.net/capgemini" TargetMode="External"/><Relationship Id="rId11" Type="http://schemas.microsoft.com/office/2007/relationships/hdphoto" Target="../media/hdphoto3.wdp"/><Relationship Id="rId5" Type="http://schemas.microsoft.com/office/2007/relationships/hdphoto" Target="../media/hdphoto1.wdp"/><Relationship Id="rId15" Type="http://schemas.openxmlformats.org/officeDocument/2006/relationships/hyperlink" Target="http://www.facebook.com/capgemini" TargetMode="External"/><Relationship Id="rId10" Type="http://schemas.openxmlformats.org/officeDocument/2006/relationships/image" Target="../media/image11.png"/><Relationship Id="rId4" Type="http://schemas.openxmlformats.org/officeDocument/2006/relationships/image" Target="../media/image9.png"/><Relationship Id="rId9" Type="http://schemas.openxmlformats.org/officeDocument/2006/relationships/hyperlink" Target="http://www.twitter.com/capgemini" TargetMode="External"/><Relationship Id="rId14" Type="http://schemas.microsoft.com/office/2007/relationships/hdphoto" Target="../media/hdphoto4.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re 2"/>
          <p:cNvSpPr>
            <a:spLocks noGrp="1"/>
          </p:cNvSpPr>
          <p:nvPr>
            <p:ph type="title"/>
          </p:nvPr>
        </p:nvSpPr>
        <p:spPr/>
        <p:txBody>
          <a:bodyPr/>
          <a:lstStyle/>
          <a:p>
            <a:r>
              <a:rPr lang="fr-FR"/>
              <a:t>Modifiez le style du titre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ntent 6">
    <p:spTree>
      <p:nvGrpSpPr>
        <p:cNvPr id="1" name=""/>
        <p:cNvGrpSpPr/>
        <p:nvPr/>
      </p:nvGrpSpPr>
      <p:grpSpPr>
        <a:xfrm>
          <a:off x="0" y="0"/>
          <a:ext cx="0" cy="0"/>
          <a:chOff x="0" y="0"/>
          <a:chExt cx="0" cy="0"/>
        </a:xfrm>
      </p:grpSpPr>
      <p:graphicFrame>
        <p:nvGraphicFramePr>
          <p:cNvPr id="22" name="Object 2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1761"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05" name="Freeform 5"/>
          <p:cNvSpPr>
            <a:spLocks/>
          </p:cNvSpPr>
          <p:nvPr userDrawn="1"/>
        </p:nvSpPr>
        <p:spPr bwMode="auto">
          <a:xfrm>
            <a:off x="7189244" y="0"/>
            <a:ext cx="5002756" cy="1707300"/>
          </a:xfrm>
          <a:custGeom>
            <a:avLst/>
            <a:gdLst/>
            <a:ahLst/>
            <a:cxnLst>
              <a:cxn ang="0">
                <a:pos x="1540" y="721"/>
              </a:cxn>
              <a:cxn ang="0">
                <a:pos x="1505" y="720"/>
              </a:cxn>
              <a:cxn ang="0">
                <a:pos x="1478" y="719"/>
              </a:cxn>
              <a:cxn ang="0">
                <a:pos x="1460" y="718"/>
              </a:cxn>
              <a:cxn ang="0">
                <a:pos x="1448" y="717"/>
              </a:cxn>
              <a:cxn ang="0">
                <a:pos x="1377" y="711"/>
              </a:cxn>
              <a:cxn ang="0">
                <a:pos x="1312" y="704"/>
              </a:cxn>
              <a:cxn ang="0">
                <a:pos x="1218" y="690"/>
              </a:cxn>
              <a:cxn ang="0">
                <a:pos x="1117" y="670"/>
              </a:cxn>
              <a:cxn ang="0">
                <a:pos x="972" y="637"/>
              </a:cxn>
              <a:cxn ang="0">
                <a:pos x="818" y="594"/>
              </a:cxn>
              <a:cxn ang="0">
                <a:pos x="685" y="554"/>
              </a:cxn>
              <a:cxn ang="0">
                <a:pos x="487" y="491"/>
              </a:cxn>
              <a:cxn ang="0">
                <a:pos x="355" y="450"/>
              </a:cxn>
              <a:cxn ang="0">
                <a:pos x="164" y="397"/>
              </a:cxn>
              <a:cxn ang="0">
                <a:pos x="44" y="372"/>
              </a:cxn>
              <a:cxn ang="0">
                <a:pos x="7" y="366"/>
              </a:cxn>
              <a:cxn ang="0">
                <a:pos x="5" y="353"/>
              </a:cxn>
              <a:cxn ang="0">
                <a:pos x="4" y="343"/>
              </a:cxn>
              <a:cxn ang="0">
                <a:pos x="3" y="327"/>
              </a:cxn>
              <a:cxn ang="0">
                <a:pos x="3" y="320"/>
              </a:cxn>
              <a:cxn ang="0">
                <a:pos x="0" y="300"/>
              </a:cxn>
              <a:cxn ang="0">
                <a:pos x="3" y="278"/>
              </a:cxn>
              <a:cxn ang="0">
                <a:pos x="3" y="258"/>
              </a:cxn>
              <a:cxn ang="0">
                <a:pos x="6" y="211"/>
              </a:cxn>
              <a:cxn ang="0">
                <a:pos x="21" y="132"/>
              </a:cxn>
              <a:cxn ang="0">
                <a:pos x="65" y="13"/>
              </a:cxn>
              <a:cxn ang="0">
                <a:pos x="71" y="0"/>
              </a:cxn>
              <a:cxn ang="0">
                <a:pos x="76" y="1"/>
              </a:cxn>
              <a:cxn ang="0">
                <a:pos x="2113" y="1"/>
              </a:cxn>
              <a:cxn ang="0">
                <a:pos x="2108" y="625"/>
              </a:cxn>
              <a:cxn ang="0">
                <a:pos x="1995" y="665"/>
              </a:cxn>
              <a:cxn ang="0">
                <a:pos x="1844" y="700"/>
              </a:cxn>
              <a:cxn ang="0">
                <a:pos x="1745" y="713"/>
              </a:cxn>
              <a:cxn ang="0">
                <a:pos x="1681" y="718"/>
              </a:cxn>
              <a:cxn ang="0">
                <a:pos x="1613" y="720"/>
              </a:cxn>
            </a:cxnLst>
            <a:rect l="0" t="0" r="r" b="b"/>
            <a:pathLst>
              <a:path w="2113" h="721">
                <a:moveTo>
                  <a:pt x="1609" y="721"/>
                </a:moveTo>
                <a:cubicBezTo>
                  <a:pt x="1586" y="721"/>
                  <a:pt x="1563" y="721"/>
                  <a:pt x="1540" y="721"/>
                </a:cubicBezTo>
                <a:cubicBezTo>
                  <a:pt x="1538" y="720"/>
                  <a:pt x="1536" y="720"/>
                  <a:pt x="1533" y="720"/>
                </a:cubicBezTo>
                <a:cubicBezTo>
                  <a:pt x="1524" y="720"/>
                  <a:pt x="1515" y="720"/>
                  <a:pt x="1505" y="720"/>
                </a:cubicBezTo>
                <a:cubicBezTo>
                  <a:pt x="1505" y="720"/>
                  <a:pt x="1504" y="720"/>
                  <a:pt x="1504" y="720"/>
                </a:cubicBezTo>
                <a:cubicBezTo>
                  <a:pt x="1495" y="720"/>
                  <a:pt x="1487" y="720"/>
                  <a:pt x="1478" y="719"/>
                </a:cubicBezTo>
                <a:cubicBezTo>
                  <a:pt x="1478" y="718"/>
                  <a:pt x="1477" y="718"/>
                  <a:pt x="1476" y="719"/>
                </a:cubicBezTo>
                <a:cubicBezTo>
                  <a:pt x="1471" y="719"/>
                  <a:pt x="1465" y="718"/>
                  <a:pt x="1460" y="718"/>
                </a:cubicBezTo>
                <a:cubicBezTo>
                  <a:pt x="1459" y="717"/>
                  <a:pt x="1458" y="717"/>
                  <a:pt x="1458" y="718"/>
                </a:cubicBezTo>
                <a:cubicBezTo>
                  <a:pt x="1454" y="718"/>
                  <a:pt x="1451" y="718"/>
                  <a:pt x="1448" y="717"/>
                </a:cubicBezTo>
                <a:cubicBezTo>
                  <a:pt x="1437" y="717"/>
                  <a:pt x="1426" y="716"/>
                  <a:pt x="1415" y="715"/>
                </a:cubicBezTo>
                <a:cubicBezTo>
                  <a:pt x="1402" y="714"/>
                  <a:pt x="1390" y="713"/>
                  <a:pt x="1377" y="711"/>
                </a:cubicBezTo>
                <a:cubicBezTo>
                  <a:pt x="1370" y="711"/>
                  <a:pt x="1362" y="710"/>
                  <a:pt x="1355" y="709"/>
                </a:cubicBezTo>
                <a:cubicBezTo>
                  <a:pt x="1341" y="707"/>
                  <a:pt x="1326" y="706"/>
                  <a:pt x="1312" y="704"/>
                </a:cubicBezTo>
                <a:cubicBezTo>
                  <a:pt x="1294" y="701"/>
                  <a:pt x="1277" y="699"/>
                  <a:pt x="1259" y="696"/>
                </a:cubicBezTo>
                <a:cubicBezTo>
                  <a:pt x="1245" y="694"/>
                  <a:pt x="1232" y="692"/>
                  <a:pt x="1218" y="690"/>
                </a:cubicBezTo>
                <a:cubicBezTo>
                  <a:pt x="1205" y="687"/>
                  <a:pt x="1192" y="685"/>
                  <a:pt x="1178" y="682"/>
                </a:cubicBezTo>
                <a:cubicBezTo>
                  <a:pt x="1158" y="678"/>
                  <a:pt x="1137" y="675"/>
                  <a:pt x="1117" y="670"/>
                </a:cubicBezTo>
                <a:cubicBezTo>
                  <a:pt x="1098" y="666"/>
                  <a:pt x="1080" y="662"/>
                  <a:pt x="1061" y="658"/>
                </a:cubicBezTo>
                <a:cubicBezTo>
                  <a:pt x="1031" y="651"/>
                  <a:pt x="1002" y="644"/>
                  <a:pt x="972" y="637"/>
                </a:cubicBezTo>
                <a:cubicBezTo>
                  <a:pt x="947" y="630"/>
                  <a:pt x="923" y="624"/>
                  <a:pt x="898" y="617"/>
                </a:cubicBezTo>
                <a:cubicBezTo>
                  <a:pt x="871" y="609"/>
                  <a:pt x="845" y="602"/>
                  <a:pt x="818" y="594"/>
                </a:cubicBezTo>
                <a:cubicBezTo>
                  <a:pt x="797" y="588"/>
                  <a:pt x="775" y="582"/>
                  <a:pt x="754" y="575"/>
                </a:cubicBezTo>
                <a:cubicBezTo>
                  <a:pt x="731" y="568"/>
                  <a:pt x="708" y="561"/>
                  <a:pt x="685" y="554"/>
                </a:cubicBezTo>
                <a:cubicBezTo>
                  <a:pt x="656" y="545"/>
                  <a:pt x="627" y="536"/>
                  <a:pt x="598" y="526"/>
                </a:cubicBezTo>
                <a:cubicBezTo>
                  <a:pt x="561" y="515"/>
                  <a:pt x="524" y="503"/>
                  <a:pt x="487" y="491"/>
                </a:cubicBezTo>
                <a:cubicBezTo>
                  <a:pt x="460" y="482"/>
                  <a:pt x="434" y="474"/>
                  <a:pt x="407" y="466"/>
                </a:cubicBezTo>
                <a:cubicBezTo>
                  <a:pt x="390" y="460"/>
                  <a:pt x="372" y="455"/>
                  <a:pt x="355" y="450"/>
                </a:cubicBezTo>
                <a:cubicBezTo>
                  <a:pt x="321" y="439"/>
                  <a:pt x="287" y="429"/>
                  <a:pt x="254" y="420"/>
                </a:cubicBezTo>
                <a:cubicBezTo>
                  <a:pt x="224" y="412"/>
                  <a:pt x="194" y="404"/>
                  <a:pt x="164" y="397"/>
                </a:cubicBezTo>
                <a:cubicBezTo>
                  <a:pt x="143" y="392"/>
                  <a:pt x="122" y="387"/>
                  <a:pt x="100" y="382"/>
                </a:cubicBezTo>
                <a:cubicBezTo>
                  <a:pt x="81" y="378"/>
                  <a:pt x="63" y="375"/>
                  <a:pt x="44" y="372"/>
                </a:cubicBezTo>
                <a:cubicBezTo>
                  <a:pt x="35" y="371"/>
                  <a:pt x="27" y="370"/>
                  <a:pt x="19" y="368"/>
                </a:cubicBezTo>
                <a:cubicBezTo>
                  <a:pt x="15" y="367"/>
                  <a:pt x="11" y="368"/>
                  <a:pt x="7" y="366"/>
                </a:cubicBezTo>
                <a:cubicBezTo>
                  <a:pt x="7" y="365"/>
                  <a:pt x="7" y="365"/>
                  <a:pt x="6" y="364"/>
                </a:cubicBezTo>
                <a:cubicBezTo>
                  <a:pt x="6" y="360"/>
                  <a:pt x="6" y="357"/>
                  <a:pt x="5" y="353"/>
                </a:cubicBezTo>
                <a:cubicBezTo>
                  <a:pt x="6" y="352"/>
                  <a:pt x="6" y="351"/>
                  <a:pt x="5" y="350"/>
                </a:cubicBezTo>
                <a:cubicBezTo>
                  <a:pt x="4" y="348"/>
                  <a:pt x="4" y="345"/>
                  <a:pt x="4" y="343"/>
                </a:cubicBezTo>
                <a:cubicBezTo>
                  <a:pt x="5" y="341"/>
                  <a:pt x="5" y="339"/>
                  <a:pt x="4" y="337"/>
                </a:cubicBezTo>
                <a:cubicBezTo>
                  <a:pt x="4" y="334"/>
                  <a:pt x="3" y="330"/>
                  <a:pt x="3" y="327"/>
                </a:cubicBezTo>
                <a:cubicBezTo>
                  <a:pt x="4" y="325"/>
                  <a:pt x="4" y="324"/>
                  <a:pt x="3" y="322"/>
                </a:cubicBezTo>
                <a:cubicBezTo>
                  <a:pt x="3" y="321"/>
                  <a:pt x="3" y="321"/>
                  <a:pt x="3" y="320"/>
                </a:cubicBezTo>
                <a:cubicBezTo>
                  <a:pt x="3" y="315"/>
                  <a:pt x="3" y="309"/>
                  <a:pt x="3" y="304"/>
                </a:cubicBezTo>
                <a:cubicBezTo>
                  <a:pt x="3" y="302"/>
                  <a:pt x="2" y="301"/>
                  <a:pt x="0" y="300"/>
                </a:cubicBezTo>
                <a:cubicBezTo>
                  <a:pt x="0" y="295"/>
                  <a:pt x="0" y="289"/>
                  <a:pt x="0" y="283"/>
                </a:cubicBezTo>
                <a:cubicBezTo>
                  <a:pt x="2" y="282"/>
                  <a:pt x="3" y="280"/>
                  <a:pt x="3" y="278"/>
                </a:cubicBezTo>
                <a:cubicBezTo>
                  <a:pt x="3" y="273"/>
                  <a:pt x="3" y="267"/>
                  <a:pt x="3" y="262"/>
                </a:cubicBezTo>
                <a:cubicBezTo>
                  <a:pt x="3" y="261"/>
                  <a:pt x="3" y="259"/>
                  <a:pt x="3" y="258"/>
                </a:cubicBezTo>
                <a:cubicBezTo>
                  <a:pt x="3" y="254"/>
                  <a:pt x="3" y="250"/>
                  <a:pt x="3" y="246"/>
                </a:cubicBezTo>
                <a:cubicBezTo>
                  <a:pt x="4" y="235"/>
                  <a:pt x="5" y="223"/>
                  <a:pt x="6" y="211"/>
                </a:cubicBezTo>
                <a:cubicBezTo>
                  <a:pt x="8" y="198"/>
                  <a:pt x="9" y="185"/>
                  <a:pt x="12" y="172"/>
                </a:cubicBezTo>
                <a:cubicBezTo>
                  <a:pt x="15" y="159"/>
                  <a:pt x="17" y="145"/>
                  <a:pt x="21" y="132"/>
                </a:cubicBezTo>
                <a:cubicBezTo>
                  <a:pt x="26" y="112"/>
                  <a:pt x="32" y="93"/>
                  <a:pt x="39" y="74"/>
                </a:cubicBezTo>
                <a:cubicBezTo>
                  <a:pt x="47" y="53"/>
                  <a:pt x="55" y="33"/>
                  <a:pt x="65" y="13"/>
                </a:cubicBezTo>
                <a:cubicBezTo>
                  <a:pt x="67" y="9"/>
                  <a:pt x="69" y="6"/>
                  <a:pt x="70" y="3"/>
                </a:cubicBezTo>
                <a:cubicBezTo>
                  <a:pt x="71" y="2"/>
                  <a:pt x="71" y="1"/>
                  <a:pt x="71" y="0"/>
                </a:cubicBezTo>
                <a:cubicBezTo>
                  <a:pt x="72" y="0"/>
                  <a:pt x="72" y="0"/>
                  <a:pt x="73" y="0"/>
                </a:cubicBezTo>
                <a:cubicBezTo>
                  <a:pt x="74" y="1"/>
                  <a:pt x="75" y="1"/>
                  <a:pt x="76" y="1"/>
                </a:cubicBezTo>
                <a:cubicBezTo>
                  <a:pt x="78" y="1"/>
                  <a:pt x="80" y="1"/>
                  <a:pt x="82" y="1"/>
                </a:cubicBezTo>
                <a:cubicBezTo>
                  <a:pt x="759" y="1"/>
                  <a:pt x="1436" y="1"/>
                  <a:pt x="2113" y="1"/>
                </a:cubicBezTo>
                <a:cubicBezTo>
                  <a:pt x="2113" y="209"/>
                  <a:pt x="2113" y="416"/>
                  <a:pt x="2113" y="623"/>
                </a:cubicBezTo>
                <a:cubicBezTo>
                  <a:pt x="2111" y="623"/>
                  <a:pt x="2109" y="624"/>
                  <a:pt x="2108" y="625"/>
                </a:cubicBezTo>
                <a:cubicBezTo>
                  <a:pt x="2092" y="632"/>
                  <a:pt x="2077" y="638"/>
                  <a:pt x="2061" y="644"/>
                </a:cubicBezTo>
                <a:cubicBezTo>
                  <a:pt x="2039" y="652"/>
                  <a:pt x="2017" y="659"/>
                  <a:pt x="1995" y="665"/>
                </a:cubicBezTo>
                <a:cubicBezTo>
                  <a:pt x="1968" y="673"/>
                  <a:pt x="1941" y="680"/>
                  <a:pt x="1913" y="686"/>
                </a:cubicBezTo>
                <a:cubicBezTo>
                  <a:pt x="1890" y="691"/>
                  <a:pt x="1867" y="696"/>
                  <a:pt x="1844" y="700"/>
                </a:cubicBezTo>
                <a:cubicBezTo>
                  <a:pt x="1825" y="703"/>
                  <a:pt x="1805" y="706"/>
                  <a:pt x="1786" y="708"/>
                </a:cubicBezTo>
                <a:cubicBezTo>
                  <a:pt x="1772" y="710"/>
                  <a:pt x="1759" y="712"/>
                  <a:pt x="1745" y="713"/>
                </a:cubicBezTo>
                <a:cubicBezTo>
                  <a:pt x="1731" y="715"/>
                  <a:pt x="1717" y="716"/>
                  <a:pt x="1702" y="717"/>
                </a:cubicBezTo>
                <a:cubicBezTo>
                  <a:pt x="1695" y="718"/>
                  <a:pt x="1688" y="718"/>
                  <a:pt x="1681" y="718"/>
                </a:cubicBezTo>
                <a:cubicBezTo>
                  <a:pt x="1669" y="719"/>
                  <a:pt x="1656" y="720"/>
                  <a:pt x="1643" y="720"/>
                </a:cubicBezTo>
                <a:cubicBezTo>
                  <a:pt x="1633" y="720"/>
                  <a:pt x="1623" y="720"/>
                  <a:pt x="1613" y="720"/>
                </a:cubicBezTo>
                <a:cubicBezTo>
                  <a:pt x="1611" y="720"/>
                  <a:pt x="1610" y="721"/>
                  <a:pt x="1609" y="721"/>
                </a:cubicBez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0"/>
            <a:ext cx="6899165" cy="1104900"/>
          </a:xfrm>
          <a:prstGeom prst="rect">
            <a:avLst/>
          </a:prstGeom>
        </p:spPr>
        <p:txBody>
          <a:bodyPr/>
          <a:lstStyle/>
          <a:p>
            <a:r>
              <a:rPr lang="fr-FR"/>
              <a:t>Modifiez le style du titre</a:t>
            </a:r>
            <a:endParaRPr lang="en-GB" dirty="0"/>
          </a:p>
        </p:txBody>
      </p:sp>
      <p:sp>
        <p:nvSpPr>
          <p:cNvPr id="23" name="Text Placeholder 7">
            <a:extLst>
              <a:ext uri="{FF2B5EF4-FFF2-40B4-BE49-F238E27FC236}">
                <a16:creationId xmlns:a16="http://schemas.microsoft.com/office/drawing/2014/main" id="{32047331-01BE-47AE-BC0C-B787B1E9553B}"/>
              </a:ext>
            </a:extLst>
          </p:cNvPr>
          <p:cNvSpPr>
            <a:spLocks noGrp="1"/>
          </p:cNvSpPr>
          <p:nvPr>
            <p:ph type="body" sz="quarter" idx="37" hasCustomPrompt="1"/>
          </p:nvPr>
        </p:nvSpPr>
        <p:spPr>
          <a:xfrm>
            <a:off x="8360229" y="295729"/>
            <a:ext cx="3065808" cy="876300"/>
          </a:xfrm>
          <a:prstGeom prst="rect">
            <a:avLst/>
          </a:prstGeom>
        </p:spPr>
        <p:txBody>
          <a:bodyPr anchor="t">
            <a:noAutofit/>
          </a:bodyPr>
          <a:lstStyle>
            <a:lvl1pPr algn="ctr">
              <a:lnSpc>
                <a:spcPct val="100000"/>
              </a:lnSpc>
              <a:defRPr sz="1600" b="1"/>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dirty="0"/>
              <a:t>Click to insert text</a:t>
            </a:r>
          </a:p>
        </p:txBody>
      </p:sp>
      <p:sp>
        <p:nvSpPr>
          <p:cNvPr id="24"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907621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ontent 7">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2786"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a:extLst>
              <a:ext uri="{FF2B5EF4-FFF2-40B4-BE49-F238E27FC236}">
                <a16:creationId xmlns:a16="http://schemas.microsoft.com/office/drawing/2014/main" id="{C50C01FB-E2BF-4470-A153-6F7BF3CCF3F9}"/>
              </a:ext>
            </a:extLst>
          </p:cNvPr>
          <p:cNvSpPr/>
          <p:nvPr userDrawn="1"/>
        </p:nvSpPr>
        <p:spPr>
          <a:xfrm>
            <a:off x="0" y="4437112"/>
            <a:ext cx="12192000" cy="2420888"/>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Text Placeholder 7">
            <a:extLst>
              <a:ext uri="{FF2B5EF4-FFF2-40B4-BE49-F238E27FC236}">
                <a16:creationId xmlns:a16="http://schemas.microsoft.com/office/drawing/2014/main" id="{A4F8F9B7-22AF-440B-AF0A-78B650932C21}"/>
              </a:ext>
            </a:extLst>
          </p:cNvPr>
          <p:cNvSpPr>
            <a:spLocks noGrp="1"/>
          </p:cNvSpPr>
          <p:nvPr>
            <p:ph type="body" sz="quarter" idx="32" hasCustomPrompt="1"/>
          </p:nvPr>
        </p:nvSpPr>
        <p:spPr>
          <a:xfrm>
            <a:off x="858867" y="1927056"/>
            <a:ext cx="9088323" cy="432048"/>
          </a:xfrm>
          <a:prstGeom prst="rect">
            <a:avLst/>
          </a:prstGeom>
        </p:spPr>
        <p:txBody>
          <a:bodyPr anchor="ctr">
            <a:noAutofit/>
          </a:bodyPr>
          <a:lstStyle>
            <a:lvl1pPr>
              <a:lnSpc>
                <a:spcPct val="100000"/>
              </a:lnSpc>
              <a:defRPr sz="1800">
                <a:solidFill>
                  <a:srgbClr val="12ABDB"/>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title</a:t>
            </a:r>
          </a:p>
        </p:txBody>
      </p:sp>
      <p:sp>
        <p:nvSpPr>
          <p:cNvPr id="9" name="Text Placeholder 7">
            <a:extLst>
              <a:ext uri="{FF2B5EF4-FFF2-40B4-BE49-F238E27FC236}">
                <a16:creationId xmlns:a16="http://schemas.microsoft.com/office/drawing/2014/main" id="{6343BDF6-D0DB-4726-8EA9-DA3DE0DFDE11}"/>
              </a:ext>
            </a:extLst>
          </p:cNvPr>
          <p:cNvSpPr>
            <a:spLocks noGrp="1"/>
          </p:cNvSpPr>
          <p:nvPr>
            <p:ph type="body" sz="quarter" idx="35" hasCustomPrompt="1"/>
          </p:nvPr>
        </p:nvSpPr>
        <p:spPr>
          <a:xfrm>
            <a:off x="618009" y="5661248"/>
            <a:ext cx="1692449" cy="432048"/>
          </a:xfrm>
          <a:prstGeom prst="rect">
            <a:avLst/>
          </a:prstGeom>
        </p:spPr>
        <p:txBody>
          <a:bodyPr anchor="ctr">
            <a:noAutofit/>
          </a:bodyPr>
          <a:lstStyle>
            <a:lvl1pPr algn="ctr">
              <a:lnSpc>
                <a:spcPct val="85000"/>
              </a:lnSpc>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0" name="Text Placeholder 7">
            <a:extLst>
              <a:ext uri="{FF2B5EF4-FFF2-40B4-BE49-F238E27FC236}">
                <a16:creationId xmlns:a16="http://schemas.microsoft.com/office/drawing/2014/main" id="{3B423489-C448-4223-A3F1-FAB0DF95C7E0}"/>
              </a:ext>
            </a:extLst>
          </p:cNvPr>
          <p:cNvSpPr>
            <a:spLocks noGrp="1"/>
          </p:cNvSpPr>
          <p:nvPr>
            <p:ph type="body" sz="quarter" idx="36" hasCustomPrompt="1"/>
          </p:nvPr>
        </p:nvSpPr>
        <p:spPr>
          <a:xfrm>
            <a:off x="2462490" y="5661248"/>
            <a:ext cx="1692449" cy="432048"/>
          </a:xfrm>
          <a:prstGeom prst="rect">
            <a:avLst/>
          </a:prstGeom>
        </p:spPr>
        <p:txBody>
          <a:bodyPr anchor="ctr">
            <a:noAutofit/>
          </a:bodyPr>
          <a:lstStyle>
            <a:lvl1pPr algn="ctr">
              <a:lnSpc>
                <a:spcPct val="85000"/>
              </a:lnSpc>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1" name="Text Placeholder 7">
            <a:extLst>
              <a:ext uri="{FF2B5EF4-FFF2-40B4-BE49-F238E27FC236}">
                <a16:creationId xmlns:a16="http://schemas.microsoft.com/office/drawing/2014/main" id="{415D3B99-29BD-4D4A-BD25-28628B5AD295}"/>
              </a:ext>
            </a:extLst>
          </p:cNvPr>
          <p:cNvSpPr>
            <a:spLocks noGrp="1"/>
          </p:cNvSpPr>
          <p:nvPr>
            <p:ph type="body" sz="quarter" idx="37" hasCustomPrompt="1"/>
          </p:nvPr>
        </p:nvSpPr>
        <p:spPr>
          <a:xfrm>
            <a:off x="4306971" y="5661248"/>
            <a:ext cx="1692449" cy="432048"/>
          </a:xfrm>
          <a:prstGeom prst="rect">
            <a:avLst/>
          </a:prstGeom>
        </p:spPr>
        <p:txBody>
          <a:bodyPr anchor="ctr">
            <a:noAutofit/>
          </a:bodyPr>
          <a:lstStyle>
            <a:lvl1pPr algn="ctr">
              <a:lnSpc>
                <a:spcPct val="85000"/>
              </a:lnSpc>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2" name="Text Placeholder 7">
            <a:extLst>
              <a:ext uri="{FF2B5EF4-FFF2-40B4-BE49-F238E27FC236}">
                <a16:creationId xmlns:a16="http://schemas.microsoft.com/office/drawing/2014/main" id="{FB92CCBF-AD9B-4B1F-81E0-1F58CD476991}"/>
              </a:ext>
            </a:extLst>
          </p:cNvPr>
          <p:cNvSpPr>
            <a:spLocks noGrp="1"/>
          </p:cNvSpPr>
          <p:nvPr>
            <p:ph type="body" sz="quarter" idx="38" hasCustomPrompt="1"/>
          </p:nvPr>
        </p:nvSpPr>
        <p:spPr>
          <a:xfrm>
            <a:off x="6151452" y="5661248"/>
            <a:ext cx="1692449" cy="432048"/>
          </a:xfrm>
          <a:prstGeom prst="rect">
            <a:avLst/>
          </a:prstGeom>
        </p:spPr>
        <p:txBody>
          <a:bodyPr anchor="ctr">
            <a:noAutofit/>
          </a:bodyPr>
          <a:lstStyle>
            <a:lvl1pPr algn="ctr">
              <a:lnSpc>
                <a:spcPct val="85000"/>
              </a:lnSpc>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3" name="Text Placeholder 7">
            <a:extLst>
              <a:ext uri="{FF2B5EF4-FFF2-40B4-BE49-F238E27FC236}">
                <a16:creationId xmlns:a16="http://schemas.microsoft.com/office/drawing/2014/main" id="{429263E9-C628-4DAE-AAF4-D4C456E5A7F2}"/>
              </a:ext>
            </a:extLst>
          </p:cNvPr>
          <p:cNvSpPr>
            <a:spLocks noGrp="1"/>
          </p:cNvSpPr>
          <p:nvPr>
            <p:ph type="body" sz="quarter" idx="39" hasCustomPrompt="1"/>
          </p:nvPr>
        </p:nvSpPr>
        <p:spPr>
          <a:xfrm>
            <a:off x="7995933" y="5661248"/>
            <a:ext cx="1692449" cy="432048"/>
          </a:xfrm>
          <a:prstGeom prst="rect">
            <a:avLst/>
          </a:prstGeom>
        </p:spPr>
        <p:txBody>
          <a:bodyPr anchor="ctr">
            <a:noAutofit/>
          </a:bodyPr>
          <a:lstStyle>
            <a:lvl1pPr algn="ctr">
              <a:lnSpc>
                <a:spcPct val="85000"/>
              </a:lnSpc>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4" name="Text Placeholder 7">
            <a:extLst>
              <a:ext uri="{FF2B5EF4-FFF2-40B4-BE49-F238E27FC236}">
                <a16:creationId xmlns:a16="http://schemas.microsoft.com/office/drawing/2014/main" id="{266B7D82-19EF-4C8A-8D75-AEA2758E426F}"/>
              </a:ext>
            </a:extLst>
          </p:cNvPr>
          <p:cNvSpPr>
            <a:spLocks noGrp="1"/>
          </p:cNvSpPr>
          <p:nvPr>
            <p:ph type="body" sz="quarter" idx="40" hasCustomPrompt="1"/>
          </p:nvPr>
        </p:nvSpPr>
        <p:spPr>
          <a:xfrm>
            <a:off x="9840416" y="5661248"/>
            <a:ext cx="1692449" cy="432048"/>
          </a:xfrm>
          <a:prstGeom prst="rect">
            <a:avLst/>
          </a:prstGeom>
        </p:spPr>
        <p:txBody>
          <a:bodyPr anchor="ctr">
            <a:noAutofit/>
          </a:bodyPr>
          <a:lstStyle>
            <a:lvl1pPr algn="ctr">
              <a:lnSpc>
                <a:spcPct val="85000"/>
              </a:lnSpc>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 name="Title 1"/>
          <p:cNvSpPr>
            <a:spLocks noGrp="1"/>
          </p:cNvSpPr>
          <p:nvPr>
            <p:ph type="title"/>
          </p:nvPr>
        </p:nvSpPr>
        <p:spPr>
          <a:xfrm>
            <a:off x="227349" y="0"/>
            <a:ext cx="10164880" cy="1104900"/>
          </a:xfrm>
          <a:prstGeom prst="rect">
            <a:avLst/>
          </a:prstGeom>
        </p:spPr>
        <p:txBody>
          <a:bodyPr/>
          <a:lstStyle/>
          <a:p>
            <a:r>
              <a:rPr lang="fr-FR"/>
              <a:t>Modifiez le style du titre</a:t>
            </a:r>
            <a:endParaRPr lang="en-GB" dirty="0"/>
          </a:p>
        </p:txBody>
      </p:sp>
      <p:sp>
        <p:nvSpPr>
          <p:cNvPr id="77840" name="Freeform 16"/>
          <p:cNvSpPr>
            <a:spLocks/>
          </p:cNvSpPr>
          <p:nvPr userDrawn="1"/>
        </p:nvSpPr>
        <p:spPr bwMode="auto">
          <a:xfrm>
            <a:off x="10448711" y="0"/>
            <a:ext cx="1755646" cy="5403134"/>
          </a:xfrm>
          <a:custGeom>
            <a:avLst/>
            <a:gdLst/>
            <a:ahLst/>
            <a:cxnLst>
              <a:cxn ang="0">
                <a:pos x="549" y="29"/>
              </a:cxn>
              <a:cxn ang="0">
                <a:pos x="549" y="18"/>
              </a:cxn>
              <a:cxn ang="0">
                <a:pos x="549" y="10"/>
              </a:cxn>
              <a:cxn ang="0">
                <a:pos x="539" y="1"/>
              </a:cxn>
              <a:cxn ang="0">
                <a:pos x="103" y="1"/>
              </a:cxn>
              <a:cxn ang="0">
                <a:pos x="93" y="2"/>
              </a:cxn>
              <a:cxn ang="0">
                <a:pos x="5" y="75"/>
              </a:cxn>
              <a:cxn ang="0">
                <a:pos x="4" y="85"/>
              </a:cxn>
              <a:cxn ang="0">
                <a:pos x="27" y="154"/>
              </a:cxn>
              <a:cxn ang="0">
                <a:pos x="68" y="421"/>
              </a:cxn>
              <a:cxn ang="0">
                <a:pos x="96" y="764"/>
              </a:cxn>
              <a:cxn ang="0">
                <a:pos x="138" y="1074"/>
              </a:cxn>
              <a:cxn ang="0">
                <a:pos x="227" y="1353"/>
              </a:cxn>
              <a:cxn ang="0">
                <a:pos x="420" y="1611"/>
              </a:cxn>
              <a:cxn ang="0">
                <a:pos x="537" y="1689"/>
              </a:cxn>
              <a:cxn ang="0">
                <a:pos x="544" y="1695"/>
              </a:cxn>
              <a:cxn ang="0">
                <a:pos x="549" y="1691"/>
              </a:cxn>
              <a:cxn ang="0">
                <a:pos x="549" y="1666"/>
              </a:cxn>
              <a:cxn ang="0">
                <a:pos x="549" y="29"/>
              </a:cxn>
            </a:cxnLst>
            <a:rect l="0" t="0" r="r" b="b"/>
            <a:pathLst>
              <a:path w="551" h="1696">
                <a:moveTo>
                  <a:pt x="549" y="29"/>
                </a:moveTo>
                <a:cubicBezTo>
                  <a:pt x="549" y="25"/>
                  <a:pt x="549" y="22"/>
                  <a:pt x="549" y="18"/>
                </a:cubicBezTo>
                <a:cubicBezTo>
                  <a:pt x="549" y="16"/>
                  <a:pt x="549" y="13"/>
                  <a:pt x="549" y="10"/>
                </a:cubicBezTo>
                <a:cubicBezTo>
                  <a:pt x="551" y="2"/>
                  <a:pt x="547" y="1"/>
                  <a:pt x="539" y="1"/>
                </a:cubicBezTo>
                <a:cubicBezTo>
                  <a:pt x="394" y="1"/>
                  <a:pt x="248" y="1"/>
                  <a:pt x="103" y="1"/>
                </a:cubicBezTo>
                <a:cubicBezTo>
                  <a:pt x="100" y="1"/>
                  <a:pt x="96" y="0"/>
                  <a:pt x="93" y="2"/>
                </a:cubicBezTo>
                <a:cubicBezTo>
                  <a:pt x="63" y="25"/>
                  <a:pt x="34" y="50"/>
                  <a:pt x="5" y="75"/>
                </a:cubicBezTo>
                <a:cubicBezTo>
                  <a:pt x="0" y="79"/>
                  <a:pt x="2" y="82"/>
                  <a:pt x="4" y="85"/>
                </a:cubicBezTo>
                <a:cubicBezTo>
                  <a:pt x="13" y="108"/>
                  <a:pt x="20" y="131"/>
                  <a:pt x="27" y="154"/>
                </a:cubicBezTo>
                <a:cubicBezTo>
                  <a:pt x="50" y="242"/>
                  <a:pt x="61" y="331"/>
                  <a:pt x="68" y="421"/>
                </a:cubicBezTo>
                <a:cubicBezTo>
                  <a:pt x="78" y="535"/>
                  <a:pt x="86" y="649"/>
                  <a:pt x="96" y="764"/>
                </a:cubicBezTo>
                <a:cubicBezTo>
                  <a:pt x="104" y="868"/>
                  <a:pt x="117" y="972"/>
                  <a:pt x="138" y="1074"/>
                </a:cubicBezTo>
                <a:cubicBezTo>
                  <a:pt x="158" y="1170"/>
                  <a:pt x="185" y="1264"/>
                  <a:pt x="227" y="1353"/>
                </a:cubicBezTo>
                <a:cubicBezTo>
                  <a:pt x="274" y="1453"/>
                  <a:pt x="336" y="1540"/>
                  <a:pt x="420" y="1611"/>
                </a:cubicBezTo>
                <a:cubicBezTo>
                  <a:pt x="456" y="1641"/>
                  <a:pt x="495" y="1668"/>
                  <a:pt x="537" y="1689"/>
                </a:cubicBezTo>
                <a:cubicBezTo>
                  <a:pt x="538" y="1692"/>
                  <a:pt x="541" y="1693"/>
                  <a:pt x="544" y="1695"/>
                </a:cubicBezTo>
                <a:cubicBezTo>
                  <a:pt x="548" y="1696"/>
                  <a:pt x="550" y="1694"/>
                  <a:pt x="549" y="1691"/>
                </a:cubicBezTo>
                <a:cubicBezTo>
                  <a:pt x="545" y="1683"/>
                  <a:pt x="549" y="1675"/>
                  <a:pt x="549" y="1666"/>
                </a:cubicBezTo>
                <a:cubicBezTo>
                  <a:pt x="549" y="1120"/>
                  <a:pt x="549" y="575"/>
                  <a:pt x="549" y="29"/>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Text Placeholder 7">
            <a:extLst>
              <a:ext uri="{FF2B5EF4-FFF2-40B4-BE49-F238E27FC236}">
                <a16:creationId xmlns:a16="http://schemas.microsoft.com/office/drawing/2014/main" id="{ABE7F41D-73F9-4353-AE3F-71AB8377048D}"/>
              </a:ext>
            </a:extLst>
          </p:cNvPr>
          <p:cNvSpPr>
            <a:spLocks noGrp="1"/>
          </p:cNvSpPr>
          <p:nvPr>
            <p:ph type="body" sz="quarter" idx="30" hasCustomPrompt="1"/>
          </p:nvPr>
        </p:nvSpPr>
        <p:spPr>
          <a:xfrm>
            <a:off x="858867" y="2493916"/>
            <a:ext cx="2749306" cy="1670309"/>
          </a:xfrm>
          <a:prstGeom prst="rect">
            <a:avLst/>
          </a:prstGeom>
        </p:spPr>
        <p:txBody>
          <a:bodyPr>
            <a:noAutofit/>
          </a:bodyPr>
          <a:lstStyle>
            <a:lvl1pPr>
              <a:lnSpc>
                <a:spcPct val="100000"/>
              </a:lnSpc>
              <a:spcBef>
                <a:spcPts val="0"/>
              </a:spcBef>
              <a:defRPr sz="1200"/>
            </a:lvl1pPr>
            <a:lvl2pPr>
              <a:lnSpc>
                <a:spcPct val="100000"/>
              </a:lnSpc>
              <a:spcBef>
                <a:spcPts val="0"/>
              </a:spcBef>
              <a:defRPr sz="1200"/>
            </a:lvl2pPr>
            <a:lvl3pPr>
              <a:lnSpc>
                <a:spcPct val="100000"/>
              </a:lnSpc>
              <a:spcBef>
                <a:spcPts val="0"/>
              </a:spcBef>
              <a:defRPr sz="1200"/>
            </a:lvl3pPr>
            <a:lvl4pPr>
              <a:lnSpc>
                <a:spcPct val="100000"/>
              </a:lnSpc>
              <a:spcBef>
                <a:spcPts val="0"/>
              </a:spcBef>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7">
            <a:extLst>
              <a:ext uri="{FF2B5EF4-FFF2-40B4-BE49-F238E27FC236}">
                <a16:creationId xmlns:a16="http://schemas.microsoft.com/office/drawing/2014/main" id="{ABE7F41D-73F9-4353-AE3F-71AB8377048D}"/>
              </a:ext>
            </a:extLst>
          </p:cNvPr>
          <p:cNvSpPr>
            <a:spLocks noGrp="1"/>
          </p:cNvSpPr>
          <p:nvPr>
            <p:ph type="body" sz="quarter" idx="41" hasCustomPrompt="1"/>
          </p:nvPr>
        </p:nvSpPr>
        <p:spPr>
          <a:xfrm>
            <a:off x="4028375" y="2493916"/>
            <a:ext cx="2749306" cy="1670309"/>
          </a:xfrm>
          <a:prstGeom prst="rect">
            <a:avLst/>
          </a:prstGeom>
        </p:spPr>
        <p:txBody>
          <a:bodyPr>
            <a:noAutofit/>
          </a:bodyPr>
          <a:lstStyle>
            <a:lvl1pPr>
              <a:lnSpc>
                <a:spcPct val="100000"/>
              </a:lnSpc>
              <a:spcBef>
                <a:spcPts val="0"/>
              </a:spcBef>
              <a:defRPr sz="1200"/>
            </a:lvl1pPr>
            <a:lvl2pPr>
              <a:lnSpc>
                <a:spcPct val="100000"/>
              </a:lnSpc>
              <a:spcBef>
                <a:spcPts val="0"/>
              </a:spcBef>
              <a:defRPr sz="1200"/>
            </a:lvl2pPr>
            <a:lvl3pPr>
              <a:lnSpc>
                <a:spcPct val="100000"/>
              </a:lnSpc>
              <a:spcBef>
                <a:spcPts val="0"/>
              </a:spcBef>
              <a:defRPr sz="1200"/>
            </a:lvl3pPr>
            <a:lvl4pPr>
              <a:lnSpc>
                <a:spcPct val="100000"/>
              </a:lnSpc>
              <a:spcBef>
                <a:spcPts val="0"/>
              </a:spcBef>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4" name="Text Placeholder 7">
            <a:extLst>
              <a:ext uri="{FF2B5EF4-FFF2-40B4-BE49-F238E27FC236}">
                <a16:creationId xmlns:a16="http://schemas.microsoft.com/office/drawing/2014/main" id="{ABE7F41D-73F9-4353-AE3F-71AB8377048D}"/>
              </a:ext>
            </a:extLst>
          </p:cNvPr>
          <p:cNvSpPr>
            <a:spLocks noGrp="1"/>
          </p:cNvSpPr>
          <p:nvPr>
            <p:ph type="body" sz="quarter" idx="42" hasCustomPrompt="1"/>
          </p:nvPr>
        </p:nvSpPr>
        <p:spPr>
          <a:xfrm>
            <a:off x="7197884" y="2493916"/>
            <a:ext cx="2749306" cy="1670309"/>
          </a:xfrm>
          <a:prstGeom prst="rect">
            <a:avLst/>
          </a:prstGeom>
        </p:spPr>
        <p:txBody>
          <a:bodyPr>
            <a:noAutofit/>
          </a:bodyPr>
          <a:lstStyle>
            <a:lvl1pPr>
              <a:lnSpc>
                <a:spcPct val="100000"/>
              </a:lnSpc>
              <a:spcBef>
                <a:spcPts val="0"/>
              </a:spcBef>
              <a:defRPr sz="1200"/>
            </a:lvl1pPr>
            <a:lvl2pPr>
              <a:lnSpc>
                <a:spcPct val="100000"/>
              </a:lnSpc>
              <a:spcBef>
                <a:spcPts val="0"/>
              </a:spcBef>
              <a:defRPr sz="1200"/>
            </a:lvl2pPr>
            <a:lvl3pPr>
              <a:lnSpc>
                <a:spcPct val="100000"/>
              </a:lnSpc>
              <a:spcBef>
                <a:spcPts val="0"/>
              </a:spcBef>
              <a:defRPr sz="1200"/>
            </a:lvl3pPr>
            <a:lvl4pPr>
              <a:lnSpc>
                <a:spcPct val="100000"/>
              </a:lnSpc>
              <a:spcBef>
                <a:spcPts val="0"/>
              </a:spcBef>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5" name="Retângulo 43">
            <a:extLst>
              <a:ext uri="{FF2B5EF4-FFF2-40B4-BE49-F238E27FC236}">
                <a16:creationId xmlns:a16="http://schemas.microsoft.com/office/drawing/2014/main"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36" name="Text Placeholder 7">
            <a:extLst>
              <a:ext uri="{FF2B5EF4-FFF2-40B4-BE49-F238E27FC236}">
                <a16:creationId xmlns:a16="http://schemas.microsoft.com/office/drawing/2014/main"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2020. All rights reserved |</a:t>
            </a:r>
          </a:p>
        </p:txBody>
      </p:sp>
    </p:spTree>
    <p:extLst>
      <p:ext uri="{BB962C8B-B14F-4D97-AF65-F5344CB8AC3E}">
        <p14:creationId xmlns:p14="http://schemas.microsoft.com/office/powerpoint/2010/main" val="2884876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9">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8595375" cy="1104900"/>
          </a:xfrm>
          <a:prstGeom prst="rect">
            <a:avLst/>
          </a:prstGeom>
        </p:spPr>
        <p:txBody>
          <a:bodyPr/>
          <a:lstStyle/>
          <a:p>
            <a:r>
              <a:rPr lang="fr-FR"/>
              <a:t>Modifiez le style du titre</a:t>
            </a:r>
            <a:endParaRPr lang="en-GB" dirty="0"/>
          </a:p>
        </p:txBody>
      </p:sp>
      <p:sp>
        <p:nvSpPr>
          <p:cNvPr id="3" name="Freeform: Shape 8">
            <a:extLst>
              <a:ext uri="{FF2B5EF4-FFF2-40B4-BE49-F238E27FC236}">
                <a16:creationId xmlns:a16="http://schemas.microsoft.com/office/drawing/2014/main" id="{45848EA7-8D7C-4A7B-9182-7C1202EDBFB1}"/>
              </a:ext>
            </a:extLst>
          </p:cNvPr>
          <p:cNvSpPr/>
          <p:nvPr userDrawn="1"/>
        </p:nvSpPr>
        <p:spPr>
          <a:xfrm>
            <a:off x="5550122" y="732974"/>
            <a:ext cx="6641878" cy="6125027"/>
          </a:xfrm>
          <a:custGeom>
            <a:avLst/>
            <a:gdLst>
              <a:gd name="connsiteX0" fmla="*/ 4389354 w 6641878"/>
              <a:gd name="connsiteY0" fmla="*/ 775 h 6125027"/>
              <a:gd name="connsiteX1" fmla="*/ 6309188 w 6641878"/>
              <a:gd name="connsiteY1" fmla="*/ 158122 h 6125027"/>
              <a:gd name="connsiteX2" fmla="*/ 6641878 w 6641878"/>
              <a:gd name="connsiteY2" fmla="*/ 218708 h 6125027"/>
              <a:gd name="connsiteX3" fmla="*/ 6641878 w 6641878"/>
              <a:gd name="connsiteY3" fmla="*/ 6125027 h 6125027"/>
              <a:gd name="connsiteX4" fmla="*/ 0 w 6641878"/>
              <a:gd name="connsiteY4" fmla="*/ 6125027 h 6125027"/>
              <a:gd name="connsiteX5" fmla="*/ 90624 w 6641878"/>
              <a:gd name="connsiteY5" fmla="*/ 5875088 h 6125027"/>
              <a:gd name="connsiteX6" fmla="*/ 3403890 w 6641878"/>
              <a:gd name="connsiteY6" fmla="*/ 22965 h 6125027"/>
              <a:gd name="connsiteX7" fmla="*/ 4389354 w 6641878"/>
              <a:gd name="connsiteY7" fmla="*/ 775 h 612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1878" h="6125027">
                <a:moveTo>
                  <a:pt x="4389354" y="775"/>
                </a:moveTo>
                <a:cubicBezTo>
                  <a:pt x="5042595" y="7500"/>
                  <a:pt x="5686424" y="58155"/>
                  <a:pt x="6309188" y="158122"/>
                </a:cubicBezTo>
                <a:lnTo>
                  <a:pt x="6641878" y="218708"/>
                </a:lnTo>
                <a:lnTo>
                  <a:pt x="6641878" y="6125027"/>
                </a:lnTo>
                <a:lnTo>
                  <a:pt x="0" y="6125027"/>
                </a:lnTo>
                <a:lnTo>
                  <a:pt x="90624" y="5875088"/>
                </a:lnTo>
                <a:cubicBezTo>
                  <a:pt x="963229" y="3633055"/>
                  <a:pt x="2980348" y="1576261"/>
                  <a:pt x="3403890" y="22965"/>
                </a:cubicBezTo>
                <a:cubicBezTo>
                  <a:pt x="3733760" y="5034"/>
                  <a:pt x="4062734" y="-2587"/>
                  <a:pt x="4389354" y="775"/>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 name="Text Placeholder 7">
            <a:extLst>
              <a:ext uri="{FF2B5EF4-FFF2-40B4-BE49-F238E27FC236}">
                <a16:creationId xmlns:a16="http://schemas.microsoft.com/office/drawing/2014/main" id="{B223EFB8-88D3-4227-B238-464A474B852E}"/>
              </a:ext>
            </a:extLst>
          </p:cNvPr>
          <p:cNvSpPr>
            <a:spLocks noGrp="1"/>
          </p:cNvSpPr>
          <p:nvPr>
            <p:ph type="body" sz="quarter" idx="12" hasCustomPrompt="1"/>
          </p:nvPr>
        </p:nvSpPr>
        <p:spPr>
          <a:xfrm>
            <a:off x="1848000" y="3913792"/>
            <a:ext cx="2994439" cy="894840"/>
          </a:xfrm>
          <a:prstGeom prst="rect">
            <a:avLst/>
          </a:prstGeom>
        </p:spPr>
        <p:txBody>
          <a:bodyPr anchor="ctr">
            <a:noAutofit/>
          </a:bodyPr>
          <a:lstStyle>
            <a:lvl1pPr>
              <a:lnSpc>
                <a:spcPct val="85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5" name="Text Placeholder 7">
            <a:extLst>
              <a:ext uri="{FF2B5EF4-FFF2-40B4-BE49-F238E27FC236}">
                <a16:creationId xmlns:a16="http://schemas.microsoft.com/office/drawing/2014/main" id="{274C953F-F6D9-4EEF-A914-7C47201B5536}"/>
              </a:ext>
            </a:extLst>
          </p:cNvPr>
          <p:cNvSpPr>
            <a:spLocks noGrp="1"/>
          </p:cNvSpPr>
          <p:nvPr>
            <p:ph type="body" sz="quarter" idx="13" hasCustomPrompt="1"/>
          </p:nvPr>
        </p:nvSpPr>
        <p:spPr>
          <a:xfrm>
            <a:off x="1848000" y="5111406"/>
            <a:ext cx="2994439" cy="894840"/>
          </a:xfrm>
          <a:prstGeom prst="rect">
            <a:avLst/>
          </a:prstGeom>
        </p:spPr>
        <p:txBody>
          <a:bodyPr anchor="ctr">
            <a:noAutofit/>
          </a:bodyPr>
          <a:lstStyle>
            <a:lvl1pPr>
              <a:lnSpc>
                <a:spcPct val="85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6" name="Text Placeholder 7">
            <a:extLst>
              <a:ext uri="{FF2B5EF4-FFF2-40B4-BE49-F238E27FC236}">
                <a16:creationId xmlns:a16="http://schemas.microsoft.com/office/drawing/2014/main" id="{4C26CB88-1502-4963-9C3F-B1DA1792174C}"/>
              </a:ext>
            </a:extLst>
          </p:cNvPr>
          <p:cNvSpPr>
            <a:spLocks noGrp="1"/>
          </p:cNvSpPr>
          <p:nvPr>
            <p:ph type="body" sz="quarter" idx="11" hasCustomPrompt="1"/>
          </p:nvPr>
        </p:nvSpPr>
        <p:spPr>
          <a:xfrm>
            <a:off x="1848000" y="2611604"/>
            <a:ext cx="2994439" cy="894840"/>
          </a:xfrm>
          <a:prstGeom prst="rect">
            <a:avLst/>
          </a:prstGeom>
        </p:spPr>
        <p:txBody>
          <a:bodyPr anchor="ctr">
            <a:noAutofit/>
          </a:bodyPr>
          <a:lstStyle>
            <a:lvl1pPr>
              <a:lnSpc>
                <a:spcPct val="85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7" name="Text Placeholder 7">
            <a:extLst>
              <a:ext uri="{FF2B5EF4-FFF2-40B4-BE49-F238E27FC236}">
                <a16:creationId xmlns:a16="http://schemas.microsoft.com/office/drawing/2014/main" id="{14E8646B-8451-4052-9B50-DB60E346C8FA}"/>
              </a:ext>
            </a:extLst>
          </p:cNvPr>
          <p:cNvSpPr>
            <a:spLocks noGrp="1"/>
          </p:cNvSpPr>
          <p:nvPr>
            <p:ph type="body" sz="quarter" idx="14" hasCustomPrompt="1"/>
          </p:nvPr>
        </p:nvSpPr>
        <p:spPr>
          <a:xfrm>
            <a:off x="7510762" y="3878263"/>
            <a:ext cx="4169465" cy="1459050"/>
          </a:xfrm>
          <a:prstGeom prst="rect">
            <a:avLst/>
          </a:prstGeom>
        </p:spPr>
        <p:txBody>
          <a:bodyPr>
            <a:noAutofit/>
          </a:bodyPr>
          <a:lstStyle>
            <a:lvl1pPr algn="r">
              <a:lnSpc>
                <a:spcPct val="85000"/>
              </a:lnSpc>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8" name="Text Placeholder 42">
            <a:extLst>
              <a:ext uri="{FF2B5EF4-FFF2-40B4-BE49-F238E27FC236}">
                <a16:creationId xmlns:a16="http://schemas.microsoft.com/office/drawing/2014/main" id="{A06380E9-5885-470D-9428-A5F69B32620C}"/>
              </a:ext>
            </a:extLst>
          </p:cNvPr>
          <p:cNvSpPr>
            <a:spLocks noGrp="1"/>
          </p:cNvSpPr>
          <p:nvPr>
            <p:ph type="body" sz="quarter" idx="15" hasCustomPrompt="1"/>
          </p:nvPr>
        </p:nvSpPr>
        <p:spPr>
          <a:xfrm>
            <a:off x="8035327" y="2742306"/>
            <a:ext cx="3644899" cy="974725"/>
          </a:xfrm>
          <a:prstGeom prst="rect">
            <a:avLst/>
          </a:prstGeom>
        </p:spPr>
        <p:txBody>
          <a:bodyPr>
            <a:noAutofit/>
          </a:bodyPr>
          <a:lstStyle>
            <a:lvl1pPr algn="r">
              <a:lnSpc>
                <a:spcPct val="85000"/>
              </a:lnSpc>
              <a:defRPr sz="3200">
                <a:solidFill>
                  <a:schemeClr val="bg1"/>
                </a:solidFill>
              </a:defRPr>
            </a:lvl1pPr>
          </a:lstStyle>
          <a:p>
            <a:pPr lvl="0"/>
            <a:r>
              <a:rPr lang="en-US" dirty="0"/>
              <a:t>Click to add subtitle</a:t>
            </a:r>
          </a:p>
        </p:txBody>
      </p:sp>
      <p:sp>
        <p:nvSpPr>
          <p:cNvPr id="9" name="Espace réservé du texte 4"/>
          <p:cNvSpPr>
            <a:spLocks noGrp="1"/>
          </p:cNvSpPr>
          <p:nvPr>
            <p:ph type="body" sz="quarter" idx="16" hasCustomPrompt="1"/>
          </p:nvPr>
        </p:nvSpPr>
        <p:spPr>
          <a:xfrm>
            <a:off x="227349" y="1148607"/>
            <a:ext cx="8595375"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0" name="Retângulo 43">
            <a:extLst>
              <a:ext uri="{FF2B5EF4-FFF2-40B4-BE49-F238E27FC236}">
                <a16:creationId xmlns:a16="http://schemas.microsoft.com/office/drawing/2014/main"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dirty="0">
              <a:solidFill>
                <a:schemeClr val="bg1"/>
              </a:solidFill>
              <a:cs typeface="Arial" panose="020B0604020202020204" pitchFamily="34" charset="0"/>
            </a:endParaRPr>
          </a:p>
        </p:txBody>
      </p:sp>
      <p:sp>
        <p:nvSpPr>
          <p:cNvPr id="11" name="Text Placeholder 7">
            <a:extLst>
              <a:ext uri="{FF2B5EF4-FFF2-40B4-BE49-F238E27FC236}">
                <a16:creationId xmlns:a16="http://schemas.microsoft.com/office/drawing/2014/main"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solidFill>
              </a:rPr>
              <a:t>© Capgemini 2020. All rights reserved |</a:t>
            </a:r>
          </a:p>
        </p:txBody>
      </p:sp>
    </p:spTree>
    <p:extLst>
      <p:ext uri="{BB962C8B-B14F-4D97-AF65-F5344CB8AC3E}">
        <p14:creationId xmlns:p14="http://schemas.microsoft.com/office/powerpoint/2010/main" val="1645742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10">
    <p:spTree>
      <p:nvGrpSpPr>
        <p:cNvPr id="1" name=""/>
        <p:cNvGrpSpPr/>
        <p:nvPr/>
      </p:nvGrpSpPr>
      <p:grpSpPr>
        <a:xfrm>
          <a:off x="0" y="0"/>
          <a:ext cx="0" cy="0"/>
          <a:chOff x="0" y="0"/>
          <a:chExt cx="0" cy="0"/>
        </a:xfrm>
      </p:grpSpPr>
      <p:graphicFrame>
        <p:nvGraphicFramePr>
          <p:cNvPr id="20" name="Object 1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4834"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9" name="Group 18"/>
          <p:cNvGrpSpPr/>
          <p:nvPr userDrawn="1"/>
        </p:nvGrpSpPr>
        <p:grpSpPr>
          <a:xfrm>
            <a:off x="5474198" y="1"/>
            <a:ext cx="6717802" cy="6879906"/>
            <a:chOff x="5301197" y="14514"/>
            <a:chExt cx="6689458" cy="6850879"/>
          </a:xfrm>
          <a:solidFill>
            <a:schemeClr val="accent4"/>
          </a:solidFill>
        </p:grpSpPr>
        <p:sp>
          <p:nvSpPr>
            <p:cNvPr id="87046" name="Freeform 6"/>
            <p:cNvSpPr>
              <a:spLocks/>
            </p:cNvSpPr>
            <p:nvPr userDrawn="1"/>
          </p:nvSpPr>
          <p:spPr bwMode="auto">
            <a:xfrm>
              <a:off x="5301197" y="3070823"/>
              <a:ext cx="6689458" cy="3794570"/>
            </a:xfrm>
            <a:custGeom>
              <a:avLst/>
              <a:gdLst/>
              <a:ahLst/>
              <a:cxnLst>
                <a:cxn ang="0">
                  <a:pos x="0" y="404"/>
                </a:cxn>
                <a:cxn ang="0">
                  <a:pos x="33" y="354"/>
                </a:cxn>
                <a:cxn ang="0">
                  <a:pos x="81" y="284"/>
                </a:cxn>
                <a:cxn ang="0">
                  <a:pos x="100" y="262"/>
                </a:cxn>
                <a:cxn ang="0">
                  <a:pos x="151" y="203"/>
                </a:cxn>
                <a:cxn ang="0">
                  <a:pos x="173" y="183"/>
                </a:cxn>
                <a:cxn ang="0">
                  <a:pos x="206" y="151"/>
                </a:cxn>
                <a:cxn ang="0">
                  <a:pos x="253" y="116"/>
                </a:cxn>
                <a:cxn ang="0">
                  <a:pos x="331" y="68"/>
                </a:cxn>
                <a:cxn ang="0">
                  <a:pos x="465" y="19"/>
                </a:cxn>
                <a:cxn ang="0">
                  <a:pos x="664" y="5"/>
                </a:cxn>
                <a:cxn ang="0">
                  <a:pos x="840" y="32"/>
                </a:cxn>
                <a:cxn ang="0">
                  <a:pos x="911" y="52"/>
                </a:cxn>
                <a:cxn ang="0">
                  <a:pos x="1026" y="92"/>
                </a:cxn>
                <a:cxn ang="0">
                  <a:pos x="1070" y="109"/>
                </a:cxn>
                <a:cxn ang="0">
                  <a:pos x="1149" y="144"/>
                </a:cxn>
                <a:cxn ang="0">
                  <a:pos x="1191" y="164"/>
                </a:cxn>
                <a:cxn ang="0">
                  <a:pos x="1272" y="205"/>
                </a:cxn>
                <a:cxn ang="0">
                  <a:pos x="1313" y="225"/>
                </a:cxn>
                <a:cxn ang="0">
                  <a:pos x="1399" y="273"/>
                </a:cxn>
                <a:cxn ang="0">
                  <a:pos x="1462" y="310"/>
                </a:cxn>
                <a:cxn ang="0">
                  <a:pos x="1515" y="341"/>
                </a:cxn>
                <a:cxn ang="0">
                  <a:pos x="1587" y="384"/>
                </a:cxn>
                <a:cxn ang="0">
                  <a:pos x="1633" y="414"/>
                </a:cxn>
                <a:cxn ang="0">
                  <a:pos x="1703" y="457"/>
                </a:cxn>
                <a:cxn ang="0">
                  <a:pos x="1770" y="498"/>
                </a:cxn>
                <a:cxn ang="0">
                  <a:pos x="1799" y="514"/>
                </a:cxn>
                <a:cxn ang="0">
                  <a:pos x="1894" y="569"/>
                </a:cxn>
                <a:cxn ang="0">
                  <a:pos x="2007" y="628"/>
                </a:cxn>
                <a:cxn ang="0">
                  <a:pos x="2087" y="668"/>
                </a:cxn>
                <a:cxn ang="0">
                  <a:pos x="2132" y="689"/>
                </a:cxn>
                <a:cxn ang="0">
                  <a:pos x="2208" y="724"/>
                </a:cxn>
                <a:cxn ang="0">
                  <a:pos x="2270" y="750"/>
                </a:cxn>
                <a:cxn ang="0">
                  <a:pos x="2336" y="777"/>
                </a:cxn>
                <a:cxn ang="0">
                  <a:pos x="2414" y="806"/>
                </a:cxn>
                <a:cxn ang="0">
                  <a:pos x="2523" y="843"/>
                </a:cxn>
                <a:cxn ang="0">
                  <a:pos x="2599" y="866"/>
                </a:cxn>
                <a:cxn ang="0">
                  <a:pos x="2713" y="894"/>
                </a:cxn>
                <a:cxn ang="0">
                  <a:pos x="2805" y="910"/>
                </a:cxn>
                <a:cxn ang="0">
                  <a:pos x="2812" y="910"/>
                </a:cxn>
                <a:cxn ang="0">
                  <a:pos x="2812" y="1597"/>
                </a:cxn>
                <a:cxn ang="0">
                  <a:pos x="2802" y="1597"/>
                </a:cxn>
                <a:cxn ang="0">
                  <a:pos x="896" y="1597"/>
                </a:cxn>
                <a:cxn ang="0">
                  <a:pos x="194" y="1597"/>
                </a:cxn>
                <a:cxn ang="0">
                  <a:pos x="186" y="1596"/>
                </a:cxn>
                <a:cxn ang="0">
                  <a:pos x="219" y="1567"/>
                </a:cxn>
                <a:cxn ang="0">
                  <a:pos x="285" y="1465"/>
                </a:cxn>
                <a:cxn ang="0">
                  <a:pos x="308" y="1363"/>
                </a:cxn>
                <a:cxn ang="0">
                  <a:pos x="305" y="1206"/>
                </a:cxn>
                <a:cxn ang="0">
                  <a:pos x="278" y="1067"/>
                </a:cxn>
                <a:cxn ang="0">
                  <a:pos x="253" y="977"/>
                </a:cxn>
                <a:cxn ang="0">
                  <a:pos x="217" y="872"/>
                </a:cxn>
                <a:cxn ang="0">
                  <a:pos x="191" y="802"/>
                </a:cxn>
                <a:cxn ang="0">
                  <a:pos x="153" y="713"/>
                </a:cxn>
                <a:cxn ang="0">
                  <a:pos x="104" y="605"/>
                </a:cxn>
                <a:cxn ang="0">
                  <a:pos x="91" y="581"/>
                </a:cxn>
                <a:cxn ang="0">
                  <a:pos x="58" y="514"/>
                </a:cxn>
                <a:cxn ang="0">
                  <a:pos x="3" y="411"/>
                </a:cxn>
                <a:cxn ang="0">
                  <a:pos x="0" y="407"/>
                </a:cxn>
                <a:cxn ang="0">
                  <a:pos x="0" y="404"/>
                </a:cxn>
              </a:cxnLst>
              <a:rect l="0" t="0" r="r" b="b"/>
              <a:pathLst>
                <a:path w="2812" h="1597">
                  <a:moveTo>
                    <a:pt x="0" y="404"/>
                  </a:moveTo>
                  <a:cubicBezTo>
                    <a:pt x="10" y="387"/>
                    <a:pt x="21" y="370"/>
                    <a:pt x="33" y="354"/>
                  </a:cubicBezTo>
                  <a:cubicBezTo>
                    <a:pt x="48" y="330"/>
                    <a:pt x="66" y="307"/>
                    <a:pt x="81" y="284"/>
                  </a:cubicBezTo>
                  <a:cubicBezTo>
                    <a:pt x="86" y="276"/>
                    <a:pt x="93" y="269"/>
                    <a:pt x="100" y="262"/>
                  </a:cubicBezTo>
                  <a:cubicBezTo>
                    <a:pt x="117" y="242"/>
                    <a:pt x="133" y="221"/>
                    <a:pt x="151" y="203"/>
                  </a:cubicBezTo>
                  <a:cubicBezTo>
                    <a:pt x="158" y="196"/>
                    <a:pt x="165" y="189"/>
                    <a:pt x="173" y="183"/>
                  </a:cubicBezTo>
                  <a:cubicBezTo>
                    <a:pt x="184" y="173"/>
                    <a:pt x="194" y="161"/>
                    <a:pt x="206" y="151"/>
                  </a:cubicBezTo>
                  <a:cubicBezTo>
                    <a:pt x="222" y="140"/>
                    <a:pt x="238" y="128"/>
                    <a:pt x="253" y="116"/>
                  </a:cubicBezTo>
                  <a:cubicBezTo>
                    <a:pt x="277" y="96"/>
                    <a:pt x="304" y="82"/>
                    <a:pt x="331" y="68"/>
                  </a:cubicBezTo>
                  <a:cubicBezTo>
                    <a:pt x="373" y="45"/>
                    <a:pt x="418" y="29"/>
                    <a:pt x="465" y="19"/>
                  </a:cubicBezTo>
                  <a:cubicBezTo>
                    <a:pt x="531" y="4"/>
                    <a:pt x="597" y="0"/>
                    <a:pt x="664" y="5"/>
                  </a:cubicBezTo>
                  <a:cubicBezTo>
                    <a:pt x="723" y="8"/>
                    <a:pt x="782" y="18"/>
                    <a:pt x="840" y="32"/>
                  </a:cubicBezTo>
                  <a:cubicBezTo>
                    <a:pt x="864" y="38"/>
                    <a:pt x="888" y="43"/>
                    <a:pt x="911" y="52"/>
                  </a:cubicBezTo>
                  <a:cubicBezTo>
                    <a:pt x="949" y="65"/>
                    <a:pt x="988" y="77"/>
                    <a:pt x="1026" y="92"/>
                  </a:cubicBezTo>
                  <a:cubicBezTo>
                    <a:pt x="1041" y="98"/>
                    <a:pt x="1056" y="103"/>
                    <a:pt x="1070" y="109"/>
                  </a:cubicBezTo>
                  <a:cubicBezTo>
                    <a:pt x="1096" y="122"/>
                    <a:pt x="1123" y="132"/>
                    <a:pt x="1149" y="144"/>
                  </a:cubicBezTo>
                  <a:cubicBezTo>
                    <a:pt x="1163" y="151"/>
                    <a:pt x="1177" y="157"/>
                    <a:pt x="1191" y="164"/>
                  </a:cubicBezTo>
                  <a:cubicBezTo>
                    <a:pt x="1218" y="177"/>
                    <a:pt x="1245" y="191"/>
                    <a:pt x="1272" y="205"/>
                  </a:cubicBezTo>
                  <a:cubicBezTo>
                    <a:pt x="1286" y="212"/>
                    <a:pt x="1300" y="218"/>
                    <a:pt x="1313" y="225"/>
                  </a:cubicBezTo>
                  <a:cubicBezTo>
                    <a:pt x="1341" y="243"/>
                    <a:pt x="1371" y="256"/>
                    <a:pt x="1399" y="273"/>
                  </a:cubicBezTo>
                  <a:cubicBezTo>
                    <a:pt x="1420" y="286"/>
                    <a:pt x="1441" y="298"/>
                    <a:pt x="1462" y="310"/>
                  </a:cubicBezTo>
                  <a:cubicBezTo>
                    <a:pt x="1480" y="320"/>
                    <a:pt x="1498" y="330"/>
                    <a:pt x="1515" y="341"/>
                  </a:cubicBezTo>
                  <a:cubicBezTo>
                    <a:pt x="1539" y="355"/>
                    <a:pt x="1562" y="371"/>
                    <a:pt x="1587" y="384"/>
                  </a:cubicBezTo>
                  <a:cubicBezTo>
                    <a:pt x="1603" y="394"/>
                    <a:pt x="1617" y="405"/>
                    <a:pt x="1633" y="414"/>
                  </a:cubicBezTo>
                  <a:cubicBezTo>
                    <a:pt x="1656" y="429"/>
                    <a:pt x="1680" y="442"/>
                    <a:pt x="1703" y="457"/>
                  </a:cubicBezTo>
                  <a:cubicBezTo>
                    <a:pt x="1725" y="471"/>
                    <a:pt x="1747" y="485"/>
                    <a:pt x="1770" y="498"/>
                  </a:cubicBezTo>
                  <a:cubicBezTo>
                    <a:pt x="1780" y="504"/>
                    <a:pt x="1790" y="508"/>
                    <a:pt x="1799" y="514"/>
                  </a:cubicBezTo>
                  <a:cubicBezTo>
                    <a:pt x="1829" y="535"/>
                    <a:pt x="1863" y="550"/>
                    <a:pt x="1894" y="569"/>
                  </a:cubicBezTo>
                  <a:cubicBezTo>
                    <a:pt x="1931" y="590"/>
                    <a:pt x="1969" y="608"/>
                    <a:pt x="2007" y="628"/>
                  </a:cubicBezTo>
                  <a:cubicBezTo>
                    <a:pt x="2033" y="642"/>
                    <a:pt x="2060" y="655"/>
                    <a:pt x="2087" y="668"/>
                  </a:cubicBezTo>
                  <a:cubicBezTo>
                    <a:pt x="2102" y="675"/>
                    <a:pt x="2118" y="681"/>
                    <a:pt x="2132" y="689"/>
                  </a:cubicBezTo>
                  <a:cubicBezTo>
                    <a:pt x="2157" y="702"/>
                    <a:pt x="2183" y="712"/>
                    <a:pt x="2208" y="724"/>
                  </a:cubicBezTo>
                  <a:cubicBezTo>
                    <a:pt x="2229" y="733"/>
                    <a:pt x="2250" y="740"/>
                    <a:pt x="2270" y="750"/>
                  </a:cubicBezTo>
                  <a:cubicBezTo>
                    <a:pt x="2292" y="760"/>
                    <a:pt x="2314" y="768"/>
                    <a:pt x="2336" y="777"/>
                  </a:cubicBezTo>
                  <a:cubicBezTo>
                    <a:pt x="2362" y="787"/>
                    <a:pt x="2389" y="795"/>
                    <a:pt x="2414" y="806"/>
                  </a:cubicBezTo>
                  <a:cubicBezTo>
                    <a:pt x="2450" y="821"/>
                    <a:pt x="2486" y="832"/>
                    <a:pt x="2523" y="843"/>
                  </a:cubicBezTo>
                  <a:cubicBezTo>
                    <a:pt x="2548" y="851"/>
                    <a:pt x="2574" y="858"/>
                    <a:pt x="2599" y="866"/>
                  </a:cubicBezTo>
                  <a:cubicBezTo>
                    <a:pt x="2637" y="878"/>
                    <a:pt x="2675" y="886"/>
                    <a:pt x="2713" y="894"/>
                  </a:cubicBezTo>
                  <a:cubicBezTo>
                    <a:pt x="2744" y="901"/>
                    <a:pt x="2774" y="906"/>
                    <a:pt x="2805" y="910"/>
                  </a:cubicBezTo>
                  <a:cubicBezTo>
                    <a:pt x="2807" y="910"/>
                    <a:pt x="2810" y="910"/>
                    <a:pt x="2812" y="910"/>
                  </a:cubicBezTo>
                  <a:cubicBezTo>
                    <a:pt x="2812" y="1139"/>
                    <a:pt x="2812" y="1368"/>
                    <a:pt x="2812" y="1597"/>
                  </a:cubicBezTo>
                  <a:cubicBezTo>
                    <a:pt x="2809" y="1596"/>
                    <a:pt x="2805" y="1597"/>
                    <a:pt x="2802" y="1597"/>
                  </a:cubicBezTo>
                  <a:cubicBezTo>
                    <a:pt x="2167" y="1597"/>
                    <a:pt x="1531" y="1597"/>
                    <a:pt x="896" y="1597"/>
                  </a:cubicBezTo>
                  <a:cubicBezTo>
                    <a:pt x="662" y="1597"/>
                    <a:pt x="428" y="1597"/>
                    <a:pt x="194" y="1597"/>
                  </a:cubicBezTo>
                  <a:cubicBezTo>
                    <a:pt x="192" y="1597"/>
                    <a:pt x="189" y="1597"/>
                    <a:pt x="186" y="1596"/>
                  </a:cubicBezTo>
                  <a:cubicBezTo>
                    <a:pt x="198" y="1586"/>
                    <a:pt x="208" y="1577"/>
                    <a:pt x="219" y="1567"/>
                  </a:cubicBezTo>
                  <a:cubicBezTo>
                    <a:pt x="250" y="1539"/>
                    <a:pt x="269" y="1502"/>
                    <a:pt x="285" y="1465"/>
                  </a:cubicBezTo>
                  <a:cubicBezTo>
                    <a:pt x="298" y="1432"/>
                    <a:pt x="304" y="1398"/>
                    <a:pt x="308" y="1363"/>
                  </a:cubicBezTo>
                  <a:cubicBezTo>
                    <a:pt x="313" y="1310"/>
                    <a:pt x="311" y="1258"/>
                    <a:pt x="305" y="1206"/>
                  </a:cubicBezTo>
                  <a:cubicBezTo>
                    <a:pt x="299" y="1159"/>
                    <a:pt x="291" y="1112"/>
                    <a:pt x="278" y="1067"/>
                  </a:cubicBezTo>
                  <a:cubicBezTo>
                    <a:pt x="269" y="1037"/>
                    <a:pt x="263" y="1006"/>
                    <a:pt x="253" y="977"/>
                  </a:cubicBezTo>
                  <a:cubicBezTo>
                    <a:pt x="242" y="942"/>
                    <a:pt x="232" y="906"/>
                    <a:pt x="217" y="872"/>
                  </a:cubicBezTo>
                  <a:cubicBezTo>
                    <a:pt x="208" y="849"/>
                    <a:pt x="200" y="825"/>
                    <a:pt x="191" y="802"/>
                  </a:cubicBezTo>
                  <a:cubicBezTo>
                    <a:pt x="178" y="772"/>
                    <a:pt x="167" y="742"/>
                    <a:pt x="153" y="713"/>
                  </a:cubicBezTo>
                  <a:cubicBezTo>
                    <a:pt x="136" y="677"/>
                    <a:pt x="120" y="641"/>
                    <a:pt x="104" y="605"/>
                  </a:cubicBezTo>
                  <a:cubicBezTo>
                    <a:pt x="100" y="597"/>
                    <a:pt x="95" y="589"/>
                    <a:pt x="91" y="581"/>
                  </a:cubicBezTo>
                  <a:cubicBezTo>
                    <a:pt x="81" y="558"/>
                    <a:pt x="69" y="536"/>
                    <a:pt x="58" y="514"/>
                  </a:cubicBezTo>
                  <a:cubicBezTo>
                    <a:pt x="41" y="479"/>
                    <a:pt x="21" y="445"/>
                    <a:pt x="3" y="411"/>
                  </a:cubicBezTo>
                  <a:cubicBezTo>
                    <a:pt x="2" y="409"/>
                    <a:pt x="2" y="407"/>
                    <a:pt x="0" y="407"/>
                  </a:cubicBezTo>
                  <a:cubicBezTo>
                    <a:pt x="0" y="406"/>
                    <a:pt x="0" y="405"/>
                    <a:pt x="0" y="40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7047" name="Freeform 7"/>
            <p:cNvSpPr>
              <a:spLocks/>
            </p:cNvSpPr>
            <p:nvPr userDrawn="1"/>
          </p:nvSpPr>
          <p:spPr bwMode="auto">
            <a:xfrm>
              <a:off x="10041739" y="14514"/>
              <a:ext cx="1948916" cy="3234346"/>
            </a:xfrm>
            <a:custGeom>
              <a:avLst/>
              <a:gdLst/>
              <a:ahLst/>
              <a:cxnLst>
                <a:cxn ang="0">
                  <a:pos x="819" y="1361"/>
                </a:cxn>
                <a:cxn ang="0">
                  <a:pos x="799" y="1335"/>
                </a:cxn>
                <a:cxn ang="0">
                  <a:pos x="765" y="1294"/>
                </a:cxn>
                <a:cxn ang="0">
                  <a:pos x="730" y="1249"/>
                </a:cxn>
                <a:cxn ang="0">
                  <a:pos x="666" y="1172"/>
                </a:cxn>
                <a:cxn ang="0">
                  <a:pos x="618" y="1113"/>
                </a:cxn>
                <a:cxn ang="0">
                  <a:pos x="571" y="1054"/>
                </a:cxn>
                <a:cxn ang="0">
                  <a:pos x="545" y="1019"/>
                </a:cxn>
                <a:cxn ang="0">
                  <a:pos x="485" y="940"/>
                </a:cxn>
                <a:cxn ang="0">
                  <a:pos x="442" y="881"/>
                </a:cxn>
                <a:cxn ang="0">
                  <a:pos x="420" y="849"/>
                </a:cxn>
                <a:cxn ang="0">
                  <a:pos x="363" y="765"/>
                </a:cxn>
                <a:cxn ang="0">
                  <a:pos x="323" y="705"/>
                </a:cxn>
                <a:cxn ang="0">
                  <a:pos x="294" y="658"/>
                </a:cxn>
                <a:cxn ang="0">
                  <a:pos x="254" y="591"/>
                </a:cxn>
                <a:cxn ang="0">
                  <a:pos x="231" y="550"/>
                </a:cxn>
                <a:cxn ang="0">
                  <a:pos x="189" y="475"/>
                </a:cxn>
                <a:cxn ang="0">
                  <a:pos x="168" y="433"/>
                </a:cxn>
                <a:cxn ang="0">
                  <a:pos x="134" y="364"/>
                </a:cxn>
                <a:cxn ang="0">
                  <a:pos x="104" y="299"/>
                </a:cxn>
                <a:cxn ang="0">
                  <a:pos x="57" y="181"/>
                </a:cxn>
                <a:cxn ang="0">
                  <a:pos x="40" y="135"/>
                </a:cxn>
                <a:cxn ang="0">
                  <a:pos x="1" y="5"/>
                </a:cxn>
                <a:cxn ang="0">
                  <a:pos x="0" y="0"/>
                </a:cxn>
                <a:cxn ang="0">
                  <a:pos x="812" y="0"/>
                </a:cxn>
                <a:cxn ang="0">
                  <a:pos x="819" y="6"/>
                </a:cxn>
                <a:cxn ang="0">
                  <a:pos x="819" y="1361"/>
                </a:cxn>
              </a:cxnLst>
              <a:rect l="0" t="0" r="r" b="b"/>
              <a:pathLst>
                <a:path w="819" h="1361">
                  <a:moveTo>
                    <a:pt x="819" y="1361"/>
                  </a:moveTo>
                  <a:cubicBezTo>
                    <a:pt x="812" y="1353"/>
                    <a:pt x="806" y="1344"/>
                    <a:pt x="799" y="1335"/>
                  </a:cubicBezTo>
                  <a:cubicBezTo>
                    <a:pt x="788" y="1321"/>
                    <a:pt x="776" y="1308"/>
                    <a:pt x="765" y="1294"/>
                  </a:cubicBezTo>
                  <a:cubicBezTo>
                    <a:pt x="754" y="1279"/>
                    <a:pt x="743" y="1263"/>
                    <a:pt x="730" y="1249"/>
                  </a:cubicBezTo>
                  <a:cubicBezTo>
                    <a:pt x="707" y="1224"/>
                    <a:pt x="688" y="1197"/>
                    <a:pt x="666" y="1172"/>
                  </a:cubicBezTo>
                  <a:cubicBezTo>
                    <a:pt x="650" y="1153"/>
                    <a:pt x="633" y="1133"/>
                    <a:pt x="618" y="1113"/>
                  </a:cubicBezTo>
                  <a:cubicBezTo>
                    <a:pt x="603" y="1093"/>
                    <a:pt x="585" y="1075"/>
                    <a:pt x="571" y="1054"/>
                  </a:cubicBezTo>
                  <a:cubicBezTo>
                    <a:pt x="563" y="1042"/>
                    <a:pt x="554" y="1030"/>
                    <a:pt x="545" y="1019"/>
                  </a:cubicBezTo>
                  <a:cubicBezTo>
                    <a:pt x="523" y="994"/>
                    <a:pt x="505" y="966"/>
                    <a:pt x="485" y="940"/>
                  </a:cubicBezTo>
                  <a:cubicBezTo>
                    <a:pt x="470" y="920"/>
                    <a:pt x="456" y="901"/>
                    <a:pt x="442" y="881"/>
                  </a:cubicBezTo>
                  <a:cubicBezTo>
                    <a:pt x="434" y="870"/>
                    <a:pt x="428" y="859"/>
                    <a:pt x="420" y="849"/>
                  </a:cubicBezTo>
                  <a:cubicBezTo>
                    <a:pt x="399" y="822"/>
                    <a:pt x="382" y="793"/>
                    <a:pt x="363" y="765"/>
                  </a:cubicBezTo>
                  <a:cubicBezTo>
                    <a:pt x="349" y="745"/>
                    <a:pt x="336" y="725"/>
                    <a:pt x="323" y="705"/>
                  </a:cubicBezTo>
                  <a:cubicBezTo>
                    <a:pt x="313" y="690"/>
                    <a:pt x="304" y="674"/>
                    <a:pt x="294" y="658"/>
                  </a:cubicBezTo>
                  <a:cubicBezTo>
                    <a:pt x="280" y="636"/>
                    <a:pt x="267" y="614"/>
                    <a:pt x="254" y="591"/>
                  </a:cubicBezTo>
                  <a:cubicBezTo>
                    <a:pt x="246" y="577"/>
                    <a:pt x="239" y="563"/>
                    <a:pt x="231" y="550"/>
                  </a:cubicBezTo>
                  <a:cubicBezTo>
                    <a:pt x="215" y="526"/>
                    <a:pt x="203" y="500"/>
                    <a:pt x="189" y="475"/>
                  </a:cubicBezTo>
                  <a:cubicBezTo>
                    <a:pt x="182" y="461"/>
                    <a:pt x="176" y="446"/>
                    <a:pt x="168" y="433"/>
                  </a:cubicBezTo>
                  <a:cubicBezTo>
                    <a:pt x="155" y="411"/>
                    <a:pt x="145" y="387"/>
                    <a:pt x="134" y="364"/>
                  </a:cubicBezTo>
                  <a:cubicBezTo>
                    <a:pt x="123" y="343"/>
                    <a:pt x="115" y="321"/>
                    <a:pt x="104" y="299"/>
                  </a:cubicBezTo>
                  <a:cubicBezTo>
                    <a:pt x="86" y="261"/>
                    <a:pt x="72" y="221"/>
                    <a:pt x="57" y="181"/>
                  </a:cubicBezTo>
                  <a:cubicBezTo>
                    <a:pt x="51" y="165"/>
                    <a:pt x="47" y="150"/>
                    <a:pt x="40" y="135"/>
                  </a:cubicBezTo>
                  <a:cubicBezTo>
                    <a:pt x="23" y="93"/>
                    <a:pt x="13" y="49"/>
                    <a:pt x="1" y="5"/>
                  </a:cubicBezTo>
                  <a:cubicBezTo>
                    <a:pt x="0" y="4"/>
                    <a:pt x="0" y="2"/>
                    <a:pt x="0" y="0"/>
                  </a:cubicBezTo>
                  <a:cubicBezTo>
                    <a:pt x="271" y="0"/>
                    <a:pt x="542" y="0"/>
                    <a:pt x="812" y="0"/>
                  </a:cubicBezTo>
                  <a:cubicBezTo>
                    <a:pt x="818" y="0"/>
                    <a:pt x="819" y="1"/>
                    <a:pt x="819" y="6"/>
                  </a:cubicBezTo>
                  <a:cubicBezTo>
                    <a:pt x="819" y="458"/>
                    <a:pt x="819" y="909"/>
                    <a:pt x="819" y="136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 name="Title 1"/>
          <p:cNvSpPr>
            <a:spLocks noGrp="1"/>
          </p:cNvSpPr>
          <p:nvPr>
            <p:ph type="title"/>
          </p:nvPr>
        </p:nvSpPr>
        <p:spPr>
          <a:xfrm>
            <a:off x="227349" y="0"/>
            <a:ext cx="9991689" cy="1104900"/>
          </a:xfrm>
          <a:prstGeom prst="rect">
            <a:avLst/>
          </a:prstGeom>
        </p:spPr>
        <p:txBody>
          <a:bodyPr/>
          <a:lstStyle/>
          <a:p>
            <a:r>
              <a:rPr lang="fr-FR"/>
              <a:t>Modifiez le style du titre</a:t>
            </a:r>
            <a:endParaRPr lang="en-GB" dirty="0"/>
          </a:p>
        </p:txBody>
      </p:sp>
      <p:sp>
        <p:nvSpPr>
          <p:cNvPr id="6" name="Picture Placeholder 48">
            <a:extLst>
              <a:ext uri="{FF2B5EF4-FFF2-40B4-BE49-F238E27FC236}">
                <a16:creationId xmlns:a16="http://schemas.microsoft.com/office/drawing/2014/main" id="{4212BD44-DEDF-4B08-8824-204652F9616E}"/>
              </a:ext>
            </a:extLst>
          </p:cNvPr>
          <p:cNvSpPr>
            <a:spLocks noGrp="1"/>
          </p:cNvSpPr>
          <p:nvPr>
            <p:ph type="pic" sz="quarter" idx="10"/>
          </p:nvPr>
        </p:nvSpPr>
        <p:spPr>
          <a:xfrm>
            <a:off x="6553200" y="2060575"/>
            <a:ext cx="4910138" cy="2722563"/>
          </a:xfrm>
          <a:prstGeom prst="rect">
            <a:avLst/>
          </a:prstGeom>
        </p:spPr>
        <p:txBody>
          <a:bodyPr anchor="ctr"/>
          <a:lstStyle>
            <a:lvl1pPr algn="ctr">
              <a:defRPr/>
            </a:lvl1pPr>
          </a:lstStyle>
          <a:p>
            <a:r>
              <a:rPr lang="fr-FR"/>
              <a:t>Cliquez sur l'icône pour ajouter une image</a:t>
            </a:r>
            <a:endParaRPr lang="pt-PT"/>
          </a:p>
        </p:txBody>
      </p:sp>
      <p:sp>
        <p:nvSpPr>
          <p:cNvPr id="8"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Retângulo 43">
            <a:extLst>
              <a:ext uri="{FF2B5EF4-FFF2-40B4-BE49-F238E27FC236}">
                <a16:creationId xmlns:a16="http://schemas.microsoft.com/office/drawing/2014/main"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dirty="0">
              <a:solidFill>
                <a:schemeClr val="bg1"/>
              </a:solidFill>
              <a:cs typeface="Arial" panose="020B0604020202020204" pitchFamily="34" charset="0"/>
            </a:endParaRPr>
          </a:p>
        </p:txBody>
      </p:sp>
      <p:sp>
        <p:nvSpPr>
          <p:cNvPr id="11" name="Text Placeholder 7">
            <a:extLst>
              <a:ext uri="{FF2B5EF4-FFF2-40B4-BE49-F238E27FC236}">
                <a16:creationId xmlns:a16="http://schemas.microsoft.com/office/drawing/2014/main"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solidFill>
              </a:rPr>
              <a:t>© Capgemini 2020. All rights reserved |</a:t>
            </a:r>
          </a:p>
        </p:txBody>
      </p:sp>
      <p:sp>
        <p:nvSpPr>
          <p:cNvPr id="22" name="Text Placeholder 7">
            <a:extLst>
              <a:ext uri="{FF2B5EF4-FFF2-40B4-BE49-F238E27FC236}">
                <a16:creationId xmlns:a16="http://schemas.microsoft.com/office/drawing/2014/main" id="{4E956B68-B273-4648-AC4B-C9A05A745160}"/>
              </a:ext>
            </a:extLst>
          </p:cNvPr>
          <p:cNvSpPr>
            <a:spLocks noGrp="1"/>
          </p:cNvSpPr>
          <p:nvPr>
            <p:ph type="body" sz="quarter" idx="32" hasCustomPrompt="1"/>
          </p:nvPr>
        </p:nvSpPr>
        <p:spPr>
          <a:xfrm>
            <a:off x="1847528" y="2708920"/>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8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23" name="Text Placeholder 7">
            <a:extLst>
              <a:ext uri="{FF2B5EF4-FFF2-40B4-BE49-F238E27FC236}">
                <a16:creationId xmlns:a16="http://schemas.microsoft.com/office/drawing/2014/main" id="{F12D7C74-E8A0-4A7D-95DA-A14111669514}"/>
              </a:ext>
            </a:extLst>
          </p:cNvPr>
          <p:cNvSpPr>
            <a:spLocks noGrp="1"/>
          </p:cNvSpPr>
          <p:nvPr>
            <p:ph type="body" sz="quarter" idx="33" hasCustomPrompt="1"/>
          </p:nvPr>
        </p:nvSpPr>
        <p:spPr>
          <a:xfrm>
            <a:off x="1847528" y="3645024"/>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8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25" name="Text Placeholder 7">
            <a:extLst>
              <a:ext uri="{FF2B5EF4-FFF2-40B4-BE49-F238E27FC236}">
                <a16:creationId xmlns:a16="http://schemas.microsoft.com/office/drawing/2014/main" id="{92D6AE9D-467E-46C0-B32B-79A9B07CDD13}"/>
              </a:ext>
            </a:extLst>
          </p:cNvPr>
          <p:cNvSpPr>
            <a:spLocks noGrp="1"/>
          </p:cNvSpPr>
          <p:nvPr>
            <p:ph type="body" sz="quarter" idx="35" hasCustomPrompt="1"/>
          </p:nvPr>
        </p:nvSpPr>
        <p:spPr>
          <a:xfrm>
            <a:off x="1847528" y="4630276"/>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8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Tree>
    <p:extLst>
      <p:ext uri="{BB962C8B-B14F-4D97-AF65-F5344CB8AC3E}">
        <p14:creationId xmlns:p14="http://schemas.microsoft.com/office/powerpoint/2010/main" val="19596805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1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6881"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Freeform 6"/>
          <p:cNvSpPr>
            <a:spLocks/>
          </p:cNvSpPr>
          <p:nvPr userDrawn="1"/>
        </p:nvSpPr>
        <p:spPr bwMode="auto">
          <a:xfrm>
            <a:off x="-1" y="0"/>
            <a:ext cx="5557037" cy="6499225"/>
          </a:xfrm>
          <a:custGeom>
            <a:avLst/>
            <a:gdLst>
              <a:gd name="connsiteX0" fmla="*/ 9977 w 10000"/>
              <a:gd name="connsiteY0" fmla="*/ 377 h 10000"/>
              <a:gd name="connsiteX1" fmla="*/ 9977 w 10000"/>
              <a:gd name="connsiteY1" fmla="*/ 357 h 10000"/>
              <a:gd name="connsiteX2" fmla="*/ 9989 w 10000"/>
              <a:gd name="connsiteY2" fmla="*/ 338 h 10000"/>
              <a:gd name="connsiteX3" fmla="*/ 9989 w 10000"/>
              <a:gd name="connsiteY3" fmla="*/ 88 h 10000"/>
              <a:gd name="connsiteX4" fmla="*/ 9971 w 10000"/>
              <a:gd name="connsiteY4" fmla="*/ 64 h 10000"/>
              <a:gd name="connsiteX5" fmla="*/ 9971 w 10000"/>
              <a:gd name="connsiteY5" fmla="*/ 20 h 10000"/>
              <a:gd name="connsiteX6" fmla="*/ 9989 w 10000"/>
              <a:gd name="connsiteY6" fmla="*/ 0 h 10000"/>
              <a:gd name="connsiteX7" fmla="*/ 51 w 10000"/>
              <a:gd name="connsiteY7" fmla="*/ 0 h 10000"/>
              <a:gd name="connsiteX8" fmla="*/ 0 w 10000"/>
              <a:gd name="connsiteY8" fmla="*/ 44 h 10000"/>
              <a:gd name="connsiteX9" fmla="*/ 0 w 10000"/>
              <a:gd name="connsiteY9" fmla="*/ 8865 h 10000"/>
              <a:gd name="connsiteX10" fmla="*/ 46 w 10000"/>
              <a:gd name="connsiteY10" fmla="*/ 8865 h 10000"/>
              <a:gd name="connsiteX11" fmla="*/ 91 w 10000"/>
              <a:gd name="connsiteY11" fmla="*/ 8894 h 10000"/>
              <a:gd name="connsiteX12" fmla="*/ 1041 w 10000"/>
              <a:gd name="connsiteY12" fmla="*/ 9437 h 10000"/>
              <a:gd name="connsiteX13" fmla="*/ 2802 w 10000"/>
              <a:gd name="connsiteY13" fmla="*/ 9961 h 10000"/>
              <a:gd name="connsiteX14" fmla="*/ 3985 w 10000"/>
              <a:gd name="connsiteY14" fmla="*/ 9878 h 10000"/>
              <a:gd name="connsiteX15" fmla="*/ 5397 w 10000"/>
              <a:gd name="connsiteY15" fmla="*/ 9090 h 10000"/>
              <a:gd name="connsiteX16" fmla="*/ 5409 w 10000"/>
              <a:gd name="connsiteY16" fmla="*/ 9036 h 10000"/>
              <a:gd name="connsiteX17" fmla="*/ 5363 w 10000"/>
              <a:gd name="connsiteY17" fmla="*/ 8552 h 10000"/>
              <a:gd name="connsiteX18" fmla="*/ 5672 w 10000"/>
              <a:gd name="connsiteY18" fmla="*/ 7681 h 10000"/>
              <a:gd name="connsiteX19" fmla="*/ 6467 w 10000"/>
              <a:gd name="connsiteY19" fmla="*/ 6463 h 10000"/>
              <a:gd name="connsiteX20" fmla="*/ 8067 w 10000"/>
              <a:gd name="connsiteY20" fmla="*/ 4364 h 10000"/>
              <a:gd name="connsiteX21" fmla="*/ 9251 w 10000"/>
              <a:gd name="connsiteY21" fmla="*/ 2578 h 10000"/>
              <a:gd name="connsiteX22" fmla="*/ 9851 w 10000"/>
              <a:gd name="connsiteY22" fmla="*/ 1150 h 10000"/>
              <a:gd name="connsiteX23" fmla="*/ 9943 w 10000"/>
              <a:gd name="connsiteY23" fmla="*/ 714 h 10000"/>
              <a:gd name="connsiteX24" fmla="*/ 9960 w 10000"/>
              <a:gd name="connsiteY24" fmla="*/ 563 h 10000"/>
              <a:gd name="connsiteX25" fmla="*/ 9971 w 10000"/>
              <a:gd name="connsiteY25" fmla="*/ 411 h 10000"/>
              <a:gd name="connsiteX26" fmla="*/ 9977 w 10000"/>
              <a:gd name="connsiteY26" fmla="*/ 377 h 10000"/>
              <a:gd name="connsiteX0" fmla="*/ 9977 w 10000"/>
              <a:gd name="connsiteY0" fmla="*/ 377 h 10000"/>
              <a:gd name="connsiteX1" fmla="*/ 9977 w 10000"/>
              <a:gd name="connsiteY1" fmla="*/ 357 h 10000"/>
              <a:gd name="connsiteX2" fmla="*/ 9989 w 10000"/>
              <a:gd name="connsiteY2" fmla="*/ 88 h 10000"/>
              <a:gd name="connsiteX3" fmla="*/ 9971 w 10000"/>
              <a:gd name="connsiteY3" fmla="*/ 64 h 10000"/>
              <a:gd name="connsiteX4" fmla="*/ 9971 w 10000"/>
              <a:gd name="connsiteY4" fmla="*/ 20 h 10000"/>
              <a:gd name="connsiteX5" fmla="*/ 9989 w 10000"/>
              <a:gd name="connsiteY5" fmla="*/ 0 h 10000"/>
              <a:gd name="connsiteX6" fmla="*/ 51 w 10000"/>
              <a:gd name="connsiteY6" fmla="*/ 0 h 10000"/>
              <a:gd name="connsiteX7" fmla="*/ 0 w 10000"/>
              <a:gd name="connsiteY7" fmla="*/ 44 h 10000"/>
              <a:gd name="connsiteX8" fmla="*/ 0 w 10000"/>
              <a:gd name="connsiteY8" fmla="*/ 8865 h 10000"/>
              <a:gd name="connsiteX9" fmla="*/ 46 w 10000"/>
              <a:gd name="connsiteY9" fmla="*/ 8865 h 10000"/>
              <a:gd name="connsiteX10" fmla="*/ 91 w 10000"/>
              <a:gd name="connsiteY10" fmla="*/ 8894 h 10000"/>
              <a:gd name="connsiteX11" fmla="*/ 1041 w 10000"/>
              <a:gd name="connsiteY11" fmla="*/ 9437 h 10000"/>
              <a:gd name="connsiteX12" fmla="*/ 2802 w 10000"/>
              <a:gd name="connsiteY12" fmla="*/ 9961 h 10000"/>
              <a:gd name="connsiteX13" fmla="*/ 3985 w 10000"/>
              <a:gd name="connsiteY13" fmla="*/ 9878 h 10000"/>
              <a:gd name="connsiteX14" fmla="*/ 5397 w 10000"/>
              <a:gd name="connsiteY14" fmla="*/ 9090 h 10000"/>
              <a:gd name="connsiteX15" fmla="*/ 5409 w 10000"/>
              <a:gd name="connsiteY15" fmla="*/ 9036 h 10000"/>
              <a:gd name="connsiteX16" fmla="*/ 5363 w 10000"/>
              <a:gd name="connsiteY16" fmla="*/ 8552 h 10000"/>
              <a:gd name="connsiteX17" fmla="*/ 5672 w 10000"/>
              <a:gd name="connsiteY17" fmla="*/ 7681 h 10000"/>
              <a:gd name="connsiteX18" fmla="*/ 6467 w 10000"/>
              <a:gd name="connsiteY18" fmla="*/ 6463 h 10000"/>
              <a:gd name="connsiteX19" fmla="*/ 8067 w 10000"/>
              <a:gd name="connsiteY19" fmla="*/ 4364 h 10000"/>
              <a:gd name="connsiteX20" fmla="*/ 9251 w 10000"/>
              <a:gd name="connsiteY20" fmla="*/ 2578 h 10000"/>
              <a:gd name="connsiteX21" fmla="*/ 9851 w 10000"/>
              <a:gd name="connsiteY21" fmla="*/ 1150 h 10000"/>
              <a:gd name="connsiteX22" fmla="*/ 9943 w 10000"/>
              <a:gd name="connsiteY22" fmla="*/ 714 h 10000"/>
              <a:gd name="connsiteX23" fmla="*/ 9960 w 10000"/>
              <a:gd name="connsiteY23" fmla="*/ 563 h 10000"/>
              <a:gd name="connsiteX24" fmla="*/ 9971 w 10000"/>
              <a:gd name="connsiteY24" fmla="*/ 411 h 10000"/>
              <a:gd name="connsiteX25" fmla="*/ 9977 w 10000"/>
              <a:gd name="connsiteY25" fmla="*/ 377 h 10000"/>
              <a:gd name="connsiteX0" fmla="*/ 9977 w 10000"/>
              <a:gd name="connsiteY0" fmla="*/ 377 h 10000"/>
              <a:gd name="connsiteX1" fmla="*/ 9977 w 10000"/>
              <a:gd name="connsiteY1" fmla="*/ 357 h 10000"/>
              <a:gd name="connsiteX2" fmla="*/ 9989 w 10000"/>
              <a:gd name="connsiteY2" fmla="*/ 88 h 10000"/>
              <a:gd name="connsiteX3" fmla="*/ 9971 w 10000"/>
              <a:gd name="connsiteY3" fmla="*/ 20 h 10000"/>
              <a:gd name="connsiteX4" fmla="*/ 9989 w 10000"/>
              <a:gd name="connsiteY4" fmla="*/ 0 h 10000"/>
              <a:gd name="connsiteX5" fmla="*/ 51 w 10000"/>
              <a:gd name="connsiteY5" fmla="*/ 0 h 10000"/>
              <a:gd name="connsiteX6" fmla="*/ 0 w 10000"/>
              <a:gd name="connsiteY6" fmla="*/ 44 h 10000"/>
              <a:gd name="connsiteX7" fmla="*/ 0 w 10000"/>
              <a:gd name="connsiteY7" fmla="*/ 8865 h 10000"/>
              <a:gd name="connsiteX8" fmla="*/ 46 w 10000"/>
              <a:gd name="connsiteY8" fmla="*/ 8865 h 10000"/>
              <a:gd name="connsiteX9" fmla="*/ 91 w 10000"/>
              <a:gd name="connsiteY9" fmla="*/ 8894 h 10000"/>
              <a:gd name="connsiteX10" fmla="*/ 1041 w 10000"/>
              <a:gd name="connsiteY10" fmla="*/ 9437 h 10000"/>
              <a:gd name="connsiteX11" fmla="*/ 2802 w 10000"/>
              <a:gd name="connsiteY11" fmla="*/ 9961 h 10000"/>
              <a:gd name="connsiteX12" fmla="*/ 3985 w 10000"/>
              <a:gd name="connsiteY12" fmla="*/ 9878 h 10000"/>
              <a:gd name="connsiteX13" fmla="*/ 5397 w 10000"/>
              <a:gd name="connsiteY13" fmla="*/ 9090 h 10000"/>
              <a:gd name="connsiteX14" fmla="*/ 5409 w 10000"/>
              <a:gd name="connsiteY14" fmla="*/ 9036 h 10000"/>
              <a:gd name="connsiteX15" fmla="*/ 5363 w 10000"/>
              <a:gd name="connsiteY15" fmla="*/ 8552 h 10000"/>
              <a:gd name="connsiteX16" fmla="*/ 5672 w 10000"/>
              <a:gd name="connsiteY16" fmla="*/ 7681 h 10000"/>
              <a:gd name="connsiteX17" fmla="*/ 6467 w 10000"/>
              <a:gd name="connsiteY17" fmla="*/ 6463 h 10000"/>
              <a:gd name="connsiteX18" fmla="*/ 8067 w 10000"/>
              <a:gd name="connsiteY18" fmla="*/ 4364 h 10000"/>
              <a:gd name="connsiteX19" fmla="*/ 9251 w 10000"/>
              <a:gd name="connsiteY19" fmla="*/ 2578 h 10000"/>
              <a:gd name="connsiteX20" fmla="*/ 9851 w 10000"/>
              <a:gd name="connsiteY20" fmla="*/ 1150 h 10000"/>
              <a:gd name="connsiteX21" fmla="*/ 9943 w 10000"/>
              <a:gd name="connsiteY21" fmla="*/ 714 h 10000"/>
              <a:gd name="connsiteX22" fmla="*/ 9960 w 10000"/>
              <a:gd name="connsiteY22" fmla="*/ 563 h 10000"/>
              <a:gd name="connsiteX23" fmla="*/ 9971 w 10000"/>
              <a:gd name="connsiteY23" fmla="*/ 411 h 10000"/>
              <a:gd name="connsiteX24" fmla="*/ 9977 w 10000"/>
              <a:gd name="connsiteY24" fmla="*/ 377 h 10000"/>
              <a:gd name="connsiteX0" fmla="*/ 9977 w 10000"/>
              <a:gd name="connsiteY0" fmla="*/ 377 h 10000"/>
              <a:gd name="connsiteX1" fmla="*/ 9977 w 10000"/>
              <a:gd name="connsiteY1" fmla="*/ 357 h 10000"/>
              <a:gd name="connsiteX2" fmla="*/ 9989 w 10000"/>
              <a:gd name="connsiteY2" fmla="*/ 88 h 10000"/>
              <a:gd name="connsiteX3" fmla="*/ 9971 w 10000"/>
              <a:gd name="connsiteY3" fmla="*/ 20 h 10000"/>
              <a:gd name="connsiteX4" fmla="*/ 51 w 10000"/>
              <a:gd name="connsiteY4" fmla="*/ 0 h 10000"/>
              <a:gd name="connsiteX5" fmla="*/ 0 w 10000"/>
              <a:gd name="connsiteY5" fmla="*/ 44 h 10000"/>
              <a:gd name="connsiteX6" fmla="*/ 0 w 10000"/>
              <a:gd name="connsiteY6" fmla="*/ 8865 h 10000"/>
              <a:gd name="connsiteX7" fmla="*/ 46 w 10000"/>
              <a:gd name="connsiteY7" fmla="*/ 8865 h 10000"/>
              <a:gd name="connsiteX8" fmla="*/ 91 w 10000"/>
              <a:gd name="connsiteY8" fmla="*/ 8894 h 10000"/>
              <a:gd name="connsiteX9" fmla="*/ 1041 w 10000"/>
              <a:gd name="connsiteY9" fmla="*/ 9437 h 10000"/>
              <a:gd name="connsiteX10" fmla="*/ 2802 w 10000"/>
              <a:gd name="connsiteY10" fmla="*/ 9961 h 10000"/>
              <a:gd name="connsiteX11" fmla="*/ 3985 w 10000"/>
              <a:gd name="connsiteY11" fmla="*/ 9878 h 10000"/>
              <a:gd name="connsiteX12" fmla="*/ 5397 w 10000"/>
              <a:gd name="connsiteY12" fmla="*/ 9090 h 10000"/>
              <a:gd name="connsiteX13" fmla="*/ 5409 w 10000"/>
              <a:gd name="connsiteY13" fmla="*/ 9036 h 10000"/>
              <a:gd name="connsiteX14" fmla="*/ 5363 w 10000"/>
              <a:gd name="connsiteY14" fmla="*/ 8552 h 10000"/>
              <a:gd name="connsiteX15" fmla="*/ 5672 w 10000"/>
              <a:gd name="connsiteY15" fmla="*/ 7681 h 10000"/>
              <a:gd name="connsiteX16" fmla="*/ 6467 w 10000"/>
              <a:gd name="connsiteY16" fmla="*/ 6463 h 10000"/>
              <a:gd name="connsiteX17" fmla="*/ 8067 w 10000"/>
              <a:gd name="connsiteY17" fmla="*/ 4364 h 10000"/>
              <a:gd name="connsiteX18" fmla="*/ 9251 w 10000"/>
              <a:gd name="connsiteY18" fmla="*/ 2578 h 10000"/>
              <a:gd name="connsiteX19" fmla="*/ 9851 w 10000"/>
              <a:gd name="connsiteY19" fmla="*/ 1150 h 10000"/>
              <a:gd name="connsiteX20" fmla="*/ 9943 w 10000"/>
              <a:gd name="connsiteY20" fmla="*/ 714 h 10000"/>
              <a:gd name="connsiteX21" fmla="*/ 9960 w 10000"/>
              <a:gd name="connsiteY21" fmla="*/ 563 h 10000"/>
              <a:gd name="connsiteX22" fmla="*/ 9971 w 10000"/>
              <a:gd name="connsiteY22" fmla="*/ 411 h 10000"/>
              <a:gd name="connsiteX23" fmla="*/ 9977 w 10000"/>
              <a:gd name="connsiteY23" fmla="*/ 377 h 10000"/>
              <a:gd name="connsiteX0" fmla="*/ 9977 w 10000"/>
              <a:gd name="connsiteY0" fmla="*/ 377 h 10000"/>
              <a:gd name="connsiteX1" fmla="*/ 9977 w 10000"/>
              <a:gd name="connsiteY1" fmla="*/ 357 h 10000"/>
              <a:gd name="connsiteX2" fmla="*/ 9989 w 10000"/>
              <a:gd name="connsiteY2" fmla="*/ 88 h 10000"/>
              <a:gd name="connsiteX3" fmla="*/ 9977 w 10000"/>
              <a:gd name="connsiteY3" fmla="*/ 0 h 10000"/>
              <a:gd name="connsiteX4" fmla="*/ 51 w 10000"/>
              <a:gd name="connsiteY4" fmla="*/ 0 h 10000"/>
              <a:gd name="connsiteX5" fmla="*/ 0 w 10000"/>
              <a:gd name="connsiteY5" fmla="*/ 44 h 10000"/>
              <a:gd name="connsiteX6" fmla="*/ 0 w 10000"/>
              <a:gd name="connsiteY6" fmla="*/ 8865 h 10000"/>
              <a:gd name="connsiteX7" fmla="*/ 46 w 10000"/>
              <a:gd name="connsiteY7" fmla="*/ 8865 h 10000"/>
              <a:gd name="connsiteX8" fmla="*/ 91 w 10000"/>
              <a:gd name="connsiteY8" fmla="*/ 8894 h 10000"/>
              <a:gd name="connsiteX9" fmla="*/ 1041 w 10000"/>
              <a:gd name="connsiteY9" fmla="*/ 9437 h 10000"/>
              <a:gd name="connsiteX10" fmla="*/ 2802 w 10000"/>
              <a:gd name="connsiteY10" fmla="*/ 9961 h 10000"/>
              <a:gd name="connsiteX11" fmla="*/ 3985 w 10000"/>
              <a:gd name="connsiteY11" fmla="*/ 9878 h 10000"/>
              <a:gd name="connsiteX12" fmla="*/ 5397 w 10000"/>
              <a:gd name="connsiteY12" fmla="*/ 9090 h 10000"/>
              <a:gd name="connsiteX13" fmla="*/ 5409 w 10000"/>
              <a:gd name="connsiteY13" fmla="*/ 9036 h 10000"/>
              <a:gd name="connsiteX14" fmla="*/ 5363 w 10000"/>
              <a:gd name="connsiteY14" fmla="*/ 8552 h 10000"/>
              <a:gd name="connsiteX15" fmla="*/ 5672 w 10000"/>
              <a:gd name="connsiteY15" fmla="*/ 7681 h 10000"/>
              <a:gd name="connsiteX16" fmla="*/ 6467 w 10000"/>
              <a:gd name="connsiteY16" fmla="*/ 6463 h 10000"/>
              <a:gd name="connsiteX17" fmla="*/ 8067 w 10000"/>
              <a:gd name="connsiteY17" fmla="*/ 4364 h 10000"/>
              <a:gd name="connsiteX18" fmla="*/ 9251 w 10000"/>
              <a:gd name="connsiteY18" fmla="*/ 2578 h 10000"/>
              <a:gd name="connsiteX19" fmla="*/ 9851 w 10000"/>
              <a:gd name="connsiteY19" fmla="*/ 1150 h 10000"/>
              <a:gd name="connsiteX20" fmla="*/ 9943 w 10000"/>
              <a:gd name="connsiteY20" fmla="*/ 714 h 10000"/>
              <a:gd name="connsiteX21" fmla="*/ 9960 w 10000"/>
              <a:gd name="connsiteY21" fmla="*/ 563 h 10000"/>
              <a:gd name="connsiteX22" fmla="*/ 9971 w 10000"/>
              <a:gd name="connsiteY22" fmla="*/ 411 h 10000"/>
              <a:gd name="connsiteX23" fmla="*/ 9977 w 10000"/>
              <a:gd name="connsiteY23" fmla="*/ 377 h 10000"/>
              <a:gd name="connsiteX0" fmla="*/ 9971 w 9990"/>
              <a:gd name="connsiteY0" fmla="*/ 411 h 10000"/>
              <a:gd name="connsiteX1" fmla="*/ 9977 w 9990"/>
              <a:gd name="connsiteY1" fmla="*/ 357 h 10000"/>
              <a:gd name="connsiteX2" fmla="*/ 9989 w 9990"/>
              <a:gd name="connsiteY2" fmla="*/ 88 h 10000"/>
              <a:gd name="connsiteX3" fmla="*/ 9977 w 9990"/>
              <a:gd name="connsiteY3" fmla="*/ 0 h 10000"/>
              <a:gd name="connsiteX4" fmla="*/ 51 w 9990"/>
              <a:gd name="connsiteY4" fmla="*/ 0 h 10000"/>
              <a:gd name="connsiteX5" fmla="*/ 0 w 9990"/>
              <a:gd name="connsiteY5" fmla="*/ 44 h 10000"/>
              <a:gd name="connsiteX6" fmla="*/ 0 w 9990"/>
              <a:gd name="connsiteY6" fmla="*/ 8865 h 10000"/>
              <a:gd name="connsiteX7" fmla="*/ 46 w 9990"/>
              <a:gd name="connsiteY7" fmla="*/ 8865 h 10000"/>
              <a:gd name="connsiteX8" fmla="*/ 91 w 9990"/>
              <a:gd name="connsiteY8" fmla="*/ 8894 h 10000"/>
              <a:gd name="connsiteX9" fmla="*/ 1041 w 9990"/>
              <a:gd name="connsiteY9" fmla="*/ 9437 h 10000"/>
              <a:gd name="connsiteX10" fmla="*/ 2802 w 9990"/>
              <a:gd name="connsiteY10" fmla="*/ 9961 h 10000"/>
              <a:gd name="connsiteX11" fmla="*/ 3985 w 9990"/>
              <a:gd name="connsiteY11" fmla="*/ 9878 h 10000"/>
              <a:gd name="connsiteX12" fmla="*/ 5397 w 9990"/>
              <a:gd name="connsiteY12" fmla="*/ 9090 h 10000"/>
              <a:gd name="connsiteX13" fmla="*/ 5409 w 9990"/>
              <a:gd name="connsiteY13" fmla="*/ 9036 h 10000"/>
              <a:gd name="connsiteX14" fmla="*/ 5363 w 9990"/>
              <a:gd name="connsiteY14" fmla="*/ 8552 h 10000"/>
              <a:gd name="connsiteX15" fmla="*/ 5672 w 9990"/>
              <a:gd name="connsiteY15" fmla="*/ 7681 h 10000"/>
              <a:gd name="connsiteX16" fmla="*/ 6467 w 9990"/>
              <a:gd name="connsiteY16" fmla="*/ 6463 h 10000"/>
              <a:gd name="connsiteX17" fmla="*/ 8067 w 9990"/>
              <a:gd name="connsiteY17" fmla="*/ 4364 h 10000"/>
              <a:gd name="connsiteX18" fmla="*/ 9251 w 9990"/>
              <a:gd name="connsiteY18" fmla="*/ 2578 h 10000"/>
              <a:gd name="connsiteX19" fmla="*/ 9851 w 9990"/>
              <a:gd name="connsiteY19" fmla="*/ 1150 h 10000"/>
              <a:gd name="connsiteX20" fmla="*/ 9943 w 9990"/>
              <a:gd name="connsiteY20" fmla="*/ 714 h 10000"/>
              <a:gd name="connsiteX21" fmla="*/ 9960 w 9990"/>
              <a:gd name="connsiteY21" fmla="*/ 563 h 10000"/>
              <a:gd name="connsiteX22" fmla="*/ 9971 w 9990"/>
              <a:gd name="connsiteY22" fmla="*/ 41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990" h="10000">
                <a:moveTo>
                  <a:pt x="9971" y="411"/>
                </a:moveTo>
                <a:cubicBezTo>
                  <a:pt x="9974" y="377"/>
                  <a:pt x="9974" y="411"/>
                  <a:pt x="9977" y="357"/>
                </a:cubicBezTo>
                <a:cubicBezTo>
                  <a:pt x="9979" y="309"/>
                  <a:pt x="9990" y="137"/>
                  <a:pt x="9989" y="88"/>
                </a:cubicBezTo>
                <a:cubicBezTo>
                  <a:pt x="9988" y="32"/>
                  <a:pt x="9977" y="15"/>
                  <a:pt x="9977" y="0"/>
                </a:cubicBezTo>
                <a:lnTo>
                  <a:pt x="51" y="0"/>
                </a:lnTo>
                <a:cubicBezTo>
                  <a:pt x="6" y="0"/>
                  <a:pt x="0" y="5"/>
                  <a:pt x="0" y="44"/>
                </a:cubicBezTo>
                <a:lnTo>
                  <a:pt x="0" y="8865"/>
                </a:lnTo>
                <a:lnTo>
                  <a:pt x="46" y="8865"/>
                </a:lnTo>
                <a:cubicBezTo>
                  <a:pt x="57" y="8875"/>
                  <a:pt x="74" y="8885"/>
                  <a:pt x="91" y="8894"/>
                </a:cubicBezTo>
                <a:cubicBezTo>
                  <a:pt x="395" y="9090"/>
                  <a:pt x="709" y="9276"/>
                  <a:pt x="1041" y="9437"/>
                </a:cubicBezTo>
                <a:cubicBezTo>
                  <a:pt x="1589" y="9702"/>
                  <a:pt x="2167" y="9902"/>
                  <a:pt x="2802" y="9961"/>
                </a:cubicBezTo>
                <a:cubicBezTo>
                  <a:pt x="3202" y="10000"/>
                  <a:pt x="3596" y="9976"/>
                  <a:pt x="3985" y="9878"/>
                </a:cubicBezTo>
                <a:cubicBezTo>
                  <a:pt x="4545" y="9731"/>
                  <a:pt x="4997" y="9447"/>
                  <a:pt x="5397" y="9090"/>
                </a:cubicBezTo>
                <a:cubicBezTo>
                  <a:pt x="5420" y="9075"/>
                  <a:pt x="5420" y="9061"/>
                  <a:pt x="5409" y="9036"/>
                </a:cubicBezTo>
                <a:cubicBezTo>
                  <a:pt x="5352" y="8880"/>
                  <a:pt x="5346" y="8713"/>
                  <a:pt x="5363" y="8552"/>
                </a:cubicBezTo>
                <a:cubicBezTo>
                  <a:pt x="5403" y="8244"/>
                  <a:pt x="5529" y="7960"/>
                  <a:pt x="5672" y="7681"/>
                </a:cubicBezTo>
                <a:cubicBezTo>
                  <a:pt x="5901" y="7255"/>
                  <a:pt x="6181" y="6859"/>
                  <a:pt x="6467" y="6463"/>
                </a:cubicBezTo>
                <a:cubicBezTo>
                  <a:pt x="6987" y="5758"/>
                  <a:pt x="7547" y="5068"/>
                  <a:pt x="8067" y="4364"/>
                </a:cubicBezTo>
                <a:cubicBezTo>
                  <a:pt x="8496" y="3787"/>
                  <a:pt x="8908" y="3200"/>
                  <a:pt x="9251" y="2578"/>
                </a:cubicBezTo>
                <a:cubicBezTo>
                  <a:pt x="9503" y="2118"/>
                  <a:pt x="9714" y="1649"/>
                  <a:pt x="9851" y="1150"/>
                </a:cubicBezTo>
                <a:cubicBezTo>
                  <a:pt x="9891" y="1008"/>
                  <a:pt x="9914" y="861"/>
                  <a:pt x="9943" y="714"/>
                </a:cubicBezTo>
                <a:cubicBezTo>
                  <a:pt x="9961" y="616"/>
                  <a:pt x="9955" y="613"/>
                  <a:pt x="9960" y="563"/>
                </a:cubicBezTo>
                <a:cubicBezTo>
                  <a:pt x="9966" y="514"/>
                  <a:pt x="9971" y="465"/>
                  <a:pt x="9971" y="411"/>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824315"/>
            <a:ext cx="3763883" cy="1830078"/>
          </a:xfrm>
          <a:prstGeom prst="rect">
            <a:avLst/>
          </a:prstGeom>
        </p:spPr>
        <p:txBody>
          <a:bodyPr/>
          <a:lstStyle>
            <a:lvl1pPr>
              <a:defRPr>
                <a:solidFill>
                  <a:schemeClr val="accent2"/>
                </a:solidFill>
              </a:defRPr>
            </a:lvl1pPr>
          </a:lstStyle>
          <a:p>
            <a:r>
              <a:rPr lang="fr-FR"/>
              <a:t>Modifiez le style du titre</a:t>
            </a:r>
            <a:endParaRPr lang="en-GB" dirty="0"/>
          </a:p>
        </p:txBody>
      </p:sp>
      <p:sp>
        <p:nvSpPr>
          <p:cNvPr id="4"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227349" y="2640369"/>
            <a:ext cx="3763883" cy="2388831"/>
          </a:xfrm>
          <a:prstGeom prst="rect">
            <a:avLst/>
          </a:prstGeom>
        </p:spPr>
        <p:txBody>
          <a:bodyPr>
            <a:noAutofit/>
          </a:bodyPr>
          <a:lstStyle>
            <a:lvl1pPr>
              <a:lnSpc>
                <a:spcPct val="100000"/>
              </a:lnSpc>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8" name="Espace réservé pour une image  7">
            <a:extLst>
              <a:ext uri="{FF2B5EF4-FFF2-40B4-BE49-F238E27FC236}">
                <a16:creationId xmlns:a16="http://schemas.microsoft.com/office/drawing/2014/main" id="{903698A5-92B9-4CBB-8D49-254FE21D3237}"/>
              </a:ext>
            </a:extLst>
          </p:cNvPr>
          <p:cNvSpPr>
            <a:spLocks noGrp="1"/>
          </p:cNvSpPr>
          <p:nvPr>
            <p:ph type="pic" sz="quarter" idx="33"/>
          </p:nvPr>
        </p:nvSpPr>
        <p:spPr>
          <a:xfrm>
            <a:off x="3936000" y="0"/>
            <a:ext cx="8256000" cy="6472224"/>
          </a:xfrm>
        </p:spPr>
        <p:txBody>
          <a:bodyPr anchor="ctr"/>
          <a:lstStyle>
            <a:lvl1pPr algn="ctr">
              <a:defRPr/>
            </a:lvl1pPr>
          </a:lstStyle>
          <a:p>
            <a:endParaRPr lang="en-US" dirty="0"/>
          </a:p>
        </p:txBody>
      </p:sp>
    </p:spTree>
    <p:extLst>
      <p:ext uri="{BB962C8B-B14F-4D97-AF65-F5344CB8AC3E}">
        <p14:creationId xmlns:p14="http://schemas.microsoft.com/office/powerpoint/2010/main" val="160370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14">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8930"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5"/>
          <p:cNvSpPr/>
          <p:nvPr userDrawn="1"/>
        </p:nvSpPr>
        <p:spPr>
          <a:xfrm>
            <a:off x="9055100" y="6489700"/>
            <a:ext cx="31369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950" name="Freeform 6"/>
          <p:cNvSpPr>
            <a:spLocks/>
          </p:cNvSpPr>
          <p:nvPr userDrawn="1"/>
        </p:nvSpPr>
        <p:spPr bwMode="auto">
          <a:xfrm>
            <a:off x="4102100" y="957972"/>
            <a:ext cx="8089900" cy="5900028"/>
          </a:xfrm>
          <a:custGeom>
            <a:avLst/>
            <a:gdLst/>
            <a:ahLst/>
            <a:cxnLst>
              <a:cxn ang="0">
                <a:pos x="3392" y="314"/>
              </a:cxn>
              <a:cxn ang="0">
                <a:pos x="3392" y="2059"/>
              </a:cxn>
              <a:cxn ang="0">
                <a:pos x="3375" y="2073"/>
              </a:cxn>
              <a:cxn ang="0">
                <a:pos x="3045" y="2278"/>
              </a:cxn>
              <a:cxn ang="0">
                <a:pos x="2880" y="2345"/>
              </a:cxn>
              <a:cxn ang="0">
                <a:pos x="2487" y="2458"/>
              </a:cxn>
              <a:cxn ang="0">
                <a:pos x="2422" y="2473"/>
              </a:cxn>
              <a:cxn ang="0">
                <a:pos x="183" y="2473"/>
              </a:cxn>
              <a:cxn ang="0">
                <a:pos x="182" y="2466"/>
              </a:cxn>
              <a:cxn ang="0">
                <a:pos x="123" y="2261"/>
              </a:cxn>
              <a:cxn ang="0">
                <a:pos x="87" y="2109"/>
              </a:cxn>
              <a:cxn ang="0">
                <a:pos x="40" y="1844"/>
              </a:cxn>
              <a:cxn ang="0">
                <a:pos x="22" y="1697"/>
              </a:cxn>
              <a:cxn ang="0">
                <a:pos x="9" y="1555"/>
              </a:cxn>
              <a:cxn ang="0">
                <a:pos x="3" y="1480"/>
              </a:cxn>
              <a:cxn ang="0">
                <a:pos x="0" y="1435"/>
              </a:cxn>
              <a:cxn ang="0">
                <a:pos x="0" y="1407"/>
              </a:cxn>
              <a:cxn ang="0">
                <a:pos x="5" y="1406"/>
              </a:cxn>
              <a:cxn ang="0">
                <a:pos x="110" y="1359"/>
              </a:cxn>
              <a:cxn ang="0">
                <a:pos x="261" y="1274"/>
              </a:cxn>
              <a:cxn ang="0">
                <a:pos x="563" y="1060"/>
              </a:cxn>
              <a:cxn ang="0">
                <a:pos x="987" y="725"/>
              </a:cxn>
              <a:cxn ang="0">
                <a:pos x="1356" y="450"/>
              </a:cxn>
              <a:cxn ang="0">
                <a:pos x="1456" y="383"/>
              </a:cxn>
              <a:cxn ang="0">
                <a:pos x="1856" y="161"/>
              </a:cxn>
              <a:cxn ang="0">
                <a:pos x="2259" y="29"/>
              </a:cxn>
              <a:cxn ang="0">
                <a:pos x="2486" y="2"/>
              </a:cxn>
              <a:cxn ang="0">
                <a:pos x="2493" y="0"/>
              </a:cxn>
              <a:cxn ang="0">
                <a:pos x="2511" y="0"/>
              </a:cxn>
              <a:cxn ang="0">
                <a:pos x="2515" y="2"/>
              </a:cxn>
              <a:cxn ang="0">
                <a:pos x="2595" y="2"/>
              </a:cxn>
              <a:cxn ang="0">
                <a:pos x="2690" y="9"/>
              </a:cxn>
              <a:cxn ang="0">
                <a:pos x="2942" y="63"/>
              </a:cxn>
              <a:cxn ang="0">
                <a:pos x="3305" y="245"/>
              </a:cxn>
              <a:cxn ang="0">
                <a:pos x="3392" y="314"/>
              </a:cxn>
            </a:cxnLst>
            <a:rect l="0" t="0" r="r" b="b"/>
            <a:pathLst>
              <a:path w="3392" h="2473">
                <a:moveTo>
                  <a:pt x="3392" y="314"/>
                </a:moveTo>
                <a:cubicBezTo>
                  <a:pt x="3392" y="896"/>
                  <a:pt x="3392" y="1477"/>
                  <a:pt x="3392" y="2059"/>
                </a:cubicBezTo>
                <a:cubicBezTo>
                  <a:pt x="3387" y="2063"/>
                  <a:pt x="3381" y="2068"/>
                  <a:pt x="3375" y="2073"/>
                </a:cubicBezTo>
                <a:cubicBezTo>
                  <a:pt x="3275" y="2157"/>
                  <a:pt x="3162" y="2221"/>
                  <a:pt x="3045" y="2278"/>
                </a:cubicBezTo>
                <a:cubicBezTo>
                  <a:pt x="2991" y="2304"/>
                  <a:pt x="2936" y="2325"/>
                  <a:pt x="2880" y="2345"/>
                </a:cubicBezTo>
                <a:cubicBezTo>
                  <a:pt x="2751" y="2391"/>
                  <a:pt x="2619" y="2427"/>
                  <a:pt x="2487" y="2458"/>
                </a:cubicBezTo>
                <a:cubicBezTo>
                  <a:pt x="2465" y="2463"/>
                  <a:pt x="2444" y="2467"/>
                  <a:pt x="2422" y="2473"/>
                </a:cubicBezTo>
                <a:cubicBezTo>
                  <a:pt x="1676" y="2473"/>
                  <a:pt x="929" y="2473"/>
                  <a:pt x="183" y="2473"/>
                </a:cubicBezTo>
                <a:cubicBezTo>
                  <a:pt x="184" y="2470"/>
                  <a:pt x="183" y="2468"/>
                  <a:pt x="182" y="2466"/>
                </a:cubicBezTo>
                <a:cubicBezTo>
                  <a:pt x="160" y="2398"/>
                  <a:pt x="140" y="2330"/>
                  <a:pt x="123" y="2261"/>
                </a:cubicBezTo>
                <a:cubicBezTo>
                  <a:pt x="110" y="2211"/>
                  <a:pt x="98" y="2160"/>
                  <a:pt x="87" y="2109"/>
                </a:cubicBezTo>
                <a:cubicBezTo>
                  <a:pt x="69" y="2022"/>
                  <a:pt x="53" y="1933"/>
                  <a:pt x="40" y="1844"/>
                </a:cubicBezTo>
                <a:cubicBezTo>
                  <a:pt x="33" y="1795"/>
                  <a:pt x="27" y="1746"/>
                  <a:pt x="22" y="1697"/>
                </a:cubicBezTo>
                <a:cubicBezTo>
                  <a:pt x="17" y="1649"/>
                  <a:pt x="12" y="1602"/>
                  <a:pt x="9" y="1555"/>
                </a:cubicBezTo>
                <a:cubicBezTo>
                  <a:pt x="7" y="1530"/>
                  <a:pt x="5" y="1505"/>
                  <a:pt x="3" y="1480"/>
                </a:cubicBezTo>
                <a:cubicBezTo>
                  <a:pt x="2" y="1465"/>
                  <a:pt x="3" y="1450"/>
                  <a:pt x="0" y="1435"/>
                </a:cubicBezTo>
                <a:cubicBezTo>
                  <a:pt x="0" y="1425"/>
                  <a:pt x="0" y="1416"/>
                  <a:pt x="0" y="1407"/>
                </a:cubicBezTo>
                <a:cubicBezTo>
                  <a:pt x="2" y="1407"/>
                  <a:pt x="3" y="1407"/>
                  <a:pt x="5" y="1406"/>
                </a:cubicBezTo>
                <a:cubicBezTo>
                  <a:pt x="41" y="1392"/>
                  <a:pt x="76" y="1377"/>
                  <a:pt x="110" y="1359"/>
                </a:cubicBezTo>
                <a:cubicBezTo>
                  <a:pt x="161" y="1332"/>
                  <a:pt x="212" y="1304"/>
                  <a:pt x="261" y="1274"/>
                </a:cubicBezTo>
                <a:cubicBezTo>
                  <a:pt x="366" y="1208"/>
                  <a:pt x="465" y="1135"/>
                  <a:pt x="563" y="1060"/>
                </a:cubicBezTo>
                <a:cubicBezTo>
                  <a:pt x="706" y="950"/>
                  <a:pt x="846" y="836"/>
                  <a:pt x="987" y="725"/>
                </a:cubicBezTo>
                <a:cubicBezTo>
                  <a:pt x="1108" y="630"/>
                  <a:pt x="1231" y="539"/>
                  <a:pt x="1356" y="450"/>
                </a:cubicBezTo>
                <a:cubicBezTo>
                  <a:pt x="1388" y="427"/>
                  <a:pt x="1422" y="405"/>
                  <a:pt x="1456" y="383"/>
                </a:cubicBezTo>
                <a:cubicBezTo>
                  <a:pt x="1584" y="300"/>
                  <a:pt x="1717" y="224"/>
                  <a:pt x="1856" y="161"/>
                </a:cubicBezTo>
                <a:cubicBezTo>
                  <a:pt x="1986" y="103"/>
                  <a:pt x="2119" y="56"/>
                  <a:pt x="2259" y="29"/>
                </a:cubicBezTo>
                <a:cubicBezTo>
                  <a:pt x="2334" y="14"/>
                  <a:pt x="2410" y="4"/>
                  <a:pt x="2486" y="2"/>
                </a:cubicBezTo>
                <a:cubicBezTo>
                  <a:pt x="2488" y="2"/>
                  <a:pt x="2491" y="2"/>
                  <a:pt x="2493" y="0"/>
                </a:cubicBezTo>
                <a:cubicBezTo>
                  <a:pt x="2499" y="0"/>
                  <a:pt x="2505" y="0"/>
                  <a:pt x="2511" y="0"/>
                </a:cubicBezTo>
                <a:cubicBezTo>
                  <a:pt x="2512" y="1"/>
                  <a:pt x="2514" y="2"/>
                  <a:pt x="2515" y="2"/>
                </a:cubicBezTo>
                <a:cubicBezTo>
                  <a:pt x="2542" y="2"/>
                  <a:pt x="2568" y="2"/>
                  <a:pt x="2595" y="2"/>
                </a:cubicBezTo>
                <a:cubicBezTo>
                  <a:pt x="2627" y="3"/>
                  <a:pt x="2658" y="6"/>
                  <a:pt x="2690" y="9"/>
                </a:cubicBezTo>
                <a:cubicBezTo>
                  <a:pt x="2776" y="19"/>
                  <a:pt x="2860" y="37"/>
                  <a:pt x="2942" y="63"/>
                </a:cubicBezTo>
                <a:cubicBezTo>
                  <a:pt x="3073" y="104"/>
                  <a:pt x="3194" y="164"/>
                  <a:pt x="3305" y="245"/>
                </a:cubicBezTo>
                <a:cubicBezTo>
                  <a:pt x="3335" y="267"/>
                  <a:pt x="3364" y="290"/>
                  <a:pt x="3392" y="314"/>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7505700" y="2158999"/>
            <a:ext cx="4051300" cy="1701893"/>
          </a:xfrm>
          <a:prstGeom prst="rect">
            <a:avLst/>
          </a:prstGeom>
        </p:spPr>
        <p:txBody>
          <a:bodyPr/>
          <a:lstStyle>
            <a:lvl1pPr>
              <a:defRPr>
                <a:solidFill>
                  <a:schemeClr val="accent5"/>
                </a:solidFill>
              </a:defRPr>
            </a:lvl1pPr>
          </a:lstStyle>
          <a:p>
            <a:r>
              <a:rPr lang="fr-FR" dirty="0"/>
              <a:t>Modifiez le style du titre</a:t>
            </a:r>
            <a:endParaRPr lang="en-GB" dirty="0"/>
          </a:p>
        </p:txBody>
      </p:sp>
      <p:sp>
        <p:nvSpPr>
          <p:cNvPr id="13"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7505699" y="3846869"/>
            <a:ext cx="4051300" cy="2249131"/>
          </a:xfrm>
          <a:prstGeom prst="rect">
            <a:avLst/>
          </a:prstGeom>
        </p:spPr>
        <p:txBody>
          <a:bodyPr>
            <a:noAutofit/>
          </a:bodyPr>
          <a:lstStyle>
            <a:lvl1pPr>
              <a:lnSpc>
                <a:spcPct val="100000"/>
              </a:lnSpc>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5" name="Picture Placeholder 17">
            <a:extLst>
              <a:ext uri="{FF2B5EF4-FFF2-40B4-BE49-F238E27FC236}">
                <a16:creationId xmlns:a16="http://schemas.microsoft.com/office/drawing/2014/main" id="{EDC88BCB-F476-4BB6-A735-9D28ECF2EBD5}"/>
              </a:ext>
            </a:extLst>
          </p:cNvPr>
          <p:cNvSpPr>
            <a:spLocks noGrp="1"/>
          </p:cNvSpPr>
          <p:nvPr>
            <p:ph type="pic" sz="quarter" idx="10"/>
          </p:nvPr>
        </p:nvSpPr>
        <p:spPr>
          <a:xfrm>
            <a:off x="0" y="-1"/>
            <a:ext cx="7358743" cy="6857998"/>
          </a:xfrm>
          <a:prstGeom prst="rect">
            <a:avLst/>
          </a:prstGeom>
          <a:noFill/>
        </p:spPr>
        <p:txBody>
          <a:bodyPr anchor="ctr"/>
          <a:lstStyle>
            <a:lvl1pPr algn="ctr">
              <a:defRPr/>
            </a:lvl1pPr>
          </a:lstStyle>
          <a:p>
            <a:r>
              <a:rPr lang="fr-FR"/>
              <a:t>Cliquez sur l'icône pour ajouter une image</a:t>
            </a:r>
            <a:endParaRPr lang="pt-PT" dirty="0"/>
          </a:p>
        </p:txBody>
      </p:sp>
      <p:sp>
        <p:nvSpPr>
          <p:cNvPr id="19" name="Retângulo 43">
            <a:extLst>
              <a:ext uri="{FF2B5EF4-FFF2-40B4-BE49-F238E27FC236}">
                <a16:creationId xmlns:a16="http://schemas.microsoft.com/office/drawing/2014/main"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50000"/>
                  </a:schemeClr>
                </a:solidFill>
                <a:cs typeface="Arial" panose="020B0604020202020204" pitchFamily="34" charset="0"/>
              </a:rPr>
              <a:pPr algn="r"/>
              <a:t>‹#›</a:t>
            </a:fld>
            <a:endParaRPr lang="en-US" sz="800" dirty="0">
              <a:solidFill>
                <a:schemeClr val="bg1">
                  <a:lumMod val="50000"/>
                </a:schemeClr>
              </a:solidFill>
              <a:cs typeface="Arial" panose="020B0604020202020204" pitchFamily="34" charset="0"/>
            </a:endParaRPr>
          </a:p>
        </p:txBody>
      </p:sp>
      <p:sp>
        <p:nvSpPr>
          <p:cNvPr id="20" name="Text Placeholder 7">
            <a:extLst>
              <a:ext uri="{FF2B5EF4-FFF2-40B4-BE49-F238E27FC236}">
                <a16:creationId xmlns:a16="http://schemas.microsoft.com/office/drawing/2014/main"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50000"/>
                  </a:schemeClr>
                </a:solidFill>
              </a:rPr>
              <a:t>© Capgemini 2020. All rights reserved |</a:t>
            </a:r>
          </a:p>
        </p:txBody>
      </p:sp>
    </p:spTree>
    <p:extLst>
      <p:ext uri="{BB962C8B-B14F-4D97-AF65-F5344CB8AC3E}">
        <p14:creationId xmlns:p14="http://schemas.microsoft.com/office/powerpoint/2010/main" val="3407833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15">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9953"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71" name="AutoShape 3"/>
          <p:cNvSpPr>
            <a:spLocks noChangeAspect="1" noChangeArrowheads="1" noTextEdit="1"/>
          </p:cNvSpPr>
          <p:nvPr userDrawn="1"/>
        </p:nvSpPr>
        <p:spPr bwMode="auto">
          <a:xfrm>
            <a:off x="0" y="0"/>
            <a:ext cx="7481888" cy="6886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83975" name="Freeform 7"/>
          <p:cNvSpPr>
            <a:spLocks/>
          </p:cNvSpPr>
          <p:nvPr userDrawn="1"/>
        </p:nvSpPr>
        <p:spPr bwMode="auto">
          <a:xfrm>
            <a:off x="1651000" y="5957888"/>
            <a:ext cx="19050" cy="6350"/>
          </a:xfrm>
          <a:custGeom>
            <a:avLst/>
            <a:gdLst/>
            <a:ahLst/>
            <a:cxnLst>
              <a:cxn ang="0">
                <a:pos x="0" y="3"/>
              </a:cxn>
              <a:cxn ang="0">
                <a:pos x="8" y="0"/>
              </a:cxn>
              <a:cxn ang="0">
                <a:pos x="0" y="3"/>
              </a:cxn>
            </a:cxnLst>
            <a:rect l="0" t="0" r="r" b="b"/>
            <a:pathLst>
              <a:path w="8" h="3">
                <a:moveTo>
                  <a:pt x="0" y="3"/>
                </a:moveTo>
                <a:cubicBezTo>
                  <a:pt x="2" y="2"/>
                  <a:pt x="5" y="1"/>
                  <a:pt x="8" y="0"/>
                </a:cubicBezTo>
                <a:cubicBezTo>
                  <a:pt x="5" y="0"/>
                  <a:pt x="2" y="1"/>
                  <a:pt x="0" y="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2" name="Groupe 1">
            <a:extLst>
              <a:ext uri="{FF2B5EF4-FFF2-40B4-BE49-F238E27FC236}">
                <a16:creationId xmlns:a16="http://schemas.microsoft.com/office/drawing/2014/main" id="{3498D7CB-E3BB-4599-B26B-48F1E5BDD8B5}"/>
              </a:ext>
            </a:extLst>
          </p:cNvPr>
          <p:cNvGrpSpPr/>
          <p:nvPr userDrawn="1"/>
        </p:nvGrpSpPr>
        <p:grpSpPr>
          <a:xfrm>
            <a:off x="1588" y="-3175"/>
            <a:ext cx="7485063" cy="6889750"/>
            <a:chOff x="1588" y="-3175"/>
            <a:chExt cx="7485063" cy="6889750"/>
          </a:xfrm>
        </p:grpSpPr>
        <p:sp>
          <p:nvSpPr>
            <p:cNvPr id="83973" name="Freeform 5"/>
            <p:cNvSpPr>
              <a:spLocks/>
            </p:cNvSpPr>
            <p:nvPr userDrawn="1"/>
          </p:nvSpPr>
          <p:spPr bwMode="auto">
            <a:xfrm>
              <a:off x="1588" y="-3175"/>
              <a:ext cx="5280025" cy="6889750"/>
            </a:xfrm>
            <a:custGeom>
              <a:avLst/>
              <a:gdLst/>
              <a:ahLst/>
              <a:cxnLst>
                <a:cxn ang="0">
                  <a:pos x="1" y="2835"/>
                </a:cxn>
                <a:cxn ang="0">
                  <a:pos x="149" y="2735"/>
                </a:cxn>
                <a:cxn ang="0">
                  <a:pos x="393" y="2614"/>
                </a:cxn>
                <a:cxn ang="0">
                  <a:pos x="663" y="2508"/>
                </a:cxn>
                <a:cxn ang="0">
                  <a:pos x="691" y="2498"/>
                </a:cxn>
                <a:cxn ang="0">
                  <a:pos x="699" y="2495"/>
                </a:cxn>
                <a:cxn ang="0">
                  <a:pos x="814" y="2453"/>
                </a:cxn>
                <a:cxn ang="0">
                  <a:pos x="1047" y="2369"/>
                </a:cxn>
                <a:cxn ang="0">
                  <a:pos x="1208" y="2307"/>
                </a:cxn>
                <a:cxn ang="0">
                  <a:pos x="1405" y="2222"/>
                </a:cxn>
                <a:cxn ang="0">
                  <a:pos x="1549" y="2149"/>
                </a:cxn>
                <a:cxn ang="0">
                  <a:pos x="1664" y="2081"/>
                </a:cxn>
                <a:cxn ang="0">
                  <a:pos x="1772" y="2004"/>
                </a:cxn>
                <a:cxn ang="0">
                  <a:pos x="1889" y="1903"/>
                </a:cxn>
                <a:cxn ang="0">
                  <a:pos x="2001" y="1776"/>
                </a:cxn>
                <a:cxn ang="0">
                  <a:pos x="2058" y="1691"/>
                </a:cxn>
                <a:cxn ang="0">
                  <a:pos x="2116" y="1571"/>
                </a:cxn>
                <a:cxn ang="0">
                  <a:pos x="2170" y="1375"/>
                </a:cxn>
                <a:cxn ang="0">
                  <a:pos x="2199" y="1207"/>
                </a:cxn>
                <a:cxn ang="0">
                  <a:pos x="2206" y="940"/>
                </a:cxn>
                <a:cxn ang="0">
                  <a:pos x="2179" y="751"/>
                </a:cxn>
                <a:cxn ang="0">
                  <a:pos x="2123" y="578"/>
                </a:cxn>
                <a:cxn ang="0">
                  <a:pos x="2068" y="464"/>
                </a:cxn>
                <a:cxn ang="0">
                  <a:pos x="2010" y="370"/>
                </a:cxn>
                <a:cxn ang="0">
                  <a:pos x="1957" y="298"/>
                </a:cxn>
                <a:cxn ang="0">
                  <a:pos x="1843" y="174"/>
                </a:cxn>
                <a:cxn ang="0">
                  <a:pos x="1733" y="77"/>
                </a:cxn>
                <a:cxn ang="0">
                  <a:pos x="1630" y="0"/>
                </a:cxn>
                <a:cxn ang="0">
                  <a:pos x="0" y="0"/>
                </a:cxn>
                <a:cxn ang="0">
                  <a:pos x="0" y="2884"/>
                </a:cxn>
                <a:cxn ang="0">
                  <a:pos x="1" y="2884"/>
                </a:cxn>
                <a:cxn ang="0">
                  <a:pos x="1" y="2835"/>
                </a:cxn>
              </a:cxnLst>
              <a:rect l="0" t="0" r="r" b="b"/>
              <a:pathLst>
                <a:path w="2212" h="2884">
                  <a:moveTo>
                    <a:pt x="1" y="2835"/>
                  </a:moveTo>
                  <a:cubicBezTo>
                    <a:pt x="48" y="2798"/>
                    <a:pt x="98" y="2765"/>
                    <a:pt x="149" y="2735"/>
                  </a:cubicBezTo>
                  <a:cubicBezTo>
                    <a:pt x="228" y="2689"/>
                    <a:pt x="309" y="2650"/>
                    <a:pt x="393" y="2614"/>
                  </a:cubicBezTo>
                  <a:cubicBezTo>
                    <a:pt x="482" y="2576"/>
                    <a:pt x="572" y="2541"/>
                    <a:pt x="663" y="2508"/>
                  </a:cubicBezTo>
                  <a:cubicBezTo>
                    <a:pt x="672" y="2505"/>
                    <a:pt x="682" y="2501"/>
                    <a:pt x="691" y="2498"/>
                  </a:cubicBezTo>
                  <a:cubicBezTo>
                    <a:pt x="693" y="2496"/>
                    <a:pt x="696" y="2495"/>
                    <a:pt x="699" y="2495"/>
                  </a:cubicBezTo>
                  <a:cubicBezTo>
                    <a:pt x="737" y="2481"/>
                    <a:pt x="776" y="2467"/>
                    <a:pt x="814" y="2453"/>
                  </a:cubicBezTo>
                  <a:cubicBezTo>
                    <a:pt x="892" y="2425"/>
                    <a:pt x="969" y="2397"/>
                    <a:pt x="1047" y="2369"/>
                  </a:cubicBezTo>
                  <a:cubicBezTo>
                    <a:pt x="1101" y="2349"/>
                    <a:pt x="1155" y="2328"/>
                    <a:pt x="1208" y="2307"/>
                  </a:cubicBezTo>
                  <a:cubicBezTo>
                    <a:pt x="1274" y="2281"/>
                    <a:pt x="1340" y="2253"/>
                    <a:pt x="1405" y="2222"/>
                  </a:cubicBezTo>
                  <a:cubicBezTo>
                    <a:pt x="1453" y="2200"/>
                    <a:pt x="1501" y="2176"/>
                    <a:pt x="1549" y="2149"/>
                  </a:cubicBezTo>
                  <a:cubicBezTo>
                    <a:pt x="1588" y="2127"/>
                    <a:pt x="1626" y="2105"/>
                    <a:pt x="1664" y="2081"/>
                  </a:cubicBezTo>
                  <a:cubicBezTo>
                    <a:pt x="1701" y="2057"/>
                    <a:pt x="1737" y="2032"/>
                    <a:pt x="1772" y="2004"/>
                  </a:cubicBezTo>
                  <a:cubicBezTo>
                    <a:pt x="1813" y="1973"/>
                    <a:pt x="1852" y="1940"/>
                    <a:pt x="1889" y="1903"/>
                  </a:cubicBezTo>
                  <a:cubicBezTo>
                    <a:pt x="1929" y="1864"/>
                    <a:pt x="1967" y="1821"/>
                    <a:pt x="2001" y="1776"/>
                  </a:cubicBezTo>
                  <a:cubicBezTo>
                    <a:pt x="2022" y="1749"/>
                    <a:pt x="2039" y="1719"/>
                    <a:pt x="2058" y="1691"/>
                  </a:cubicBezTo>
                  <a:cubicBezTo>
                    <a:pt x="2082" y="1653"/>
                    <a:pt x="2101" y="1613"/>
                    <a:pt x="2116" y="1571"/>
                  </a:cubicBezTo>
                  <a:cubicBezTo>
                    <a:pt x="2140" y="1507"/>
                    <a:pt x="2153" y="1441"/>
                    <a:pt x="2170" y="1375"/>
                  </a:cubicBezTo>
                  <a:cubicBezTo>
                    <a:pt x="2184" y="1320"/>
                    <a:pt x="2192" y="1264"/>
                    <a:pt x="2199" y="1207"/>
                  </a:cubicBezTo>
                  <a:cubicBezTo>
                    <a:pt x="2210" y="1118"/>
                    <a:pt x="2212" y="1029"/>
                    <a:pt x="2206" y="940"/>
                  </a:cubicBezTo>
                  <a:cubicBezTo>
                    <a:pt x="2202" y="876"/>
                    <a:pt x="2195" y="813"/>
                    <a:pt x="2179" y="751"/>
                  </a:cubicBezTo>
                  <a:cubicBezTo>
                    <a:pt x="2164" y="692"/>
                    <a:pt x="2148" y="633"/>
                    <a:pt x="2123" y="578"/>
                  </a:cubicBezTo>
                  <a:cubicBezTo>
                    <a:pt x="2106" y="539"/>
                    <a:pt x="2090" y="500"/>
                    <a:pt x="2068" y="464"/>
                  </a:cubicBezTo>
                  <a:cubicBezTo>
                    <a:pt x="2050" y="432"/>
                    <a:pt x="2032" y="400"/>
                    <a:pt x="2010" y="370"/>
                  </a:cubicBezTo>
                  <a:cubicBezTo>
                    <a:pt x="1993" y="346"/>
                    <a:pt x="1976" y="321"/>
                    <a:pt x="1957" y="298"/>
                  </a:cubicBezTo>
                  <a:cubicBezTo>
                    <a:pt x="1921" y="255"/>
                    <a:pt x="1884" y="213"/>
                    <a:pt x="1843" y="174"/>
                  </a:cubicBezTo>
                  <a:cubicBezTo>
                    <a:pt x="1808" y="140"/>
                    <a:pt x="1772" y="107"/>
                    <a:pt x="1733" y="77"/>
                  </a:cubicBezTo>
                  <a:cubicBezTo>
                    <a:pt x="1699" y="50"/>
                    <a:pt x="1665" y="25"/>
                    <a:pt x="1630" y="0"/>
                  </a:cubicBezTo>
                  <a:cubicBezTo>
                    <a:pt x="0" y="0"/>
                    <a:pt x="0" y="0"/>
                    <a:pt x="0" y="0"/>
                  </a:cubicBezTo>
                  <a:cubicBezTo>
                    <a:pt x="0" y="961"/>
                    <a:pt x="0" y="1923"/>
                    <a:pt x="0" y="2884"/>
                  </a:cubicBezTo>
                  <a:cubicBezTo>
                    <a:pt x="1" y="2884"/>
                    <a:pt x="1" y="2884"/>
                    <a:pt x="1" y="2884"/>
                  </a:cubicBezTo>
                  <a:cubicBezTo>
                    <a:pt x="1" y="2868"/>
                    <a:pt x="1" y="2852"/>
                    <a:pt x="1" y="2835"/>
                  </a:cubicBezTo>
                  <a:close/>
                </a:path>
              </a:pathLst>
            </a:custGeom>
            <a:solidFill>
              <a:schemeClr val="accent2"/>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3976" name="Freeform 8"/>
            <p:cNvSpPr>
              <a:spLocks/>
            </p:cNvSpPr>
            <p:nvPr userDrawn="1"/>
          </p:nvSpPr>
          <p:spPr bwMode="auto">
            <a:xfrm>
              <a:off x="4763" y="-3175"/>
              <a:ext cx="7481888" cy="6889750"/>
            </a:xfrm>
            <a:custGeom>
              <a:avLst/>
              <a:gdLst/>
              <a:ahLst/>
              <a:cxnLst>
                <a:cxn ang="0">
                  <a:pos x="3123" y="2136"/>
                </a:cxn>
                <a:cxn ang="0">
                  <a:pos x="3069" y="1788"/>
                </a:cxn>
                <a:cxn ang="0">
                  <a:pos x="3010" y="1567"/>
                </a:cxn>
                <a:cxn ang="0">
                  <a:pos x="2955" y="1406"/>
                </a:cxn>
                <a:cxn ang="0">
                  <a:pos x="2899" y="1268"/>
                </a:cxn>
                <a:cxn ang="0">
                  <a:pos x="2842" y="1144"/>
                </a:cxn>
                <a:cxn ang="0">
                  <a:pos x="2785" y="1036"/>
                </a:cxn>
                <a:cxn ang="0">
                  <a:pos x="2731" y="941"/>
                </a:cxn>
                <a:cxn ang="0">
                  <a:pos x="2673" y="849"/>
                </a:cxn>
                <a:cxn ang="0">
                  <a:pos x="2618" y="768"/>
                </a:cxn>
                <a:cxn ang="0">
                  <a:pos x="2561" y="691"/>
                </a:cxn>
                <a:cxn ang="0">
                  <a:pos x="2505" y="620"/>
                </a:cxn>
                <a:cxn ang="0">
                  <a:pos x="2394" y="493"/>
                </a:cxn>
                <a:cxn ang="0">
                  <a:pos x="2393" y="492"/>
                </a:cxn>
                <a:cxn ang="0">
                  <a:pos x="2336" y="432"/>
                </a:cxn>
                <a:cxn ang="0">
                  <a:pos x="2222" y="324"/>
                </a:cxn>
                <a:cxn ang="0">
                  <a:pos x="2112" y="231"/>
                </a:cxn>
                <a:cxn ang="0">
                  <a:pos x="1997" y="144"/>
                </a:cxn>
                <a:cxn ang="0">
                  <a:pos x="1885" y="70"/>
                </a:cxn>
                <a:cxn ang="0">
                  <a:pos x="1773" y="3"/>
                </a:cxn>
                <a:cxn ang="0">
                  <a:pos x="1767" y="0"/>
                </a:cxn>
                <a:cxn ang="0">
                  <a:pos x="1711" y="0"/>
                </a:cxn>
                <a:cxn ang="0">
                  <a:pos x="1629" y="0"/>
                </a:cxn>
                <a:cxn ang="0">
                  <a:pos x="1732" y="77"/>
                </a:cxn>
                <a:cxn ang="0">
                  <a:pos x="1842" y="174"/>
                </a:cxn>
                <a:cxn ang="0">
                  <a:pos x="1956" y="298"/>
                </a:cxn>
                <a:cxn ang="0">
                  <a:pos x="2009" y="370"/>
                </a:cxn>
                <a:cxn ang="0">
                  <a:pos x="2067" y="464"/>
                </a:cxn>
                <a:cxn ang="0">
                  <a:pos x="2122" y="578"/>
                </a:cxn>
                <a:cxn ang="0">
                  <a:pos x="2178" y="751"/>
                </a:cxn>
                <a:cxn ang="0">
                  <a:pos x="2205" y="940"/>
                </a:cxn>
                <a:cxn ang="0">
                  <a:pos x="2198" y="1207"/>
                </a:cxn>
                <a:cxn ang="0">
                  <a:pos x="2169" y="1375"/>
                </a:cxn>
                <a:cxn ang="0">
                  <a:pos x="2115" y="1571"/>
                </a:cxn>
                <a:cxn ang="0">
                  <a:pos x="2057" y="1691"/>
                </a:cxn>
                <a:cxn ang="0">
                  <a:pos x="2000" y="1776"/>
                </a:cxn>
                <a:cxn ang="0">
                  <a:pos x="1888" y="1903"/>
                </a:cxn>
                <a:cxn ang="0">
                  <a:pos x="1771" y="2004"/>
                </a:cxn>
                <a:cxn ang="0">
                  <a:pos x="1663" y="2081"/>
                </a:cxn>
                <a:cxn ang="0">
                  <a:pos x="1548" y="2149"/>
                </a:cxn>
                <a:cxn ang="0">
                  <a:pos x="1404" y="2222"/>
                </a:cxn>
                <a:cxn ang="0">
                  <a:pos x="1207" y="2307"/>
                </a:cxn>
                <a:cxn ang="0">
                  <a:pos x="1046" y="2369"/>
                </a:cxn>
                <a:cxn ang="0">
                  <a:pos x="813" y="2453"/>
                </a:cxn>
                <a:cxn ang="0">
                  <a:pos x="698" y="2495"/>
                </a:cxn>
                <a:cxn ang="0">
                  <a:pos x="690" y="2498"/>
                </a:cxn>
                <a:cxn ang="0">
                  <a:pos x="662" y="2508"/>
                </a:cxn>
                <a:cxn ang="0">
                  <a:pos x="392" y="2614"/>
                </a:cxn>
                <a:cxn ang="0">
                  <a:pos x="148" y="2735"/>
                </a:cxn>
                <a:cxn ang="0">
                  <a:pos x="0" y="2835"/>
                </a:cxn>
                <a:cxn ang="0">
                  <a:pos x="0" y="2884"/>
                </a:cxn>
                <a:cxn ang="0">
                  <a:pos x="536" y="2884"/>
                </a:cxn>
                <a:cxn ang="0">
                  <a:pos x="2395" y="2884"/>
                </a:cxn>
                <a:cxn ang="0">
                  <a:pos x="2608" y="2884"/>
                </a:cxn>
                <a:cxn ang="0">
                  <a:pos x="2629" y="2870"/>
                </a:cxn>
                <a:cxn ang="0">
                  <a:pos x="2798" y="2779"/>
                </a:cxn>
                <a:cxn ang="0">
                  <a:pos x="2992" y="2729"/>
                </a:cxn>
                <a:cxn ang="0">
                  <a:pos x="3091" y="2723"/>
                </a:cxn>
                <a:cxn ang="0">
                  <a:pos x="3101" y="2715"/>
                </a:cxn>
                <a:cxn ang="0">
                  <a:pos x="3128" y="2493"/>
                </a:cxn>
                <a:cxn ang="0">
                  <a:pos x="3133" y="2390"/>
                </a:cxn>
                <a:cxn ang="0">
                  <a:pos x="3123" y="2136"/>
                </a:cxn>
              </a:cxnLst>
              <a:rect l="0" t="0" r="r" b="b"/>
              <a:pathLst>
                <a:path w="3135" h="2884">
                  <a:moveTo>
                    <a:pt x="3123" y="2136"/>
                  </a:moveTo>
                  <a:cubicBezTo>
                    <a:pt x="3111" y="2019"/>
                    <a:pt x="3098" y="1902"/>
                    <a:pt x="3069" y="1788"/>
                  </a:cubicBezTo>
                  <a:cubicBezTo>
                    <a:pt x="3051" y="1714"/>
                    <a:pt x="3036" y="1639"/>
                    <a:pt x="3010" y="1567"/>
                  </a:cubicBezTo>
                  <a:cubicBezTo>
                    <a:pt x="2992" y="1514"/>
                    <a:pt x="2978" y="1458"/>
                    <a:pt x="2955" y="1406"/>
                  </a:cubicBezTo>
                  <a:cubicBezTo>
                    <a:pt x="2936" y="1360"/>
                    <a:pt x="2921" y="1312"/>
                    <a:pt x="2899" y="1268"/>
                  </a:cubicBezTo>
                  <a:cubicBezTo>
                    <a:pt x="2879" y="1227"/>
                    <a:pt x="2864" y="1184"/>
                    <a:pt x="2842" y="1144"/>
                  </a:cubicBezTo>
                  <a:cubicBezTo>
                    <a:pt x="2822" y="1109"/>
                    <a:pt x="2807" y="1071"/>
                    <a:pt x="2785" y="1036"/>
                  </a:cubicBezTo>
                  <a:cubicBezTo>
                    <a:pt x="2766" y="1005"/>
                    <a:pt x="2751" y="972"/>
                    <a:pt x="2731" y="941"/>
                  </a:cubicBezTo>
                  <a:cubicBezTo>
                    <a:pt x="2710" y="911"/>
                    <a:pt x="2694" y="879"/>
                    <a:pt x="2673" y="849"/>
                  </a:cubicBezTo>
                  <a:cubicBezTo>
                    <a:pt x="2653" y="823"/>
                    <a:pt x="2638" y="794"/>
                    <a:pt x="2618" y="768"/>
                  </a:cubicBezTo>
                  <a:cubicBezTo>
                    <a:pt x="2598" y="744"/>
                    <a:pt x="2582" y="716"/>
                    <a:pt x="2561" y="691"/>
                  </a:cubicBezTo>
                  <a:cubicBezTo>
                    <a:pt x="2541" y="668"/>
                    <a:pt x="2524" y="643"/>
                    <a:pt x="2505" y="620"/>
                  </a:cubicBezTo>
                  <a:cubicBezTo>
                    <a:pt x="2469" y="577"/>
                    <a:pt x="2433" y="534"/>
                    <a:pt x="2394" y="493"/>
                  </a:cubicBezTo>
                  <a:cubicBezTo>
                    <a:pt x="2394" y="493"/>
                    <a:pt x="2394" y="493"/>
                    <a:pt x="2393" y="492"/>
                  </a:cubicBezTo>
                  <a:cubicBezTo>
                    <a:pt x="2374" y="473"/>
                    <a:pt x="2356" y="452"/>
                    <a:pt x="2336" y="432"/>
                  </a:cubicBezTo>
                  <a:cubicBezTo>
                    <a:pt x="2299" y="395"/>
                    <a:pt x="2261" y="359"/>
                    <a:pt x="2222" y="324"/>
                  </a:cubicBezTo>
                  <a:cubicBezTo>
                    <a:pt x="2186" y="292"/>
                    <a:pt x="2150" y="261"/>
                    <a:pt x="2112" y="231"/>
                  </a:cubicBezTo>
                  <a:cubicBezTo>
                    <a:pt x="2075" y="201"/>
                    <a:pt x="2036" y="172"/>
                    <a:pt x="1997" y="144"/>
                  </a:cubicBezTo>
                  <a:cubicBezTo>
                    <a:pt x="1960" y="118"/>
                    <a:pt x="1923" y="93"/>
                    <a:pt x="1885" y="70"/>
                  </a:cubicBezTo>
                  <a:cubicBezTo>
                    <a:pt x="1848" y="47"/>
                    <a:pt x="1811" y="25"/>
                    <a:pt x="1773" y="3"/>
                  </a:cubicBezTo>
                  <a:cubicBezTo>
                    <a:pt x="1771" y="2"/>
                    <a:pt x="1769" y="1"/>
                    <a:pt x="1767" y="0"/>
                  </a:cubicBezTo>
                  <a:cubicBezTo>
                    <a:pt x="1711" y="0"/>
                    <a:pt x="1711" y="0"/>
                    <a:pt x="1711" y="0"/>
                  </a:cubicBezTo>
                  <a:cubicBezTo>
                    <a:pt x="1629" y="0"/>
                    <a:pt x="1629" y="0"/>
                    <a:pt x="1629" y="0"/>
                  </a:cubicBezTo>
                  <a:cubicBezTo>
                    <a:pt x="1664" y="25"/>
                    <a:pt x="1698" y="50"/>
                    <a:pt x="1732" y="77"/>
                  </a:cubicBezTo>
                  <a:cubicBezTo>
                    <a:pt x="1771" y="107"/>
                    <a:pt x="1807" y="140"/>
                    <a:pt x="1842" y="174"/>
                  </a:cubicBezTo>
                  <a:cubicBezTo>
                    <a:pt x="1883" y="213"/>
                    <a:pt x="1920" y="255"/>
                    <a:pt x="1956" y="298"/>
                  </a:cubicBezTo>
                  <a:cubicBezTo>
                    <a:pt x="1975" y="321"/>
                    <a:pt x="1992" y="346"/>
                    <a:pt x="2009" y="370"/>
                  </a:cubicBezTo>
                  <a:cubicBezTo>
                    <a:pt x="2031" y="400"/>
                    <a:pt x="2049" y="432"/>
                    <a:pt x="2067" y="464"/>
                  </a:cubicBezTo>
                  <a:cubicBezTo>
                    <a:pt x="2089" y="500"/>
                    <a:pt x="2105" y="539"/>
                    <a:pt x="2122" y="578"/>
                  </a:cubicBezTo>
                  <a:cubicBezTo>
                    <a:pt x="2147" y="633"/>
                    <a:pt x="2163" y="692"/>
                    <a:pt x="2178" y="751"/>
                  </a:cubicBezTo>
                  <a:cubicBezTo>
                    <a:pt x="2194" y="813"/>
                    <a:pt x="2201" y="876"/>
                    <a:pt x="2205" y="940"/>
                  </a:cubicBezTo>
                  <a:cubicBezTo>
                    <a:pt x="2211" y="1029"/>
                    <a:pt x="2209" y="1118"/>
                    <a:pt x="2198" y="1207"/>
                  </a:cubicBezTo>
                  <a:cubicBezTo>
                    <a:pt x="2191" y="1264"/>
                    <a:pt x="2183" y="1320"/>
                    <a:pt x="2169" y="1375"/>
                  </a:cubicBezTo>
                  <a:cubicBezTo>
                    <a:pt x="2152" y="1441"/>
                    <a:pt x="2139" y="1507"/>
                    <a:pt x="2115" y="1571"/>
                  </a:cubicBezTo>
                  <a:cubicBezTo>
                    <a:pt x="2100" y="1613"/>
                    <a:pt x="2081" y="1653"/>
                    <a:pt x="2057" y="1691"/>
                  </a:cubicBezTo>
                  <a:cubicBezTo>
                    <a:pt x="2038" y="1719"/>
                    <a:pt x="2021" y="1749"/>
                    <a:pt x="2000" y="1776"/>
                  </a:cubicBezTo>
                  <a:cubicBezTo>
                    <a:pt x="1966" y="1821"/>
                    <a:pt x="1928" y="1864"/>
                    <a:pt x="1888" y="1903"/>
                  </a:cubicBezTo>
                  <a:cubicBezTo>
                    <a:pt x="1851" y="1940"/>
                    <a:pt x="1812" y="1973"/>
                    <a:pt x="1771" y="2004"/>
                  </a:cubicBezTo>
                  <a:cubicBezTo>
                    <a:pt x="1736" y="2032"/>
                    <a:pt x="1700" y="2057"/>
                    <a:pt x="1663" y="2081"/>
                  </a:cubicBezTo>
                  <a:cubicBezTo>
                    <a:pt x="1625" y="2105"/>
                    <a:pt x="1587" y="2127"/>
                    <a:pt x="1548" y="2149"/>
                  </a:cubicBezTo>
                  <a:cubicBezTo>
                    <a:pt x="1500" y="2176"/>
                    <a:pt x="1452" y="2200"/>
                    <a:pt x="1404" y="2222"/>
                  </a:cubicBezTo>
                  <a:cubicBezTo>
                    <a:pt x="1339" y="2253"/>
                    <a:pt x="1273" y="2281"/>
                    <a:pt x="1207" y="2307"/>
                  </a:cubicBezTo>
                  <a:cubicBezTo>
                    <a:pt x="1154" y="2328"/>
                    <a:pt x="1100" y="2349"/>
                    <a:pt x="1046" y="2369"/>
                  </a:cubicBezTo>
                  <a:cubicBezTo>
                    <a:pt x="968" y="2397"/>
                    <a:pt x="891" y="2425"/>
                    <a:pt x="813" y="2453"/>
                  </a:cubicBezTo>
                  <a:cubicBezTo>
                    <a:pt x="775" y="2467"/>
                    <a:pt x="736" y="2481"/>
                    <a:pt x="698" y="2495"/>
                  </a:cubicBezTo>
                  <a:cubicBezTo>
                    <a:pt x="695" y="2496"/>
                    <a:pt x="692" y="2497"/>
                    <a:pt x="690" y="2498"/>
                  </a:cubicBezTo>
                  <a:cubicBezTo>
                    <a:pt x="681" y="2501"/>
                    <a:pt x="671" y="2505"/>
                    <a:pt x="662" y="2508"/>
                  </a:cubicBezTo>
                  <a:cubicBezTo>
                    <a:pt x="571" y="2541"/>
                    <a:pt x="481" y="2576"/>
                    <a:pt x="392" y="2614"/>
                  </a:cubicBezTo>
                  <a:cubicBezTo>
                    <a:pt x="308" y="2650"/>
                    <a:pt x="227" y="2689"/>
                    <a:pt x="148" y="2735"/>
                  </a:cubicBezTo>
                  <a:cubicBezTo>
                    <a:pt x="97" y="2765"/>
                    <a:pt x="47" y="2798"/>
                    <a:pt x="0" y="2835"/>
                  </a:cubicBezTo>
                  <a:cubicBezTo>
                    <a:pt x="0" y="2852"/>
                    <a:pt x="0" y="2868"/>
                    <a:pt x="0" y="2884"/>
                  </a:cubicBezTo>
                  <a:cubicBezTo>
                    <a:pt x="536" y="2884"/>
                    <a:pt x="536" y="2884"/>
                    <a:pt x="536" y="2884"/>
                  </a:cubicBezTo>
                  <a:cubicBezTo>
                    <a:pt x="2395" y="2884"/>
                    <a:pt x="2395" y="2884"/>
                    <a:pt x="2395" y="2884"/>
                  </a:cubicBezTo>
                  <a:cubicBezTo>
                    <a:pt x="2608" y="2884"/>
                    <a:pt x="2608" y="2884"/>
                    <a:pt x="2608" y="2884"/>
                  </a:cubicBezTo>
                  <a:cubicBezTo>
                    <a:pt x="2615" y="2880"/>
                    <a:pt x="2622" y="2875"/>
                    <a:pt x="2629" y="2870"/>
                  </a:cubicBezTo>
                  <a:cubicBezTo>
                    <a:pt x="2682" y="2833"/>
                    <a:pt x="2738" y="2803"/>
                    <a:pt x="2798" y="2779"/>
                  </a:cubicBezTo>
                  <a:cubicBezTo>
                    <a:pt x="2861" y="2754"/>
                    <a:pt x="2926" y="2738"/>
                    <a:pt x="2992" y="2729"/>
                  </a:cubicBezTo>
                  <a:cubicBezTo>
                    <a:pt x="3025" y="2725"/>
                    <a:pt x="3058" y="2724"/>
                    <a:pt x="3091" y="2723"/>
                  </a:cubicBezTo>
                  <a:cubicBezTo>
                    <a:pt x="3097" y="2723"/>
                    <a:pt x="3099" y="2722"/>
                    <a:pt x="3101" y="2715"/>
                  </a:cubicBezTo>
                  <a:cubicBezTo>
                    <a:pt x="3115" y="2641"/>
                    <a:pt x="3120" y="2567"/>
                    <a:pt x="3128" y="2493"/>
                  </a:cubicBezTo>
                  <a:cubicBezTo>
                    <a:pt x="3132" y="2459"/>
                    <a:pt x="3132" y="2424"/>
                    <a:pt x="3133" y="2390"/>
                  </a:cubicBezTo>
                  <a:cubicBezTo>
                    <a:pt x="3135" y="2305"/>
                    <a:pt x="3131" y="2221"/>
                    <a:pt x="3123" y="2136"/>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13"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231350" y="2419570"/>
            <a:ext cx="4264593" cy="2063579"/>
          </a:xfrm>
          <a:prstGeom prst="rect">
            <a:avLst/>
          </a:prstGeom>
        </p:spPr>
        <p:txBody>
          <a:bodyPr>
            <a:noAutofit/>
          </a:bodyPr>
          <a:lstStyle>
            <a:lvl1pPr>
              <a:lnSpc>
                <a:spcPct val="100000"/>
              </a:lnSpc>
              <a:buClr>
                <a:schemeClr val="bg1"/>
              </a:buClr>
              <a:defRPr sz="1600">
                <a:solidFill>
                  <a:schemeClr val="bg1"/>
                </a:solidFill>
              </a:defRPr>
            </a:lvl1pPr>
            <a:lvl2pPr>
              <a:lnSpc>
                <a:spcPct val="100000"/>
              </a:lnSpc>
              <a:buClr>
                <a:schemeClr val="bg1"/>
              </a:buClr>
              <a:defRPr sz="1600">
                <a:solidFill>
                  <a:schemeClr val="bg1"/>
                </a:solidFill>
              </a:defRPr>
            </a:lvl2pPr>
            <a:lvl3pPr>
              <a:lnSpc>
                <a:spcPct val="100000"/>
              </a:lnSpc>
              <a:buClr>
                <a:schemeClr val="bg1"/>
              </a:buClr>
              <a:defRPr sz="1600">
                <a:solidFill>
                  <a:schemeClr val="bg1"/>
                </a:solidFill>
              </a:defRPr>
            </a:lvl3pPr>
            <a:lvl4pPr>
              <a:lnSpc>
                <a:spcPct val="100000"/>
              </a:lnSpc>
              <a:buClr>
                <a:schemeClr val="bg1"/>
              </a:buClr>
              <a:defRPr sz="1600">
                <a:solidFill>
                  <a:schemeClr val="bg1"/>
                </a:solidFill>
              </a:defRPr>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4" name="Title 1"/>
          <p:cNvSpPr>
            <a:spLocks noGrp="1"/>
          </p:cNvSpPr>
          <p:nvPr>
            <p:ph type="title"/>
          </p:nvPr>
        </p:nvSpPr>
        <p:spPr>
          <a:xfrm>
            <a:off x="227350" y="566057"/>
            <a:ext cx="4257564" cy="1767016"/>
          </a:xfrm>
          <a:prstGeom prst="rect">
            <a:avLst/>
          </a:prstGeom>
        </p:spPr>
        <p:txBody>
          <a:bodyPr/>
          <a:lstStyle>
            <a:lvl1pPr>
              <a:defRPr>
                <a:solidFill>
                  <a:schemeClr val="accent5"/>
                </a:solidFill>
              </a:defRPr>
            </a:lvl1pPr>
          </a:lstStyle>
          <a:p>
            <a:r>
              <a:rPr lang="fr-FR"/>
              <a:t>Modifiez le style du titre</a:t>
            </a:r>
            <a:endParaRPr lang="en-GB" dirty="0"/>
          </a:p>
        </p:txBody>
      </p:sp>
      <p:sp>
        <p:nvSpPr>
          <p:cNvPr id="15" name="Picture Placeholder 17">
            <a:extLst>
              <a:ext uri="{FF2B5EF4-FFF2-40B4-BE49-F238E27FC236}">
                <a16:creationId xmlns:a16="http://schemas.microsoft.com/office/drawing/2014/main" id="{A11CE6B2-56EB-4C86-B1D0-B791937A346D}"/>
              </a:ext>
            </a:extLst>
          </p:cNvPr>
          <p:cNvSpPr>
            <a:spLocks noGrp="1"/>
          </p:cNvSpPr>
          <p:nvPr>
            <p:ph type="pic" sz="quarter" idx="10"/>
          </p:nvPr>
        </p:nvSpPr>
        <p:spPr>
          <a:xfrm>
            <a:off x="4833257" y="-1"/>
            <a:ext cx="7358743" cy="6857998"/>
          </a:xfrm>
          <a:prstGeom prst="rect">
            <a:avLst/>
          </a:prstGeom>
          <a:noFill/>
        </p:spPr>
        <p:txBody>
          <a:bodyPr anchor="ctr"/>
          <a:lstStyle>
            <a:lvl1pPr algn="ctr">
              <a:defRPr/>
            </a:lvl1pPr>
          </a:lstStyle>
          <a:p>
            <a:r>
              <a:rPr lang="fr-FR" dirty="0"/>
              <a:t>Cliquez sur l'icône pour ajouter une image</a:t>
            </a:r>
            <a:endParaRPr lang="pt-PT" dirty="0"/>
          </a:p>
        </p:txBody>
      </p:sp>
    </p:spTree>
    <p:extLst>
      <p:ext uri="{BB962C8B-B14F-4D97-AF65-F5344CB8AC3E}">
        <p14:creationId xmlns:p14="http://schemas.microsoft.com/office/powerpoint/2010/main" val="16101698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nt 17">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0977"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6"/>
          <p:cNvSpPr>
            <a:spLocks/>
          </p:cNvSpPr>
          <p:nvPr userDrawn="1"/>
        </p:nvSpPr>
        <p:spPr bwMode="auto">
          <a:xfrm>
            <a:off x="6258848" y="0"/>
            <a:ext cx="5933152" cy="2073918"/>
          </a:xfrm>
          <a:custGeom>
            <a:avLst/>
            <a:gdLst/>
            <a:ahLst/>
            <a:cxnLst>
              <a:cxn ang="0">
                <a:pos x="1871" y="215"/>
              </a:cxn>
              <a:cxn ang="0">
                <a:pos x="1871" y="223"/>
              </a:cxn>
              <a:cxn ang="0">
                <a:pos x="1868" y="226"/>
              </a:cxn>
              <a:cxn ang="0">
                <a:pos x="1857" y="280"/>
              </a:cxn>
              <a:cxn ang="0">
                <a:pos x="1803" y="433"/>
              </a:cxn>
              <a:cxn ang="0">
                <a:pos x="1706" y="562"/>
              </a:cxn>
              <a:cxn ang="0">
                <a:pos x="1530" y="646"/>
              </a:cxn>
              <a:cxn ang="0">
                <a:pos x="1442" y="654"/>
              </a:cxn>
              <a:cxn ang="0">
                <a:pos x="1431" y="649"/>
              </a:cxn>
              <a:cxn ang="0">
                <a:pos x="1374" y="588"/>
              </a:cxn>
              <a:cxn ang="0">
                <a:pos x="1221" y="521"/>
              </a:cxn>
              <a:cxn ang="0">
                <a:pos x="1005" y="471"/>
              </a:cxn>
              <a:cxn ang="0">
                <a:pos x="680" y="410"/>
              </a:cxn>
              <a:cxn ang="0">
                <a:pos x="399" y="335"/>
              </a:cxn>
              <a:cxn ang="0">
                <a:pos x="173" y="224"/>
              </a:cxn>
              <a:cxn ang="0">
                <a:pos x="12" y="36"/>
              </a:cxn>
              <a:cxn ang="0">
                <a:pos x="1" y="0"/>
              </a:cxn>
              <a:cxn ang="0">
                <a:pos x="49" y="0"/>
              </a:cxn>
              <a:cxn ang="0">
                <a:pos x="1856" y="0"/>
              </a:cxn>
              <a:cxn ang="0">
                <a:pos x="1869" y="13"/>
              </a:cxn>
              <a:cxn ang="0">
                <a:pos x="1869" y="205"/>
              </a:cxn>
              <a:cxn ang="0">
                <a:pos x="1871" y="215"/>
              </a:cxn>
            </a:cxnLst>
            <a:rect l="0" t="0" r="r" b="b"/>
            <a:pathLst>
              <a:path w="1871" h="654">
                <a:moveTo>
                  <a:pt x="1871" y="215"/>
                </a:moveTo>
                <a:cubicBezTo>
                  <a:pt x="1871" y="217"/>
                  <a:pt x="1871" y="220"/>
                  <a:pt x="1871" y="223"/>
                </a:cubicBezTo>
                <a:cubicBezTo>
                  <a:pt x="1869" y="223"/>
                  <a:pt x="1869" y="225"/>
                  <a:pt x="1868" y="226"/>
                </a:cubicBezTo>
                <a:cubicBezTo>
                  <a:pt x="1865" y="244"/>
                  <a:pt x="1861" y="262"/>
                  <a:pt x="1857" y="280"/>
                </a:cubicBezTo>
                <a:cubicBezTo>
                  <a:pt x="1845" y="333"/>
                  <a:pt x="1828" y="384"/>
                  <a:pt x="1803" y="433"/>
                </a:cubicBezTo>
                <a:cubicBezTo>
                  <a:pt x="1778" y="482"/>
                  <a:pt x="1747" y="525"/>
                  <a:pt x="1706" y="562"/>
                </a:cubicBezTo>
                <a:cubicBezTo>
                  <a:pt x="1656" y="607"/>
                  <a:pt x="1597" y="635"/>
                  <a:pt x="1530" y="646"/>
                </a:cubicBezTo>
                <a:cubicBezTo>
                  <a:pt x="1501" y="652"/>
                  <a:pt x="1472" y="654"/>
                  <a:pt x="1442" y="654"/>
                </a:cubicBezTo>
                <a:cubicBezTo>
                  <a:pt x="1437" y="654"/>
                  <a:pt x="1434" y="653"/>
                  <a:pt x="1431" y="649"/>
                </a:cubicBezTo>
                <a:cubicBezTo>
                  <a:pt x="1417" y="623"/>
                  <a:pt x="1397" y="604"/>
                  <a:pt x="1374" y="588"/>
                </a:cubicBezTo>
                <a:cubicBezTo>
                  <a:pt x="1327" y="556"/>
                  <a:pt x="1274" y="537"/>
                  <a:pt x="1221" y="521"/>
                </a:cubicBezTo>
                <a:cubicBezTo>
                  <a:pt x="1150" y="500"/>
                  <a:pt x="1078" y="485"/>
                  <a:pt x="1005" y="471"/>
                </a:cubicBezTo>
                <a:cubicBezTo>
                  <a:pt x="897" y="450"/>
                  <a:pt x="788" y="432"/>
                  <a:pt x="680" y="410"/>
                </a:cubicBezTo>
                <a:cubicBezTo>
                  <a:pt x="585" y="390"/>
                  <a:pt x="490" y="367"/>
                  <a:pt x="399" y="335"/>
                </a:cubicBezTo>
                <a:cubicBezTo>
                  <a:pt x="319" y="307"/>
                  <a:pt x="243" y="272"/>
                  <a:pt x="173" y="224"/>
                </a:cubicBezTo>
                <a:cubicBezTo>
                  <a:pt x="104" y="175"/>
                  <a:pt x="47" y="114"/>
                  <a:pt x="12" y="36"/>
                </a:cubicBezTo>
                <a:cubicBezTo>
                  <a:pt x="7" y="24"/>
                  <a:pt x="0" y="13"/>
                  <a:pt x="1" y="0"/>
                </a:cubicBezTo>
                <a:cubicBezTo>
                  <a:pt x="17" y="0"/>
                  <a:pt x="33" y="0"/>
                  <a:pt x="49" y="0"/>
                </a:cubicBezTo>
                <a:cubicBezTo>
                  <a:pt x="651" y="0"/>
                  <a:pt x="1254" y="0"/>
                  <a:pt x="1856" y="0"/>
                </a:cubicBezTo>
                <a:cubicBezTo>
                  <a:pt x="1869" y="0"/>
                  <a:pt x="1869" y="0"/>
                  <a:pt x="1869" y="13"/>
                </a:cubicBezTo>
                <a:cubicBezTo>
                  <a:pt x="1869" y="77"/>
                  <a:pt x="1869" y="141"/>
                  <a:pt x="1869" y="205"/>
                </a:cubicBezTo>
                <a:cubicBezTo>
                  <a:pt x="1869" y="208"/>
                  <a:pt x="1868" y="212"/>
                  <a:pt x="1871" y="215"/>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1"/>
            <a:ext cx="5975743" cy="1865871"/>
          </a:xfrm>
          <a:prstGeom prst="rect">
            <a:avLst/>
          </a:prstGeom>
        </p:spPr>
        <p:txBody>
          <a:bodyPr/>
          <a:lstStyle/>
          <a:p>
            <a:r>
              <a:rPr lang="fr-FR"/>
              <a:t>Modifiez le style du titre</a:t>
            </a:r>
            <a:endParaRPr lang="en-GB" dirty="0"/>
          </a:p>
        </p:txBody>
      </p:sp>
      <p:sp>
        <p:nvSpPr>
          <p:cNvPr id="13"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 name="Text Placeholder 7">
            <a:extLst>
              <a:ext uri="{FF2B5EF4-FFF2-40B4-BE49-F238E27FC236}">
                <a16:creationId xmlns:a16="http://schemas.microsoft.com/office/drawing/2014/main" id="{0BF72C50-3F98-41E6-A3C8-32663046C696}"/>
              </a:ext>
            </a:extLst>
          </p:cNvPr>
          <p:cNvSpPr>
            <a:spLocks noGrp="1"/>
          </p:cNvSpPr>
          <p:nvPr>
            <p:ph type="body" sz="quarter" idx="33" hasCustomPrompt="1"/>
          </p:nvPr>
        </p:nvSpPr>
        <p:spPr>
          <a:xfrm>
            <a:off x="7712546" y="251439"/>
            <a:ext cx="3594084" cy="953247"/>
          </a:xfrm>
          <a:prstGeom prst="rect">
            <a:avLst/>
          </a:prstGeom>
        </p:spPr>
        <p:txBody>
          <a:bodyPr>
            <a:noAutofit/>
          </a:bodyPr>
          <a:lstStyle>
            <a:lvl1pPr>
              <a:lnSpc>
                <a:spcPct val="100000"/>
              </a:lnSpc>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7"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227349" y="2085518"/>
            <a:ext cx="5988100" cy="4286253"/>
          </a:xfrm>
          <a:prstGeom prst="rect">
            <a:avLst/>
          </a:prstGeom>
        </p:spPr>
        <p:txBody>
          <a:bodyPr>
            <a:noAutofit/>
          </a:bodyPr>
          <a:lstStyle>
            <a:lvl1pPr>
              <a:lnSpc>
                <a:spcPct val="100000"/>
              </a:lnSpc>
              <a:defRPr sz="18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Tree>
    <p:extLst>
      <p:ext uri="{BB962C8B-B14F-4D97-AF65-F5344CB8AC3E}">
        <p14:creationId xmlns:p14="http://schemas.microsoft.com/office/powerpoint/2010/main" val="4427397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5">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9137"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a:extLst>
              <a:ext uri="{FF2B5EF4-FFF2-40B4-BE49-F238E27FC236}">
                <a16:creationId xmlns:a16="http://schemas.microsoft.com/office/drawing/2014/main"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4761" name="Freeform 9"/>
          <p:cNvSpPr>
            <a:spLocks/>
          </p:cNvSpPr>
          <p:nvPr userDrawn="1"/>
        </p:nvSpPr>
        <p:spPr bwMode="auto">
          <a:xfrm>
            <a:off x="0" y="0"/>
            <a:ext cx="4415526" cy="3176270"/>
          </a:xfrm>
          <a:custGeom>
            <a:avLst/>
            <a:gdLst/>
            <a:ahLst/>
            <a:cxnLst>
              <a:cxn ang="0">
                <a:pos x="0" y="877"/>
              </a:cxn>
              <a:cxn ang="0">
                <a:pos x="0" y="852"/>
              </a:cxn>
              <a:cxn ang="0">
                <a:pos x="0" y="10"/>
              </a:cxn>
              <a:cxn ang="0">
                <a:pos x="0" y="0"/>
              </a:cxn>
              <a:cxn ang="0">
                <a:pos x="37" y="0"/>
              </a:cxn>
              <a:cxn ang="0">
                <a:pos x="1233" y="0"/>
              </a:cxn>
              <a:cxn ang="0">
                <a:pos x="1250" y="9"/>
              </a:cxn>
              <a:cxn ang="0">
                <a:pos x="1350" y="178"/>
              </a:cxn>
              <a:cxn ang="0">
                <a:pos x="1373" y="380"/>
              </a:cxn>
              <a:cxn ang="0">
                <a:pos x="1277" y="541"/>
              </a:cxn>
              <a:cxn ang="0">
                <a:pos x="1269" y="544"/>
              </a:cxn>
              <a:cxn ang="0">
                <a:pos x="1160" y="550"/>
              </a:cxn>
              <a:cxn ang="0">
                <a:pos x="1007" y="624"/>
              </a:cxn>
              <a:cxn ang="0">
                <a:pos x="772" y="775"/>
              </a:cxn>
              <a:cxn ang="0">
                <a:pos x="516" y="921"/>
              </a:cxn>
              <a:cxn ang="0">
                <a:pos x="289" y="988"/>
              </a:cxn>
              <a:cxn ang="0">
                <a:pos x="1" y="879"/>
              </a:cxn>
              <a:cxn ang="0">
                <a:pos x="0" y="877"/>
              </a:cxn>
            </a:cxnLst>
            <a:rect l="0" t="0" r="r" b="b"/>
            <a:pathLst>
              <a:path w="1388" h="998">
                <a:moveTo>
                  <a:pt x="0" y="877"/>
                </a:moveTo>
                <a:cubicBezTo>
                  <a:pt x="0" y="869"/>
                  <a:pt x="0" y="860"/>
                  <a:pt x="0" y="852"/>
                </a:cubicBezTo>
                <a:cubicBezTo>
                  <a:pt x="0" y="571"/>
                  <a:pt x="0" y="290"/>
                  <a:pt x="0" y="10"/>
                </a:cubicBezTo>
                <a:cubicBezTo>
                  <a:pt x="0" y="7"/>
                  <a:pt x="0" y="3"/>
                  <a:pt x="0" y="0"/>
                </a:cubicBezTo>
                <a:cubicBezTo>
                  <a:pt x="12" y="0"/>
                  <a:pt x="25" y="0"/>
                  <a:pt x="37" y="0"/>
                </a:cubicBezTo>
                <a:cubicBezTo>
                  <a:pt x="435" y="0"/>
                  <a:pt x="834" y="0"/>
                  <a:pt x="1233" y="0"/>
                </a:cubicBezTo>
                <a:cubicBezTo>
                  <a:pt x="1241" y="0"/>
                  <a:pt x="1245" y="3"/>
                  <a:pt x="1250" y="9"/>
                </a:cubicBezTo>
                <a:cubicBezTo>
                  <a:pt x="1290" y="61"/>
                  <a:pt x="1325" y="116"/>
                  <a:pt x="1350" y="178"/>
                </a:cubicBezTo>
                <a:cubicBezTo>
                  <a:pt x="1376" y="243"/>
                  <a:pt x="1388" y="310"/>
                  <a:pt x="1373" y="380"/>
                </a:cubicBezTo>
                <a:cubicBezTo>
                  <a:pt x="1359" y="445"/>
                  <a:pt x="1324" y="496"/>
                  <a:pt x="1277" y="541"/>
                </a:cubicBezTo>
                <a:cubicBezTo>
                  <a:pt x="1275" y="543"/>
                  <a:pt x="1273" y="545"/>
                  <a:pt x="1269" y="544"/>
                </a:cubicBezTo>
                <a:cubicBezTo>
                  <a:pt x="1232" y="532"/>
                  <a:pt x="1196" y="539"/>
                  <a:pt x="1160" y="550"/>
                </a:cubicBezTo>
                <a:cubicBezTo>
                  <a:pt x="1106" y="568"/>
                  <a:pt x="1056" y="595"/>
                  <a:pt x="1007" y="624"/>
                </a:cubicBezTo>
                <a:cubicBezTo>
                  <a:pt x="927" y="672"/>
                  <a:pt x="850" y="725"/>
                  <a:pt x="772" y="775"/>
                </a:cubicBezTo>
                <a:cubicBezTo>
                  <a:pt x="689" y="828"/>
                  <a:pt x="605" y="879"/>
                  <a:pt x="516" y="921"/>
                </a:cubicBezTo>
                <a:cubicBezTo>
                  <a:pt x="443" y="954"/>
                  <a:pt x="369" y="980"/>
                  <a:pt x="289" y="988"/>
                </a:cubicBezTo>
                <a:cubicBezTo>
                  <a:pt x="175" y="998"/>
                  <a:pt x="79" y="962"/>
                  <a:pt x="1" y="879"/>
                </a:cubicBezTo>
                <a:cubicBezTo>
                  <a:pt x="0" y="879"/>
                  <a:pt x="0" y="878"/>
                  <a:pt x="0" y="87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0"/>
            <a:ext cx="3633451" cy="2307771"/>
          </a:xfrm>
          <a:prstGeom prst="rect">
            <a:avLst/>
          </a:prstGeom>
        </p:spPr>
        <p:txBody>
          <a:bodyPr/>
          <a:lstStyle>
            <a:lvl1pPr>
              <a:defRPr>
                <a:solidFill>
                  <a:schemeClr val="bg1"/>
                </a:solidFill>
              </a:defRPr>
            </a:lvl1pPr>
          </a:lstStyle>
          <a:p>
            <a:r>
              <a:rPr lang="fr-FR"/>
              <a:t>Modifiez le style du titre</a:t>
            </a:r>
            <a:endParaRPr lang="en-GB" dirty="0"/>
          </a:p>
        </p:txBody>
      </p:sp>
      <p:sp>
        <p:nvSpPr>
          <p:cNvPr id="14"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231351" y="3420284"/>
            <a:ext cx="4286594" cy="2993216"/>
          </a:xfrm>
          <a:prstGeom prst="rect">
            <a:avLst/>
          </a:prstGeom>
        </p:spPr>
        <p:txBody>
          <a:bodyPr>
            <a:no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ext Placeholder 4">
            <a:extLst>
              <a:ext uri="{FF2B5EF4-FFF2-40B4-BE49-F238E27FC236}">
                <a16:creationId xmlns:a16="http://schemas.microsoft.com/office/drawing/2014/main" id="{3F6EE60C-2261-45A0-AD6F-B5F767C57B57}"/>
              </a:ext>
            </a:extLst>
          </p:cNvPr>
          <p:cNvSpPr>
            <a:spLocks noGrp="1"/>
          </p:cNvSpPr>
          <p:nvPr>
            <p:ph type="body" sz="quarter" idx="29" hasCustomPrompt="1"/>
          </p:nvPr>
        </p:nvSpPr>
        <p:spPr>
          <a:xfrm>
            <a:off x="6981371" y="518014"/>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6" name="Text Placeholder 7">
            <a:extLst>
              <a:ext uri="{FF2B5EF4-FFF2-40B4-BE49-F238E27FC236}">
                <a16:creationId xmlns:a16="http://schemas.microsoft.com/office/drawing/2014/main" id="{ABE7F41D-73F9-4353-AE3F-71AB8377048D}"/>
              </a:ext>
            </a:extLst>
          </p:cNvPr>
          <p:cNvSpPr>
            <a:spLocks noGrp="1"/>
          </p:cNvSpPr>
          <p:nvPr>
            <p:ph type="body" sz="quarter" idx="30" hasCustomPrompt="1"/>
          </p:nvPr>
        </p:nvSpPr>
        <p:spPr>
          <a:xfrm>
            <a:off x="6981372"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4">
            <a:extLst>
              <a:ext uri="{FF2B5EF4-FFF2-40B4-BE49-F238E27FC236}">
                <a16:creationId xmlns:a16="http://schemas.microsoft.com/office/drawing/2014/main" id="{83D9B326-443F-495A-B788-21C48AC85AE2}"/>
              </a:ext>
            </a:extLst>
          </p:cNvPr>
          <p:cNvSpPr>
            <a:spLocks noGrp="1"/>
          </p:cNvSpPr>
          <p:nvPr>
            <p:ph type="body" sz="quarter" idx="31" hasCustomPrompt="1"/>
          </p:nvPr>
        </p:nvSpPr>
        <p:spPr>
          <a:xfrm>
            <a:off x="6981371" y="4647262"/>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7">
            <a:extLst>
              <a:ext uri="{FF2B5EF4-FFF2-40B4-BE49-F238E27FC236}">
                <a16:creationId xmlns:a16="http://schemas.microsoft.com/office/drawing/2014/main" id="{00358894-025F-4D0E-AF6E-F99EDF29800A}"/>
              </a:ext>
            </a:extLst>
          </p:cNvPr>
          <p:cNvSpPr>
            <a:spLocks noGrp="1"/>
          </p:cNvSpPr>
          <p:nvPr>
            <p:ph type="body" sz="quarter" idx="32" hasCustomPrompt="1"/>
          </p:nvPr>
        </p:nvSpPr>
        <p:spPr>
          <a:xfrm>
            <a:off x="6981372"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Text Placeholder 4">
            <a:extLst>
              <a:ext uri="{FF2B5EF4-FFF2-40B4-BE49-F238E27FC236}">
                <a16:creationId xmlns:a16="http://schemas.microsoft.com/office/drawing/2014/main" id="{EE5AF299-5A92-48E3-B18F-F7FE7AB9EED4}"/>
              </a:ext>
            </a:extLst>
          </p:cNvPr>
          <p:cNvSpPr>
            <a:spLocks noGrp="1"/>
          </p:cNvSpPr>
          <p:nvPr>
            <p:ph type="body" sz="quarter" idx="33" hasCustomPrompt="1"/>
          </p:nvPr>
        </p:nvSpPr>
        <p:spPr>
          <a:xfrm>
            <a:off x="6981371" y="2563381"/>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20" name="Text Placeholder 7">
            <a:extLst>
              <a:ext uri="{FF2B5EF4-FFF2-40B4-BE49-F238E27FC236}">
                <a16:creationId xmlns:a16="http://schemas.microsoft.com/office/drawing/2014/main" id="{F951F368-6540-4675-9A52-0824638E0EF4}"/>
              </a:ext>
            </a:extLst>
          </p:cNvPr>
          <p:cNvSpPr>
            <a:spLocks noGrp="1"/>
          </p:cNvSpPr>
          <p:nvPr>
            <p:ph type="body" sz="quarter" idx="34" hasCustomPrompt="1"/>
          </p:nvPr>
        </p:nvSpPr>
        <p:spPr>
          <a:xfrm>
            <a:off x="6981372"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4">
            <a:extLst>
              <a:ext uri="{FF2B5EF4-FFF2-40B4-BE49-F238E27FC236}">
                <a16:creationId xmlns:a16="http://schemas.microsoft.com/office/drawing/2014/main" id="{B7C16A20-D927-494E-94A9-49AF2E1FA010}"/>
              </a:ext>
            </a:extLst>
          </p:cNvPr>
          <p:cNvSpPr>
            <a:spLocks noGrp="1"/>
          </p:cNvSpPr>
          <p:nvPr>
            <p:ph type="body" sz="quarter" idx="35" hasCustomPrompt="1"/>
          </p:nvPr>
        </p:nvSpPr>
        <p:spPr>
          <a:xfrm>
            <a:off x="5713875" y="1040484"/>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2" name="Text Placeholder 4">
            <a:extLst>
              <a:ext uri="{FF2B5EF4-FFF2-40B4-BE49-F238E27FC236}">
                <a16:creationId xmlns:a16="http://schemas.microsoft.com/office/drawing/2014/main" id="{936BACCD-6FBF-486E-81CB-3462560DA2CE}"/>
              </a:ext>
            </a:extLst>
          </p:cNvPr>
          <p:cNvSpPr>
            <a:spLocks noGrp="1"/>
          </p:cNvSpPr>
          <p:nvPr>
            <p:ph type="body" sz="quarter" idx="36" hasCustomPrompt="1"/>
          </p:nvPr>
        </p:nvSpPr>
        <p:spPr>
          <a:xfrm>
            <a:off x="5713875" y="299622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3" name="Text Placeholder 4">
            <a:extLst>
              <a:ext uri="{FF2B5EF4-FFF2-40B4-BE49-F238E27FC236}">
                <a16:creationId xmlns:a16="http://schemas.microsoft.com/office/drawing/2014/main" id="{48E9C506-31EA-4D04-B660-3B4DB0704112}"/>
              </a:ext>
            </a:extLst>
          </p:cNvPr>
          <p:cNvSpPr>
            <a:spLocks noGrp="1"/>
          </p:cNvSpPr>
          <p:nvPr>
            <p:ph type="body" sz="quarter" idx="37" hasCustomPrompt="1"/>
          </p:nvPr>
        </p:nvSpPr>
        <p:spPr>
          <a:xfrm>
            <a:off x="5713875" y="510784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Tree>
    <p:extLst>
      <p:ext uri="{BB962C8B-B14F-4D97-AF65-F5344CB8AC3E}">
        <p14:creationId xmlns:p14="http://schemas.microsoft.com/office/powerpoint/2010/main" val="26878357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8">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1185" name="think-cell Slide" r:id="rId4" imgW="270" imgH="270" progId="TCLayout.ActiveDocument.1">
                  <p:embed/>
                </p:oleObj>
              </mc:Choice>
              <mc:Fallback>
                <p:oleObj name="think-cell Slide" r:id="rId4" imgW="270" imgH="270" progId="TCLayout.ActiveDocument.1">
                  <p:embed/>
                  <p:pic>
                    <p:nvPicPr>
                      <p:cNvPr id="8" name="Object 7"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53" name="Freeform 5"/>
          <p:cNvSpPr>
            <a:spLocks/>
          </p:cNvSpPr>
          <p:nvPr userDrawn="1"/>
        </p:nvSpPr>
        <p:spPr bwMode="auto">
          <a:xfrm>
            <a:off x="0" y="0"/>
            <a:ext cx="6884760" cy="6403070"/>
          </a:xfrm>
          <a:custGeom>
            <a:avLst/>
            <a:gdLst/>
            <a:ahLst/>
            <a:cxnLst>
              <a:cxn ang="0">
                <a:pos x="0" y="1449"/>
              </a:cxn>
              <a:cxn ang="0">
                <a:pos x="0" y="0"/>
              </a:cxn>
              <a:cxn ang="0">
                <a:pos x="2215" y="0"/>
              </a:cxn>
              <a:cxn ang="0">
                <a:pos x="2229" y="14"/>
              </a:cxn>
              <a:cxn ang="0">
                <a:pos x="2486" y="284"/>
              </a:cxn>
              <a:cxn ang="0">
                <a:pos x="2694" y="575"/>
              </a:cxn>
              <a:cxn ang="0">
                <a:pos x="2806" y="855"/>
              </a:cxn>
              <a:cxn ang="0">
                <a:pos x="2824" y="979"/>
              </a:cxn>
              <a:cxn ang="0">
                <a:pos x="2824" y="1044"/>
              </a:cxn>
              <a:cxn ang="0">
                <a:pos x="2822" y="1069"/>
              </a:cxn>
              <a:cxn ang="0">
                <a:pos x="2816" y="1118"/>
              </a:cxn>
              <a:cxn ang="0">
                <a:pos x="2733" y="1340"/>
              </a:cxn>
              <a:cxn ang="0">
                <a:pos x="2652" y="1454"/>
              </a:cxn>
              <a:cxn ang="0">
                <a:pos x="2441" y="1652"/>
              </a:cxn>
              <a:cxn ang="0">
                <a:pos x="2098" y="1873"/>
              </a:cxn>
              <a:cxn ang="0">
                <a:pos x="1711" y="2073"/>
              </a:cxn>
              <a:cxn ang="0">
                <a:pos x="1382" y="2243"/>
              </a:cxn>
              <a:cxn ang="0">
                <a:pos x="1159" y="2392"/>
              </a:cxn>
              <a:cxn ang="0">
                <a:pos x="1101" y="2445"/>
              </a:cxn>
              <a:cxn ang="0">
                <a:pos x="1018" y="2588"/>
              </a:cxn>
              <a:cxn ang="0">
                <a:pos x="1011" y="2595"/>
              </a:cxn>
              <a:cxn ang="0">
                <a:pos x="983" y="2603"/>
              </a:cxn>
              <a:cxn ang="0">
                <a:pos x="878" y="2622"/>
              </a:cxn>
              <a:cxn ang="0">
                <a:pos x="863" y="2626"/>
              </a:cxn>
              <a:cxn ang="0">
                <a:pos x="783" y="2626"/>
              </a:cxn>
              <a:cxn ang="0">
                <a:pos x="769" y="2624"/>
              </a:cxn>
              <a:cxn ang="0">
                <a:pos x="711" y="2616"/>
              </a:cxn>
              <a:cxn ang="0">
                <a:pos x="445" y="2480"/>
              </a:cxn>
              <a:cxn ang="0">
                <a:pos x="299" y="2312"/>
              </a:cxn>
              <a:cxn ang="0">
                <a:pos x="149" y="2020"/>
              </a:cxn>
              <a:cxn ang="0">
                <a:pos x="48" y="1690"/>
              </a:cxn>
              <a:cxn ang="0">
                <a:pos x="4" y="1458"/>
              </a:cxn>
              <a:cxn ang="0">
                <a:pos x="0" y="1449"/>
              </a:cxn>
            </a:cxnLst>
            <a:rect l="0" t="0" r="r" b="b"/>
            <a:pathLst>
              <a:path w="2824" h="2626">
                <a:moveTo>
                  <a:pt x="0" y="1449"/>
                </a:moveTo>
                <a:cubicBezTo>
                  <a:pt x="0" y="966"/>
                  <a:pt x="0" y="483"/>
                  <a:pt x="0" y="0"/>
                </a:cubicBezTo>
                <a:cubicBezTo>
                  <a:pt x="738" y="0"/>
                  <a:pt x="1477" y="0"/>
                  <a:pt x="2215" y="0"/>
                </a:cubicBezTo>
                <a:cubicBezTo>
                  <a:pt x="2219" y="6"/>
                  <a:pt x="2224" y="9"/>
                  <a:pt x="2229" y="14"/>
                </a:cubicBezTo>
                <a:cubicBezTo>
                  <a:pt x="2319" y="100"/>
                  <a:pt x="2407" y="188"/>
                  <a:pt x="2486" y="284"/>
                </a:cubicBezTo>
                <a:cubicBezTo>
                  <a:pt x="2563" y="375"/>
                  <a:pt x="2635" y="471"/>
                  <a:pt x="2694" y="575"/>
                </a:cubicBezTo>
                <a:cubicBezTo>
                  <a:pt x="2744" y="663"/>
                  <a:pt x="2784" y="756"/>
                  <a:pt x="2806" y="855"/>
                </a:cubicBezTo>
                <a:cubicBezTo>
                  <a:pt x="2816" y="896"/>
                  <a:pt x="2821" y="937"/>
                  <a:pt x="2824" y="979"/>
                </a:cubicBezTo>
                <a:cubicBezTo>
                  <a:pt x="2824" y="1001"/>
                  <a:pt x="2824" y="1022"/>
                  <a:pt x="2824" y="1044"/>
                </a:cubicBezTo>
                <a:cubicBezTo>
                  <a:pt x="2824" y="1052"/>
                  <a:pt x="2820" y="1060"/>
                  <a:pt x="2822" y="1069"/>
                </a:cubicBezTo>
                <a:cubicBezTo>
                  <a:pt x="2821" y="1085"/>
                  <a:pt x="2819" y="1102"/>
                  <a:pt x="2816" y="1118"/>
                </a:cubicBezTo>
                <a:cubicBezTo>
                  <a:pt x="2802" y="1197"/>
                  <a:pt x="2773" y="1271"/>
                  <a:pt x="2733" y="1340"/>
                </a:cubicBezTo>
                <a:cubicBezTo>
                  <a:pt x="2709" y="1381"/>
                  <a:pt x="2682" y="1418"/>
                  <a:pt x="2652" y="1454"/>
                </a:cubicBezTo>
                <a:cubicBezTo>
                  <a:pt x="2590" y="1529"/>
                  <a:pt x="2518" y="1593"/>
                  <a:pt x="2441" y="1652"/>
                </a:cubicBezTo>
                <a:cubicBezTo>
                  <a:pt x="2333" y="1735"/>
                  <a:pt x="2217" y="1806"/>
                  <a:pt x="2098" y="1873"/>
                </a:cubicBezTo>
                <a:cubicBezTo>
                  <a:pt x="1972" y="1944"/>
                  <a:pt x="1841" y="2008"/>
                  <a:pt x="1711" y="2073"/>
                </a:cubicBezTo>
                <a:cubicBezTo>
                  <a:pt x="1600" y="2128"/>
                  <a:pt x="1490" y="2182"/>
                  <a:pt x="1382" y="2243"/>
                </a:cubicBezTo>
                <a:cubicBezTo>
                  <a:pt x="1304" y="2287"/>
                  <a:pt x="1227" y="2333"/>
                  <a:pt x="1159" y="2392"/>
                </a:cubicBezTo>
                <a:cubicBezTo>
                  <a:pt x="1139" y="2409"/>
                  <a:pt x="1119" y="2426"/>
                  <a:pt x="1101" y="2445"/>
                </a:cubicBezTo>
                <a:cubicBezTo>
                  <a:pt x="1062" y="2487"/>
                  <a:pt x="1030" y="2532"/>
                  <a:pt x="1018" y="2588"/>
                </a:cubicBezTo>
                <a:cubicBezTo>
                  <a:pt x="1017" y="2593"/>
                  <a:pt x="1014" y="2594"/>
                  <a:pt x="1011" y="2595"/>
                </a:cubicBezTo>
                <a:cubicBezTo>
                  <a:pt x="1001" y="2598"/>
                  <a:pt x="992" y="2601"/>
                  <a:pt x="983" y="2603"/>
                </a:cubicBezTo>
                <a:cubicBezTo>
                  <a:pt x="948" y="2612"/>
                  <a:pt x="913" y="2618"/>
                  <a:pt x="878" y="2622"/>
                </a:cubicBezTo>
                <a:cubicBezTo>
                  <a:pt x="873" y="2623"/>
                  <a:pt x="867" y="2621"/>
                  <a:pt x="863" y="2626"/>
                </a:cubicBezTo>
                <a:cubicBezTo>
                  <a:pt x="836" y="2626"/>
                  <a:pt x="810" y="2626"/>
                  <a:pt x="783" y="2626"/>
                </a:cubicBezTo>
                <a:cubicBezTo>
                  <a:pt x="778" y="2624"/>
                  <a:pt x="774" y="2624"/>
                  <a:pt x="769" y="2624"/>
                </a:cubicBezTo>
                <a:cubicBezTo>
                  <a:pt x="750" y="2622"/>
                  <a:pt x="730" y="2619"/>
                  <a:pt x="711" y="2616"/>
                </a:cubicBezTo>
                <a:cubicBezTo>
                  <a:pt x="609" y="2596"/>
                  <a:pt x="522" y="2548"/>
                  <a:pt x="445" y="2480"/>
                </a:cubicBezTo>
                <a:cubicBezTo>
                  <a:pt x="388" y="2431"/>
                  <a:pt x="341" y="2373"/>
                  <a:pt x="299" y="2312"/>
                </a:cubicBezTo>
                <a:cubicBezTo>
                  <a:pt x="237" y="2220"/>
                  <a:pt x="190" y="2122"/>
                  <a:pt x="149" y="2020"/>
                </a:cubicBezTo>
                <a:cubicBezTo>
                  <a:pt x="107" y="1913"/>
                  <a:pt x="74" y="1802"/>
                  <a:pt x="48" y="1690"/>
                </a:cubicBezTo>
                <a:cubicBezTo>
                  <a:pt x="30" y="1614"/>
                  <a:pt x="14" y="1536"/>
                  <a:pt x="4" y="1458"/>
                </a:cubicBezTo>
                <a:cubicBezTo>
                  <a:pt x="3" y="1455"/>
                  <a:pt x="3" y="1451"/>
                  <a:pt x="0" y="1449"/>
                </a:cubicBezTo>
                <a:close/>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8854" name="Freeform 6"/>
          <p:cNvSpPr>
            <a:spLocks/>
          </p:cNvSpPr>
          <p:nvPr userDrawn="1"/>
        </p:nvSpPr>
        <p:spPr bwMode="auto">
          <a:xfrm>
            <a:off x="10391775" y="2719388"/>
            <a:ext cx="12700" cy="79375"/>
          </a:xfrm>
          <a:custGeom>
            <a:avLst/>
            <a:gdLst/>
            <a:ahLst/>
            <a:cxnLst>
              <a:cxn ang="0">
                <a:pos x="4" y="25"/>
              </a:cxn>
              <a:cxn ang="0">
                <a:pos x="3" y="25"/>
              </a:cxn>
              <a:cxn ang="0">
                <a:pos x="2" y="25"/>
              </a:cxn>
              <a:cxn ang="0">
                <a:pos x="4" y="0"/>
              </a:cxn>
              <a:cxn ang="0">
                <a:pos x="4" y="25"/>
              </a:cxn>
            </a:cxnLst>
            <a:rect l="0" t="0" r="r" b="b"/>
            <a:pathLst>
              <a:path w="4" h="25">
                <a:moveTo>
                  <a:pt x="4" y="25"/>
                </a:moveTo>
                <a:cubicBezTo>
                  <a:pt x="3" y="25"/>
                  <a:pt x="3" y="25"/>
                  <a:pt x="3" y="25"/>
                </a:cubicBezTo>
                <a:cubicBezTo>
                  <a:pt x="2" y="25"/>
                  <a:pt x="2" y="25"/>
                  <a:pt x="2" y="25"/>
                </a:cubicBezTo>
                <a:cubicBezTo>
                  <a:pt x="0" y="16"/>
                  <a:pt x="4" y="8"/>
                  <a:pt x="4" y="0"/>
                </a:cubicBezTo>
                <a:cubicBezTo>
                  <a:pt x="4" y="8"/>
                  <a:pt x="4" y="16"/>
                  <a:pt x="4" y="25"/>
                </a:cubicBezTo>
                <a:close/>
              </a:path>
            </a:pathLst>
          </a:custGeom>
          <a:solidFill>
            <a:srgbClr val="FEFFFF"/>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Title 1"/>
          <p:cNvSpPr>
            <a:spLocks noGrp="1"/>
          </p:cNvSpPr>
          <p:nvPr>
            <p:ph type="title"/>
          </p:nvPr>
        </p:nvSpPr>
        <p:spPr>
          <a:xfrm>
            <a:off x="227350" y="0"/>
            <a:ext cx="5061342" cy="1767016"/>
          </a:xfrm>
          <a:prstGeom prst="rect">
            <a:avLst/>
          </a:prstGeom>
        </p:spPr>
        <p:txBody>
          <a:bodyPr/>
          <a:lstStyle>
            <a:lvl1pPr>
              <a:defRPr>
                <a:solidFill>
                  <a:schemeClr val="accent5"/>
                </a:solidFill>
              </a:defRPr>
            </a:lvl1pPr>
          </a:lstStyle>
          <a:p>
            <a:r>
              <a:rPr lang="fr-FR"/>
              <a:t>Modifiez le style du titre</a:t>
            </a:r>
            <a:endParaRPr lang="en-GB" dirty="0"/>
          </a:p>
        </p:txBody>
      </p:sp>
      <p:sp>
        <p:nvSpPr>
          <p:cNvPr id="11" name="Text Placeholder 7">
            <a:extLst>
              <a:ext uri="{FF2B5EF4-FFF2-40B4-BE49-F238E27FC236}">
                <a16:creationId xmlns:a16="http://schemas.microsoft.com/office/drawing/2014/main" id="{6956FD36-565A-4468-BCC4-CB7785266950}"/>
              </a:ext>
            </a:extLst>
          </p:cNvPr>
          <p:cNvSpPr>
            <a:spLocks noGrp="1"/>
          </p:cNvSpPr>
          <p:nvPr>
            <p:ph type="body" sz="quarter" idx="36" hasCustomPrompt="1"/>
          </p:nvPr>
        </p:nvSpPr>
        <p:spPr>
          <a:xfrm>
            <a:off x="7896200" y="1242019"/>
            <a:ext cx="3597201" cy="524886"/>
          </a:xfrm>
          <a:prstGeom prst="rect">
            <a:avLst/>
          </a:prstGeom>
        </p:spPr>
        <p:txBody>
          <a:bodyPr anchor="ctr">
            <a:noAutofit/>
          </a:bodyPr>
          <a:lstStyle>
            <a:lvl1pPr algn="l">
              <a:lnSpc>
                <a:spcPct val="85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2" name="Text Placeholder 7">
            <a:extLst>
              <a:ext uri="{FF2B5EF4-FFF2-40B4-BE49-F238E27FC236}">
                <a16:creationId xmlns:a16="http://schemas.microsoft.com/office/drawing/2014/main" id="{16278310-82AA-4E47-A510-E54DC245FB2B}"/>
              </a:ext>
            </a:extLst>
          </p:cNvPr>
          <p:cNvSpPr>
            <a:spLocks noGrp="1"/>
          </p:cNvSpPr>
          <p:nvPr>
            <p:ph type="body" sz="quarter" idx="37" hasCustomPrompt="1"/>
          </p:nvPr>
        </p:nvSpPr>
        <p:spPr>
          <a:xfrm>
            <a:off x="7896200" y="5495469"/>
            <a:ext cx="3597201" cy="524886"/>
          </a:xfrm>
          <a:prstGeom prst="rect">
            <a:avLst/>
          </a:prstGeom>
        </p:spPr>
        <p:txBody>
          <a:bodyPr anchor="ctr">
            <a:noAutofit/>
          </a:bodyPr>
          <a:lstStyle>
            <a:lvl1pPr algn="l">
              <a:lnSpc>
                <a:spcPct val="85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3" name="Text Placeholder 7">
            <a:extLst>
              <a:ext uri="{FF2B5EF4-FFF2-40B4-BE49-F238E27FC236}">
                <a16:creationId xmlns:a16="http://schemas.microsoft.com/office/drawing/2014/main" id="{ABF327CC-2917-45F5-82B2-75A9F742E63A}"/>
              </a:ext>
            </a:extLst>
          </p:cNvPr>
          <p:cNvSpPr>
            <a:spLocks noGrp="1"/>
          </p:cNvSpPr>
          <p:nvPr>
            <p:ph type="body" sz="quarter" idx="39" hasCustomPrompt="1"/>
          </p:nvPr>
        </p:nvSpPr>
        <p:spPr>
          <a:xfrm>
            <a:off x="7896200" y="4644779"/>
            <a:ext cx="3597201" cy="524886"/>
          </a:xfrm>
          <a:prstGeom prst="rect">
            <a:avLst/>
          </a:prstGeom>
        </p:spPr>
        <p:txBody>
          <a:bodyPr anchor="ctr">
            <a:noAutofit/>
          </a:bodyPr>
          <a:lstStyle>
            <a:lvl1pPr algn="l">
              <a:lnSpc>
                <a:spcPct val="85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4" name="Text Placeholder 7">
            <a:extLst>
              <a:ext uri="{FF2B5EF4-FFF2-40B4-BE49-F238E27FC236}">
                <a16:creationId xmlns:a16="http://schemas.microsoft.com/office/drawing/2014/main" id="{169195DA-4761-45A5-B68F-E20845F04F0C}"/>
              </a:ext>
            </a:extLst>
          </p:cNvPr>
          <p:cNvSpPr>
            <a:spLocks noGrp="1"/>
          </p:cNvSpPr>
          <p:nvPr>
            <p:ph type="body" sz="quarter" idx="40" hasCustomPrompt="1"/>
          </p:nvPr>
        </p:nvSpPr>
        <p:spPr>
          <a:xfrm>
            <a:off x="7896200" y="3794089"/>
            <a:ext cx="3597201" cy="524886"/>
          </a:xfrm>
          <a:prstGeom prst="rect">
            <a:avLst/>
          </a:prstGeom>
        </p:spPr>
        <p:txBody>
          <a:bodyPr anchor="ctr">
            <a:noAutofit/>
          </a:bodyPr>
          <a:lstStyle>
            <a:lvl1pPr algn="l">
              <a:lnSpc>
                <a:spcPct val="85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5" name="Text Placeholder 7">
            <a:extLst>
              <a:ext uri="{FF2B5EF4-FFF2-40B4-BE49-F238E27FC236}">
                <a16:creationId xmlns:a16="http://schemas.microsoft.com/office/drawing/2014/main" id="{343313FC-7C2A-4C39-A322-E5328A14AED9}"/>
              </a:ext>
            </a:extLst>
          </p:cNvPr>
          <p:cNvSpPr>
            <a:spLocks noGrp="1"/>
          </p:cNvSpPr>
          <p:nvPr>
            <p:ph type="body" sz="quarter" idx="41" hasCustomPrompt="1"/>
          </p:nvPr>
        </p:nvSpPr>
        <p:spPr>
          <a:xfrm>
            <a:off x="7896200" y="2943399"/>
            <a:ext cx="3597201" cy="524886"/>
          </a:xfrm>
          <a:prstGeom prst="rect">
            <a:avLst/>
          </a:prstGeom>
        </p:spPr>
        <p:txBody>
          <a:bodyPr anchor="ctr">
            <a:noAutofit/>
          </a:bodyPr>
          <a:lstStyle>
            <a:lvl1pPr algn="l">
              <a:lnSpc>
                <a:spcPct val="85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6" name="Text Placeholder 7">
            <a:extLst>
              <a:ext uri="{FF2B5EF4-FFF2-40B4-BE49-F238E27FC236}">
                <a16:creationId xmlns:a16="http://schemas.microsoft.com/office/drawing/2014/main" id="{C9E896F1-84B5-4E7A-BD88-FFAFED8559EB}"/>
              </a:ext>
            </a:extLst>
          </p:cNvPr>
          <p:cNvSpPr>
            <a:spLocks noGrp="1"/>
          </p:cNvSpPr>
          <p:nvPr>
            <p:ph type="body" sz="quarter" idx="42" hasCustomPrompt="1"/>
          </p:nvPr>
        </p:nvSpPr>
        <p:spPr>
          <a:xfrm>
            <a:off x="7896200" y="2092709"/>
            <a:ext cx="3597201" cy="524886"/>
          </a:xfrm>
          <a:prstGeom prst="rect">
            <a:avLst/>
          </a:prstGeom>
        </p:spPr>
        <p:txBody>
          <a:bodyPr anchor="ctr">
            <a:noAutofit/>
          </a:bodyPr>
          <a:lstStyle>
            <a:lvl1pPr algn="l">
              <a:lnSpc>
                <a:spcPct val="85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 name="Espace réservé du texte 2"/>
          <p:cNvSpPr>
            <a:spLocks noGrp="1"/>
          </p:cNvSpPr>
          <p:nvPr>
            <p:ph type="body" sz="quarter" idx="43"/>
          </p:nvPr>
        </p:nvSpPr>
        <p:spPr>
          <a:xfrm>
            <a:off x="227013" y="1808163"/>
            <a:ext cx="5060950" cy="25114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603724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dirty="0"/>
              <a:t>Modifiez le style du titre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1839"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9" name="Freeform 7"/>
          <p:cNvSpPr>
            <a:spLocks/>
          </p:cNvSpPr>
          <p:nvPr userDrawn="1"/>
        </p:nvSpPr>
        <p:spPr bwMode="auto">
          <a:xfrm>
            <a:off x="-641350" y="3730625"/>
            <a:ext cx="92075" cy="6350"/>
          </a:xfrm>
          <a:custGeom>
            <a:avLst/>
            <a:gdLst/>
            <a:ahLst/>
            <a:cxnLst>
              <a:cxn ang="0">
                <a:pos x="0" y="4"/>
              </a:cxn>
              <a:cxn ang="0">
                <a:pos x="0" y="4"/>
              </a:cxn>
              <a:cxn ang="0">
                <a:pos x="2" y="0"/>
              </a:cxn>
              <a:cxn ang="0">
                <a:pos x="2" y="0"/>
              </a:cxn>
              <a:cxn ang="0">
                <a:pos x="58" y="0"/>
              </a:cxn>
              <a:cxn ang="0">
                <a:pos x="58" y="0"/>
              </a:cxn>
              <a:cxn ang="0">
                <a:pos x="44" y="4"/>
              </a:cxn>
              <a:cxn ang="0">
                <a:pos x="30" y="4"/>
              </a:cxn>
              <a:cxn ang="0">
                <a:pos x="0" y="4"/>
              </a:cxn>
              <a:cxn ang="0">
                <a:pos x="0" y="4"/>
              </a:cxn>
            </a:cxnLst>
            <a:rect l="0" t="0" r="r" b="b"/>
            <a:pathLst>
              <a:path w="58" h="4">
                <a:moveTo>
                  <a:pt x="0" y="4"/>
                </a:moveTo>
                <a:lnTo>
                  <a:pt x="0" y="4"/>
                </a:lnTo>
                <a:lnTo>
                  <a:pt x="2" y="0"/>
                </a:lnTo>
                <a:lnTo>
                  <a:pt x="2" y="0"/>
                </a:lnTo>
                <a:lnTo>
                  <a:pt x="58" y="0"/>
                </a:lnTo>
                <a:lnTo>
                  <a:pt x="58" y="0"/>
                </a:lnTo>
                <a:lnTo>
                  <a:pt x="44" y="4"/>
                </a:lnTo>
                <a:lnTo>
                  <a:pt x="30" y="4"/>
                </a:lnTo>
                <a:lnTo>
                  <a:pt x="0" y="4"/>
                </a:lnTo>
                <a:lnTo>
                  <a:pt x="0" y="4"/>
                </a:lnTo>
                <a:close/>
              </a:path>
            </a:pathLst>
          </a:custGeom>
          <a:solidFill>
            <a:srgbClr val="C8F18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9907971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Section break 1">
    <p:bg>
      <p:bgPr>
        <a:solidFill>
          <a:srgbClr val="2B0A3D"/>
        </a:solidFill>
        <a:effectLst/>
      </p:bgPr>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3446"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9" name="Freeform 7"/>
          <p:cNvSpPr>
            <a:spLocks/>
          </p:cNvSpPr>
          <p:nvPr userDrawn="1"/>
        </p:nvSpPr>
        <p:spPr bwMode="auto">
          <a:xfrm>
            <a:off x="-641350" y="3730625"/>
            <a:ext cx="92075" cy="6350"/>
          </a:xfrm>
          <a:custGeom>
            <a:avLst/>
            <a:gdLst/>
            <a:ahLst/>
            <a:cxnLst>
              <a:cxn ang="0">
                <a:pos x="0" y="4"/>
              </a:cxn>
              <a:cxn ang="0">
                <a:pos x="0" y="4"/>
              </a:cxn>
              <a:cxn ang="0">
                <a:pos x="2" y="0"/>
              </a:cxn>
              <a:cxn ang="0">
                <a:pos x="2" y="0"/>
              </a:cxn>
              <a:cxn ang="0">
                <a:pos x="58" y="0"/>
              </a:cxn>
              <a:cxn ang="0">
                <a:pos x="58" y="0"/>
              </a:cxn>
              <a:cxn ang="0">
                <a:pos x="44" y="4"/>
              </a:cxn>
              <a:cxn ang="0">
                <a:pos x="30" y="4"/>
              </a:cxn>
              <a:cxn ang="0">
                <a:pos x="0" y="4"/>
              </a:cxn>
              <a:cxn ang="0">
                <a:pos x="0" y="4"/>
              </a:cxn>
            </a:cxnLst>
            <a:rect l="0" t="0" r="r" b="b"/>
            <a:pathLst>
              <a:path w="58" h="4">
                <a:moveTo>
                  <a:pt x="0" y="4"/>
                </a:moveTo>
                <a:lnTo>
                  <a:pt x="0" y="4"/>
                </a:lnTo>
                <a:lnTo>
                  <a:pt x="2" y="0"/>
                </a:lnTo>
                <a:lnTo>
                  <a:pt x="2" y="0"/>
                </a:lnTo>
                <a:lnTo>
                  <a:pt x="58" y="0"/>
                </a:lnTo>
                <a:lnTo>
                  <a:pt x="58" y="0"/>
                </a:lnTo>
                <a:lnTo>
                  <a:pt x="44" y="4"/>
                </a:lnTo>
                <a:lnTo>
                  <a:pt x="30" y="4"/>
                </a:lnTo>
                <a:lnTo>
                  <a:pt x="0" y="4"/>
                </a:lnTo>
                <a:lnTo>
                  <a:pt x="0" y="4"/>
                </a:lnTo>
                <a:close/>
              </a:path>
            </a:pathLst>
          </a:custGeom>
          <a:solidFill>
            <a:srgbClr val="C8F18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4" name="Groupe 26">
            <a:extLst>
              <a:ext uri="{FF2B5EF4-FFF2-40B4-BE49-F238E27FC236}">
                <a16:creationId xmlns:a16="http://schemas.microsoft.com/office/drawing/2014/main" id="{C539E234-DF64-4896-BCA7-3341D3DB3CC7}"/>
              </a:ext>
            </a:extLst>
          </p:cNvPr>
          <p:cNvGrpSpPr>
            <a:grpSpLocks noChangeAspect="1"/>
          </p:cNvGrpSpPr>
          <p:nvPr userDrawn="1"/>
        </p:nvGrpSpPr>
        <p:grpSpPr>
          <a:xfrm>
            <a:off x="0" y="2992896"/>
            <a:ext cx="3011302" cy="3865104"/>
            <a:chOff x="5672911" y="21651"/>
            <a:chExt cx="3857099" cy="4950714"/>
          </a:xfrm>
        </p:grpSpPr>
        <p:sp>
          <p:nvSpPr>
            <p:cNvPr id="5" name="Forme libre : forme 24">
              <a:extLst>
                <a:ext uri="{FF2B5EF4-FFF2-40B4-BE49-F238E27FC236}">
                  <a16:creationId xmlns:a16="http://schemas.microsoft.com/office/drawing/2014/main" id="{94FA1900-ADFB-417D-9000-1B62927A3B5E}"/>
                </a:ext>
              </a:extLst>
            </p:cNvPr>
            <p:cNvSpPr/>
            <p:nvPr/>
          </p:nvSpPr>
          <p:spPr>
            <a:xfrm>
              <a:off x="6843960" y="1914840"/>
              <a:ext cx="2686050" cy="3057525"/>
            </a:xfrm>
            <a:custGeom>
              <a:avLst/>
              <a:gdLst>
                <a:gd name="connsiteX0" fmla="*/ 1587437 w 2686050"/>
                <a:gd name="connsiteY0" fmla="*/ 1217009 h 3057525"/>
                <a:gd name="connsiteX1" fmla="*/ 7144 w 2686050"/>
                <a:gd name="connsiteY1" fmla="*/ 3050953 h 3057525"/>
                <a:gd name="connsiteX2" fmla="*/ 1874234 w 2686050"/>
                <a:gd name="connsiteY2" fmla="*/ 3050953 h 3057525"/>
                <a:gd name="connsiteX3" fmla="*/ 2647664 w 2686050"/>
                <a:gd name="connsiteY3" fmla="*/ 2171986 h 3057525"/>
                <a:gd name="connsiteX4" fmla="*/ 1567529 w 2686050"/>
                <a:gd name="connsiteY4" fmla="*/ 7144 h 3057525"/>
                <a:gd name="connsiteX5" fmla="*/ 1587437 w 2686050"/>
                <a:gd name="connsiteY5" fmla="*/ 1217009 h 305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86050" h="3057525">
                  <a:moveTo>
                    <a:pt x="1587437" y="1217009"/>
                  </a:moveTo>
                  <a:cubicBezTo>
                    <a:pt x="748855" y="1948434"/>
                    <a:pt x="54007" y="2246186"/>
                    <a:pt x="7144" y="3050953"/>
                  </a:cubicBezTo>
                  <a:lnTo>
                    <a:pt x="1874234" y="3050953"/>
                  </a:lnTo>
                  <a:cubicBezTo>
                    <a:pt x="2119313" y="2692813"/>
                    <a:pt x="2379345" y="2235899"/>
                    <a:pt x="2647664" y="2171986"/>
                  </a:cubicBezTo>
                  <a:cubicBezTo>
                    <a:pt x="2647664" y="2171986"/>
                    <a:pt x="2968847" y="780669"/>
                    <a:pt x="1567529" y="7144"/>
                  </a:cubicBezTo>
                  <a:cubicBezTo>
                    <a:pt x="1810607" y="152019"/>
                    <a:pt x="2327243" y="571595"/>
                    <a:pt x="1587437" y="1217009"/>
                  </a:cubicBezTo>
                  <a:close/>
                </a:path>
              </a:pathLst>
            </a:custGeom>
            <a:solidFill>
              <a:schemeClr val="accent2"/>
            </a:solidFill>
            <a:ln w="9525" cap="flat">
              <a:noFill/>
              <a:prstDash val="solid"/>
              <a:miter/>
            </a:ln>
          </p:spPr>
          <p:txBody>
            <a:bodyPr rtlCol="0" anchor="ctr"/>
            <a:lstStyle/>
            <a:p>
              <a:endParaRPr lang="en-US"/>
            </a:p>
          </p:txBody>
        </p:sp>
        <p:sp>
          <p:nvSpPr>
            <p:cNvPr id="6" name="Forme libre : forme 25">
              <a:extLst>
                <a:ext uri="{FF2B5EF4-FFF2-40B4-BE49-F238E27FC236}">
                  <a16:creationId xmlns:a16="http://schemas.microsoft.com/office/drawing/2014/main" id="{8869716C-6906-4AE8-A7CB-93FE18A415F9}"/>
                </a:ext>
              </a:extLst>
            </p:cNvPr>
            <p:cNvSpPr/>
            <p:nvPr/>
          </p:nvSpPr>
          <p:spPr>
            <a:xfrm>
              <a:off x="5672911" y="21651"/>
              <a:ext cx="3152775" cy="4943475"/>
            </a:xfrm>
            <a:custGeom>
              <a:avLst/>
              <a:gdLst>
                <a:gd name="connsiteX0" fmla="*/ 1189768 w 3152775"/>
                <a:gd name="connsiteY0" fmla="*/ 4944142 h 4943475"/>
                <a:gd name="connsiteX1" fmla="*/ 2770061 w 3152775"/>
                <a:gd name="connsiteY1" fmla="*/ 3110103 h 4943475"/>
                <a:gd name="connsiteX2" fmla="*/ 2750249 w 3152775"/>
                <a:gd name="connsiteY2" fmla="*/ 1900238 h 4943475"/>
                <a:gd name="connsiteX3" fmla="*/ 2642997 w 3152775"/>
                <a:gd name="connsiteY3" fmla="*/ 1843659 h 4943475"/>
                <a:gd name="connsiteX4" fmla="*/ 7144 w 3152775"/>
                <a:gd name="connsiteY4" fmla="*/ 7144 h 4943475"/>
                <a:gd name="connsiteX5" fmla="*/ 7144 w 3152775"/>
                <a:gd name="connsiteY5" fmla="*/ 4944142 h 4943475"/>
                <a:gd name="connsiteX6" fmla="*/ 1189768 w 3152775"/>
                <a:gd name="connsiteY6" fmla="*/ 4944142 h 494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4943475">
                  <a:moveTo>
                    <a:pt x="1189768" y="4944142"/>
                  </a:moveTo>
                  <a:cubicBezTo>
                    <a:pt x="1236631" y="4139374"/>
                    <a:pt x="1931480" y="3841623"/>
                    <a:pt x="2770061" y="3110103"/>
                  </a:cubicBezTo>
                  <a:cubicBezTo>
                    <a:pt x="3509867" y="2464689"/>
                    <a:pt x="2993231" y="2045208"/>
                    <a:pt x="2750249" y="1900238"/>
                  </a:cubicBezTo>
                  <a:cubicBezTo>
                    <a:pt x="2715387" y="1881092"/>
                    <a:pt x="2679954" y="1862138"/>
                    <a:pt x="2642997" y="1843659"/>
                  </a:cubicBezTo>
                  <a:cubicBezTo>
                    <a:pt x="1384364" y="1216438"/>
                    <a:pt x="335566" y="759333"/>
                    <a:pt x="7144" y="7144"/>
                  </a:cubicBezTo>
                  <a:lnTo>
                    <a:pt x="7144" y="4944142"/>
                  </a:lnTo>
                  <a:lnTo>
                    <a:pt x="1189768" y="4944142"/>
                  </a:lnTo>
                  <a:close/>
                </a:path>
              </a:pathLst>
            </a:custGeom>
            <a:solidFill>
              <a:schemeClr val="accent1"/>
            </a:solid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3019437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40"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8199"/>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13319" name="Freeform 7"/>
          <p:cNvSpPr>
            <a:spLocks/>
          </p:cNvSpPr>
          <p:nvPr userDrawn="1"/>
        </p:nvSpPr>
        <p:spPr bwMode="auto">
          <a:xfrm>
            <a:off x="-641350" y="3730625"/>
            <a:ext cx="92075" cy="6350"/>
          </a:xfrm>
          <a:custGeom>
            <a:avLst/>
            <a:gdLst/>
            <a:ahLst/>
            <a:cxnLst>
              <a:cxn ang="0">
                <a:pos x="0" y="4"/>
              </a:cxn>
              <a:cxn ang="0">
                <a:pos x="0" y="4"/>
              </a:cxn>
              <a:cxn ang="0">
                <a:pos x="2" y="0"/>
              </a:cxn>
              <a:cxn ang="0">
                <a:pos x="2" y="0"/>
              </a:cxn>
              <a:cxn ang="0">
                <a:pos x="58" y="0"/>
              </a:cxn>
              <a:cxn ang="0">
                <a:pos x="58" y="0"/>
              </a:cxn>
              <a:cxn ang="0">
                <a:pos x="44" y="4"/>
              </a:cxn>
              <a:cxn ang="0">
                <a:pos x="30" y="4"/>
              </a:cxn>
              <a:cxn ang="0">
                <a:pos x="0" y="4"/>
              </a:cxn>
              <a:cxn ang="0">
                <a:pos x="0" y="4"/>
              </a:cxn>
            </a:cxnLst>
            <a:rect l="0" t="0" r="r" b="b"/>
            <a:pathLst>
              <a:path w="58" h="4">
                <a:moveTo>
                  <a:pt x="0" y="4"/>
                </a:moveTo>
                <a:lnTo>
                  <a:pt x="0" y="4"/>
                </a:lnTo>
                <a:lnTo>
                  <a:pt x="2" y="0"/>
                </a:lnTo>
                <a:lnTo>
                  <a:pt x="2" y="0"/>
                </a:lnTo>
                <a:lnTo>
                  <a:pt x="58" y="0"/>
                </a:lnTo>
                <a:lnTo>
                  <a:pt x="58" y="0"/>
                </a:lnTo>
                <a:lnTo>
                  <a:pt x="44" y="4"/>
                </a:lnTo>
                <a:lnTo>
                  <a:pt x="30" y="4"/>
                </a:lnTo>
                <a:lnTo>
                  <a:pt x="0" y="4"/>
                </a:lnTo>
                <a:lnTo>
                  <a:pt x="0" y="4"/>
                </a:lnTo>
                <a:close/>
              </a:path>
            </a:pathLst>
          </a:custGeom>
          <a:solidFill>
            <a:srgbClr val="C8F18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36910176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2711624" y="0"/>
            <a:ext cx="9479298" cy="6859588"/>
          </a:xfrm>
          <a:prstGeom prst="rect">
            <a:avLst/>
          </a:prstGeom>
        </p:spPr>
        <p:txBody>
          <a:bodyPr anchor="ctr"/>
          <a:lstStyle>
            <a:lvl1pPr marL="0" indent="0" algn="ctr">
              <a:buNone/>
              <a:defRPr/>
            </a:lvl1pPr>
          </a:lstStyle>
          <a:p>
            <a:r>
              <a:rPr lang="fr-FR" dirty="0"/>
              <a:t>Cliquez sur l'icône pour ajouter une image</a:t>
            </a:r>
            <a:endParaRPr lang="pt-PT" dirty="0"/>
          </a:p>
        </p:txBody>
      </p:sp>
      <p:sp>
        <p:nvSpPr>
          <p:cNvPr id="14" name="Freeform 5">
            <a:extLst>
              <a:ext uri="{FF2B5EF4-FFF2-40B4-BE49-F238E27FC236}">
                <a16:creationId xmlns:a16="http://schemas.microsoft.com/office/drawing/2014/main" id="{097E2B3C-7165-47CD-8F90-29BD547B5A2B}"/>
              </a:ext>
            </a:extLst>
          </p:cNvPr>
          <p:cNvSpPr>
            <a:spLocks noChangeAspect="1"/>
          </p:cNvSpPr>
          <p:nvPr userDrawn="1"/>
        </p:nvSpPr>
        <p:spPr bwMode="auto">
          <a:xfrm>
            <a:off x="0" y="0"/>
            <a:ext cx="8178684" cy="8469560"/>
          </a:xfrm>
          <a:custGeom>
            <a:avLst/>
            <a:gdLst>
              <a:gd name="T0" fmla="*/ 1453 w 1637"/>
              <a:gd name="T1" fmla="*/ 0 h 1514"/>
              <a:gd name="T2" fmla="*/ 1238 w 1637"/>
              <a:gd name="T3" fmla="*/ 495 h 1514"/>
              <a:gd name="T4" fmla="*/ 763 w 1637"/>
              <a:gd name="T5" fmla="*/ 1047 h 1514"/>
              <a:gd name="T6" fmla="*/ 0 w 1637"/>
              <a:gd name="T7" fmla="*/ 1449 h 1514"/>
              <a:gd name="T8" fmla="*/ 0 w 1637"/>
              <a:gd name="T9" fmla="*/ 0 h 1514"/>
              <a:gd name="T10" fmla="*/ 1453 w 1637"/>
              <a:gd name="T11" fmla="*/ 0 h 1514"/>
            </a:gdLst>
            <a:ahLst/>
            <a:cxnLst>
              <a:cxn ang="0">
                <a:pos x="T0" y="T1"/>
              </a:cxn>
              <a:cxn ang="0">
                <a:pos x="T2" y="T3"/>
              </a:cxn>
              <a:cxn ang="0">
                <a:pos x="T4" y="T5"/>
              </a:cxn>
              <a:cxn ang="0">
                <a:pos x="T6" y="T7"/>
              </a:cxn>
              <a:cxn ang="0">
                <a:pos x="T8" y="T9"/>
              </a:cxn>
              <a:cxn ang="0">
                <a:pos x="T10" y="T11"/>
              </a:cxn>
            </a:cxnLst>
            <a:rect l="0" t="0" r="r" b="b"/>
            <a:pathLst>
              <a:path w="1637" h="1514">
                <a:moveTo>
                  <a:pt x="1453" y="0"/>
                </a:moveTo>
                <a:cubicBezTo>
                  <a:pt x="1453" y="0"/>
                  <a:pt x="1637" y="326"/>
                  <a:pt x="1238" y="495"/>
                </a:cubicBezTo>
                <a:cubicBezTo>
                  <a:pt x="840" y="663"/>
                  <a:pt x="594" y="755"/>
                  <a:pt x="763" y="1047"/>
                </a:cubicBezTo>
                <a:cubicBezTo>
                  <a:pt x="230" y="1514"/>
                  <a:pt x="0" y="1449"/>
                  <a:pt x="0" y="1449"/>
                </a:cubicBezTo>
                <a:cubicBezTo>
                  <a:pt x="0" y="0"/>
                  <a:pt x="0" y="0"/>
                  <a:pt x="0" y="0"/>
                </a:cubicBezTo>
                <a:lnTo>
                  <a:pt x="1453"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8351"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8" y="662617"/>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2121321386"/>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grpSp>
        <p:nvGrpSpPr>
          <p:cNvPr id="13" name="Groupe 12">
            <a:extLst>
              <a:ext uri="{FF2B5EF4-FFF2-40B4-BE49-F238E27FC236}">
                <a16:creationId xmlns:a16="http://schemas.microsoft.com/office/drawing/2014/main" id="{8DC6A54A-9BF8-4F66-8401-A8591C494FA5}"/>
              </a:ext>
            </a:extLst>
          </p:cNvPr>
          <p:cNvGrpSpPr/>
          <p:nvPr userDrawn="1"/>
        </p:nvGrpSpPr>
        <p:grpSpPr>
          <a:xfrm>
            <a:off x="0" y="0"/>
            <a:ext cx="7102050" cy="6410325"/>
            <a:chOff x="4563414" y="273880"/>
            <a:chExt cx="7102050" cy="6410325"/>
          </a:xfrm>
        </p:grpSpPr>
        <p:sp>
          <p:nvSpPr>
            <p:cNvPr id="5" name="Forme libre : forme 4">
              <a:extLst>
                <a:ext uri="{FF2B5EF4-FFF2-40B4-BE49-F238E27FC236}">
                  <a16:creationId xmlns:a16="http://schemas.microsoft.com/office/drawing/2014/main" id="{FC158D16-9C05-4713-8244-FC00FD82627D}"/>
                </a:ext>
              </a:extLst>
            </p:cNvPr>
            <p:cNvSpPr/>
            <p:nvPr/>
          </p:nvSpPr>
          <p:spPr>
            <a:xfrm>
              <a:off x="6350514" y="273880"/>
              <a:ext cx="5314950" cy="6400800"/>
            </a:xfrm>
            <a:custGeom>
              <a:avLst/>
              <a:gdLst>
                <a:gd name="connsiteX0" fmla="*/ 1655948 w 5314950"/>
                <a:gd name="connsiteY0" fmla="*/ 6400990 h 6400800"/>
                <a:gd name="connsiteX1" fmla="*/ 1648518 w 5314950"/>
                <a:gd name="connsiteY1" fmla="*/ 6401467 h 6400800"/>
                <a:gd name="connsiteX2" fmla="*/ 5313548 w 5314950"/>
                <a:gd name="connsiteY2" fmla="*/ 3303080 h 6400800"/>
                <a:gd name="connsiteX3" fmla="*/ 4721188 w 5314950"/>
                <a:gd name="connsiteY3" fmla="*/ 7144 h 6400800"/>
                <a:gd name="connsiteX4" fmla="*/ 1686428 w 5314950"/>
                <a:gd name="connsiteY4" fmla="*/ 7144 h 6400800"/>
                <a:gd name="connsiteX5" fmla="*/ 1655948 w 5314950"/>
                <a:gd name="connsiteY5" fmla="*/ 640099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4950" h="6400800">
                  <a:moveTo>
                    <a:pt x="1655948" y="6400990"/>
                  </a:moveTo>
                  <a:cubicBezTo>
                    <a:pt x="1653471" y="6401181"/>
                    <a:pt x="1650995" y="6401276"/>
                    <a:pt x="1648518" y="6401467"/>
                  </a:cubicBezTo>
                  <a:cubicBezTo>
                    <a:pt x="3466746" y="6339364"/>
                    <a:pt x="5047229" y="5231797"/>
                    <a:pt x="5313548" y="3303080"/>
                  </a:cubicBezTo>
                  <a:cubicBezTo>
                    <a:pt x="3798787" y="2465451"/>
                    <a:pt x="4580790" y="1653159"/>
                    <a:pt x="4721188" y="7144"/>
                  </a:cubicBezTo>
                  <a:lnTo>
                    <a:pt x="1686428" y="7144"/>
                  </a:lnTo>
                  <a:cubicBezTo>
                    <a:pt x="1417442" y="2445163"/>
                    <a:pt x="-1934406" y="6146102"/>
                    <a:pt x="1655948" y="6400990"/>
                  </a:cubicBezTo>
                  <a:close/>
                </a:path>
              </a:pathLst>
            </a:custGeom>
            <a:solidFill>
              <a:srgbClr val="0075B3"/>
            </a:solidFill>
            <a:ln w="9525" cap="flat">
              <a:noFill/>
              <a:prstDash val="solid"/>
              <a:miter/>
            </a:ln>
          </p:spPr>
          <p:txBody>
            <a:bodyPr rtlCol="0" anchor="ctr"/>
            <a:lstStyle/>
            <a:p>
              <a:endParaRPr lang="en-US"/>
            </a:p>
          </p:txBody>
        </p:sp>
        <p:sp>
          <p:nvSpPr>
            <p:cNvPr id="12" name="Forme libre : forme 11">
              <a:extLst>
                <a:ext uri="{FF2B5EF4-FFF2-40B4-BE49-F238E27FC236}">
                  <a16:creationId xmlns:a16="http://schemas.microsoft.com/office/drawing/2014/main" id="{68C303D7-566A-4588-87A6-E7E84D1C38CA}"/>
                </a:ext>
              </a:extLst>
            </p:cNvPr>
            <p:cNvSpPr/>
            <p:nvPr/>
          </p:nvSpPr>
          <p:spPr>
            <a:xfrm>
              <a:off x="4563414" y="273880"/>
              <a:ext cx="3486150" cy="6410325"/>
            </a:xfrm>
            <a:custGeom>
              <a:avLst/>
              <a:gdLst>
                <a:gd name="connsiteX0" fmla="*/ 3447193 w 3486150"/>
                <a:gd name="connsiteY0" fmla="*/ 6401372 h 6410325"/>
                <a:gd name="connsiteX1" fmla="*/ 3454622 w 3486150"/>
                <a:gd name="connsiteY1" fmla="*/ 6400896 h 6410325"/>
                <a:gd name="connsiteX2" fmla="*/ 3485103 w 3486150"/>
                <a:gd name="connsiteY2" fmla="*/ 7144 h 6410325"/>
                <a:gd name="connsiteX3" fmla="*/ 978789 w 3486150"/>
                <a:gd name="connsiteY3" fmla="*/ 7144 h 6410325"/>
                <a:gd name="connsiteX4" fmla="*/ 7144 w 3486150"/>
                <a:gd name="connsiteY4" fmla="*/ 7144 h 6410325"/>
                <a:gd name="connsiteX5" fmla="*/ 7144 w 3486150"/>
                <a:gd name="connsiteY5" fmla="*/ 5378482 h 6410325"/>
                <a:gd name="connsiteX6" fmla="*/ 3447193 w 3486150"/>
                <a:gd name="connsiteY6" fmla="*/ 6401372 h 641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6150" h="6410325">
                  <a:moveTo>
                    <a:pt x="3447193" y="6401372"/>
                  </a:moveTo>
                  <a:cubicBezTo>
                    <a:pt x="3449670" y="6401181"/>
                    <a:pt x="3452146" y="6401086"/>
                    <a:pt x="3454622" y="6400896"/>
                  </a:cubicBezTo>
                  <a:cubicBezTo>
                    <a:pt x="-135731" y="6146102"/>
                    <a:pt x="3216116" y="2445163"/>
                    <a:pt x="3485103" y="7144"/>
                  </a:cubicBezTo>
                  <a:lnTo>
                    <a:pt x="978789" y="7144"/>
                  </a:lnTo>
                  <a:lnTo>
                    <a:pt x="7144" y="7144"/>
                  </a:lnTo>
                  <a:lnTo>
                    <a:pt x="7144" y="5378482"/>
                  </a:lnTo>
                  <a:cubicBezTo>
                    <a:pt x="997268" y="6099239"/>
                    <a:pt x="2192465" y="6483097"/>
                    <a:pt x="3447193" y="6401372"/>
                  </a:cubicBezTo>
                  <a:close/>
                </a:path>
              </a:pathLst>
            </a:custGeom>
            <a:solidFill>
              <a:srgbClr val="95C11F"/>
            </a:solidFill>
            <a:ln w="9525" cap="flat">
              <a:noFill/>
              <a:prstDash val="solid"/>
              <a:miter/>
            </a:ln>
          </p:spPr>
          <p:txBody>
            <a:bodyPr rtlCol="0" anchor="ctr"/>
            <a:lstStyle/>
            <a:p>
              <a:endParaRPr lang="en-US"/>
            </a:p>
          </p:txBody>
        </p:sp>
      </p:grpSp>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3888"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4656000" y="0"/>
            <a:ext cx="7536000" cy="6859588"/>
          </a:xfrm>
          <a:prstGeom prst="rect">
            <a:avLst/>
          </a:prstGeom>
        </p:spPr>
        <p:txBody>
          <a:bodyPr anchor="ctr"/>
          <a:lstStyle>
            <a:lvl1pPr marL="0" indent="0" algn="ctr">
              <a:buNone/>
              <a:defRPr/>
            </a:lvl1pPr>
          </a:lstStyle>
          <a:p>
            <a:r>
              <a:rPr lang="fr-FR" dirty="0"/>
              <a:t>Cliquez sur l'icône pour ajouter une image</a:t>
            </a:r>
            <a:endParaRPr lang="pt-PT"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8" y="1197000"/>
            <a:ext cx="4195292"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4127604316"/>
      </p:ext>
    </p:extLst>
  </p:cSld>
  <p:clrMapOvr>
    <a:masterClrMapping/>
  </p:clrMapOvr>
  <p:extLst>
    <p:ext uri="{DCECCB84-F9BA-43D5-87BE-67443E8EF086}">
      <p15:sldGuideLst xmlns:p15="http://schemas.microsoft.com/office/powerpoint/2012/main">
        <p15:guide id="1" pos="279"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ection break 4">
    <p:bg>
      <p:bgPr>
        <a:solidFill>
          <a:schemeClr val="accent1"/>
        </a:solidFill>
        <a:effectLst/>
      </p:bgPr>
    </p:bg>
    <p:spTree>
      <p:nvGrpSpPr>
        <p:cNvPr id="1" name=""/>
        <p:cNvGrpSpPr/>
        <p:nvPr/>
      </p:nvGrpSpPr>
      <p:grpSpPr>
        <a:xfrm>
          <a:off x="0" y="0"/>
          <a:ext cx="0" cy="0"/>
          <a:chOff x="0" y="0"/>
          <a:chExt cx="0" cy="0"/>
        </a:xfrm>
      </p:grpSpPr>
      <p:sp>
        <p:nvSpPr>
          <p:cNvPr id="256" name="Freeform 13">
            <a:extLst>
              <a:ext uri="{FF2B5EF4-FFF2-40B4-BE49-F238E27FC236}">
                <a16:creationId xmlns:a16="http://schemas.microsoft.com/office/drawing/2014/main" id="{25056D0A-F6A8-442B-8FEF-B02418FD5A83}"/>
              </a:ext>
            </a:extLst>
          </p:cNvPr>
          <p:cNvSpPr>
            <a:spLocks noChangeAspect="1"/>
          </p:cNvSpPr>
          <p:nvPr userDrawn="1"/>
        </p:nvSpPr>
        <p:spPr bwMode="auto">
          <a:xfrm rot="16200000" flipH="1" flipV="1">
            <a:off x="7479358" y="2150328"/>
            <a:ext cx="6867941" cy="2557343"/>
          </a:xfrm>
          <a:custGeom>
            <a:avLst/>
            <a:gdLst>
              <a:gd name="T0" fmla="*/ 0 w 1222"/>
              <a:gd name="T1" fmla="*/ 0 h 932"/>
              <a:gd name="T2" fmla="*/ 0 w 1222"/>
              <a:gd name="T3" fmla="*/ 567 h 932"/>
              <a:gd name="T4" fmla="*/ 425 w 1222"/>
              <a:gd name="T5" fmla="*/ 929 h 932"/>
              <a:gd name="T6" fmla="*/ 804 w 1222"/>
              <a:gd name="T7" fmla="*/ 575 h 932"/>
              <a:gd name="T8" fmla="*/ 1222 w 1222"/>
              <a:gd name="T9" fmla="*/ 700 h 932"/>
              <a:gd name="T10" fmla="*/ 1222 w 1222"/>
              <a:gd name="T11" fmla="*/ 0 h 932"/>
              <a:gd name="T12" fmla="*/ 0 w 1222"/>
              <a:gd name="T13" fmla="*/ 0 h 932"/>
            </a:gdLst>
            <a:ahLst/>
            <a:cxnLst>
              <a:cxn ang="0">
                <a:pos x="T0" y="T1"/>
              </a:cxn>
              <a:cxn ang="0">
                <a:pos x="T2" y="T3"/>
              </a:cxn>
              <a:cxn ang="0">
                <a:pos x="T4" y="T5"/>
              </a:cxn>
              <a:cxn ang="0">
                <a:pos x="T6" y="T7"/>
              </a:cxn>
              <a:cxn ang="0">
                <a:pos x="T8" y="T9"/>
              </a:cxn>
              <a:cxn ang="0">
                <a:pos x="T10" y="T11"/>
              </a:cxn>
              <a:cxn ang="0">
                <a:pos x="T12" y="T13"/>
              </a:cxn>
            </a:cxnLst>
            <a:rect l="0" t="0" r="r" b="b"/>
            <a:pathLst>
              <a:path w="1222" h="932">
                <a:moveTo>
                  <a:pt x="0" y="0"/>
                </a:moveTo>
                <a:cubicBezTo>
                  <a:pt x="0" y="567"/>
                  <a:pt x="0" y="567"/>
                  <a:pt x="0" y="567"/>
                </a:cubicBezTo>
                <a:cubicBezTo>
                  <a:pt x="0" y="567"/>
                  <a:pt x="111" y="924"/>
                  <a:pt x="425" y="929"/>
                </a:cubicBezTo>
                <a:cubicBezTo>
                  <a:pt x="610" y="932"/>
                  <a:pt x="681" y="819"/>
                  <a:pt x="804" y="575"/>
                </a:cubicBezTo>
                <a:cubicBezTo>
                  <a:pt x="953" y="597"/>
                  <a:pt x="1096" y="638"/>
                  <a:pt x="1222" y="700"/>
                </a:cubicBezTo>
                <a:cubicBezTo>
                  <a:pt x="1222" y="0"/>
                  <a:pt x="1222" y="0"/>
                  <a:pt x="1222" y="0"/>
                </a:cubicBezTo>
                <a:lnTo>
                  <a:pt x="0" y="0"/>
                </a:lnTo>
                <a:close/>
              </a:path>
            </a:pathLst>
          </a:custGeom>
          <a:solidFill>
            <a:schemeClr val="bg1"/>
          </a:solidFill>
          <a:ln>
            <a:noFill/>
          </a:ln>
          <a:effectLst/>
        </p:spPr>
        <p:txBody>
          <a:bodyPr vert="horz" wrap="square" lIns="121920" tIns="60960" rIns="121920" bIns="60960" numCol="1" anchor="t" anchorCtr="0" compatLnSpc="1">
            <a:prstTxWarp prst="textNoShape">
              <a:avLst/>
            </a:prstTxWarp>
          </a:bodyPr>
          <a:lstStyle/>
          <a:p>
            <a:endParaRPr lang="en-US" sz="2400" dirty="0"/>
          </a:p>
        </p:txBody>
      </p:sp>
      <p:sp>
        <p:nvSpPr>
          <p:cNvPr id="259" name="Titre 1">
            <a:extLst>
              <a:ext uri="{FF2B5EF4-FFF2-40B4-BE49-F238E27FC236}">
                <a16:creationId xmlns:a16="http://schemas.microsoft.com/office/drawing/2014/main" id="{FA98AEB8-061D-41B1-8B3D-F8B62456D8D9}"/>
              </a:ext>
            </a:extLst>
          </p:cNvPr>
          <p:cNvSpPr>
            <a:spLocks noGrp="1"/>
          </p:cNvSpPr>
          <p:nvPr userDrawn="1">
            <p:ph type="ctrTitle" hasCustomPrompt="1"/>
          </p:nvPr>
        </p:nvSpPr>
        <p:spPr>
          <a:xfrm>
            <a:off x="584598" y="978131"/>
            <a:ext cx="8026069" cy="2751813"/>
          </a:xfrm>
          <a:prstGeom prst="rect">
            <a:avLst/>
          </a:prstGeom>
        </p:spPr>
        <p:txBody>
          <a:bodyPr anchor="b" anchorCtr="0">
            <a:noAutofit/>
          </a:bodyPr>
          <a:lstStyle>
            <a:lvl1pPr algn="l">
              <a:lnSpc>
                <a:spcPts val="6133"/>
              </a:lnSpc>
              <a:defRPr sz="4400" baseline="0">
                <a:solidFill>
                  <a:schemeClr val="accent5"/>
                </a:solidFill>
              </a:defRPr>
            </a:lvl1pPr>
          </a:lstStyle>
          <a:p>
            <a:pPr lvl="0"/>
            <a:r>
              <a:rPr lang="en-US" dirty="0"/>
              <a:t>Click to insert section title</a:t>
            </a:r>
            <a:endParaRPr lang="pt-PT" dirty="0"/>
          </a:p>
        </p:txBody>
      </p:sp>
      <p:sp>
        <p:nvSpPr>
          <p:cNvPr id="260" name="Sous-titre 2">
            <a:extLst>
              <a:ext uri="{FF2B5EF4-FFF2-40B4-BE49-F238E27FC236}">
                <a16:creationId xmlns:a16="http://schemas.microsoft.com/office/drawing/2014/main" id="{56C34801-49BF-47C5-9121-10AB164315A4}"/>
              </a:ext>
            </a:extLst>
          </p:cNvPr>
          <p:cNvSpPr>
            <a:spLocks noGrp="1"/>
          </p:cNvSpPr>
          <p:nvPr userDrawn="1">
            <p:ph type="subTitle" idx="1"/>
          </p:nvPr>
        </p:nvSpPr>
        <p:spPr>
          <a:xfrm>
            <a:off x="584597" y="3888939"/>
            <a:ext cx="6988463" cy="1752600"/>
          </a:xfrm>
          <a:prstGeom prst="rect">
            <a:avLst/>
          </a:prstGeom>
        </p:spPr>
        <p:txBody>
          <a:bodyPr/>
          <a:lstStyle>
            <a:lvl1pPr marL="0" indent="0" algn="l">
              <a:spcBef>
                <a:spcPts val="0"/>
              </a:spcBef>
              <a:buNone/>
              <a:defRPr b="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endParaRPr lang="fr-FR" dirty="0"/>
          </a:p>
        </p:txBody>
      </p:sp>
      <p:grpSp>
        <p:nvGrpSpPr>
          <p:cNvPr id="258" name="Groupe 257">
            <a:extLst>
              <a:ext uri="{FF2B5EF4-FFF2-40B4-BE49-F238E27FC236}">
                <a16:creationId xmlns:a16="http://schemas.microsoft.com/office/drawing/2014/main" id="{75BB07C4-C16B-43EA-BE3C-52AE5AB6EDEA}"/>
              </a:ext>
            </a:extLst>
          </p:cNvPr>
          <p:cNvGrpSpPr/>
          <p:nvPr userDrawn="1"/>
        </p:nvGrpSpPr>
        <p:grpSpPr>
          <a:xfrm>
            <a:off x="11501102" y="171573"/>
            <a:ext cx="419436" cy="388988"/>
            <a:chOff x="11501102" y="171573"/>
            <a:chExt cx="419436" cy="388988"/>
          </a:xfrm>
        </p:grpSpPr>
        <p:sp>
          <p:nvSpPr>
            <p:cNvPr id="264" name="Freeform 13">
              <a:extLst>
                <a:ext uri="{FF2B5EF4-FFF2-40B4-BE49-F238E27FC236}">
                  <a16:creationId xmlns:a16="http://schemas.microsoft.com/office/drawing/2014/main" id="{A9780485-C4BF-4ECA-8A72-83A10A3277B4}"/>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5" name="Freeform 14">
              <a:extLst>
                <a:ext uri="{FF2B5EF4-FFF2-40B4-BE49-F238E27FC236}">
                  <a16:creationId xmlns:a16="http://schemas.microsoft.com/office/drawing/2014/main" id="{84801B76-5710-4A84-B7A8-D575F34FB8B9}"/>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2154897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700"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773"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7704001" y="5904000"/>
            <a:ext cx="3720000" cy="57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837000"/>
            <a:ext cx="6260455" cy="1068388"/>
          </a:xfrm>
          <a:prstGeom prst="rect">
            <a:avLst/>
          </a:prstGeom>
        </p:spPr>
        <p:txBody>
          <a:bodyPr lIns="0" anchor="b"/>
          <a:lstStyle>
            <a:lvl1pPr>
              <a:defRPr sz="4000" b="1">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724"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563410"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ct val="100000"/>
              </a:lnSpc>
              <a:defRPr lang="en-US" sz="40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4563410"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3" pos="316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747"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3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extLst>
    <p:ext uri="{DCECCB84-F9BA-43D5-87BE-67443E8EF086}">
      <p15:sldGuideLst xmlns:p15="http://schemas.microsoft.com/office/powerpoint/2012/main">
        <p15:guide id="2" orient="horz" pos="935"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fr-FR"/>
              <a:t>Modifiez le style du titre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5">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9375"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itle 1"/>
          <p:cNvSpPr>
            <a:spLocks noGrp="1"/>
          </p:cNvSpPr>
          <p:nvPr>
            <p:ph type="ctrTitle" hasCustomPrompt="1"/>
          </p:nvPr>
        </p:nvSpPr>
        <p:spPr>
          <a:xfrm>
            <a:off x="3144000" y="832652"/>
            <a:ext cx="8576966"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40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3144000" y="2661446"/>
            <a:ext cx="8576964"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6549693" y="5229000"/>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5" name="Freeform 9">
            <a:extLst>
              <a:ext uri="{FF2B5EF4-FFF2-40B4-BE49-F238E27FC236}">
                <a16:creationId xmlns:a16="http://schemas.microsoft.com/office/drawing/2014/main" id="{49E27DC5-0E94-4161-ADB3-F3B33A33AFED}"/>
              </a:ext>
            </a:extLst>
          </p:cNvPr>
          <p:cNvSpPr>
            <a:spLocks/>
          </p:cNvSpPr>
          <p:nvPr userDrawn="1"/>
        </p:nvSpPr>
        <p:spPr bwMode="auto">
          <a:xfrm rot="5400000" flipH="1">
            <a:off x="-675598" y="-238558"/>
            <a:ext cx="6941428" cy="7246611"/>
          </a:xfrm>
          <a:custGeom>
            <a:avLst/>
            <a:gdLst>
              <a:gd name="T0" fmla="*/ 0 w 1413"/>
              <a:gd name="T1" fmla="*/ 1323 h 1473"/>
              <a:gd name="T2" fmla="*/ 1413 w 1413"/>
              <a:gd name="T3" fmla="*/ 1323 h 1473"/>
              <a:gd name="T4" fmla="*/ 1413 w 1413"/>
              <a:gd name="T5" fmla="*/ 807 h 1473"/>
              <a:gd name="T6" fmla="*/ 636 w 1413"/>
              <a:gd name="T7" fmla="*/ 1012 h 1473"/>
              <a:gd name="T8" fmla="*/ 438 w 1413"/>
              <a:gd name="T9" fmla="*/ 629 h 1473"/>
              <a:gd name="T10" fmla="*/ 449 w 1413"/>
              <a:gd name="T11" fmla="*/ 0 h 1473"/>
              <a:gd name="T12" fmla="*/ 0 w 1413"/>
              <a:gd name="T13" fmla="*/ 70 h 1473"/>
              <a:gd name="T14" fmla="*/ 0 w 1413"/>
              <a:gd name="T15" fmla="*/ 1323 h 14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13" h="1473">
                <a:moveTo>
                  <a:pt x="0" y="1323"/>
                </a:moveTo>
                <a:cubicBezTo>
                  <a:pt x="1413" y="1323"/>
                  <a:pt x="1413" y="1323"/>
                  <a:pt x="1413" y="1323"/>
                </a:cubicBezTo>
                <a:cubicBezTo>
                  <a:pt x="1413" y="807"/>
                  <a:pt x="1413" y="807"/>
                  <a:pt x="1413" y="807"/>
                </a:cubicBezTo>
                <a:cubicBezTo>
                  <a:pt x="1413" y="807"/>
                  <a:pt x="1189" y="551"/>
                  <a:pt x="636" y="1012"/>
                </a:cubicBezTo>
                <a:cubicBezTo>
                  <a:pt x="84" y="1473"/>
                  <a:pt x="240" y="940"/>
                  <a:pt x="438" y="629"/>
                </a:cubicBezTo>
                <a:cubicBezTo>
                  <a:pt x="636" y="318"/>
                  <a:pt x="669" y="133"/>
                  <a:pt x="449" y="0"/>
                </a:cubicBezTo>
                <a:cubicBezTo>
                  <a:pt x="136" y="171"/>
                  <a:pt x="33" y="119"/>
                  <a:pt x="0" y="70"/>
                </a:cubicBezTo>
                <a:lnTo>
                  <a:pt x="0" y="1323"/>
                </a:lnTo>
                <a:close/>
              </a:path>
            </a:pathLst>
          </a:custGeom>
          <a:solidFill>
            <a:schemeClr val="accent2"/>
          </a:solidFill>
          <a:ln>
            <a:noFill/>
          </a:ln>
          <a:effectLst>
            <a:outerShdw blurRad="76200" dist="38100" algn="tl" rotWithShape="0">
              <a:schemeClr val="tx1">
                <a:alpha val="20000"/>
              </a:schemeClr>
            </a:outerShdw>
          </a:effec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737355135"/>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a:p>
          </p:txBody>
        </p:sp>
        <p:sp>
          <p:nvSpPr>
            <p:cNvPr id="24" name="Forme libre : forme 23">
              <a:extLst>
                <a:ext uri="{FF2B5EF4-FFF2-40B4-BE49-F238E27FC236}">
                  <a16:creationId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8118"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2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7824001" y="4599973"/>
            <a:ext cx="3096000"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61716598"/>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 preserve="1">
  <p:cSld name="Title slide 8">
    <p:bg>
      <p:bgPr>
        <a:solidFill>
          <a:schemeClr val="bg1"/>
        </a:solidFill>
        <a:effectLst/>
      </p:bgPr>
    </p:bg>
    <p:spTree>
      <p:nvGrpSpPr>
        <p:cNvPr id="1" name=""/>
        <p:cNvGrpSpPr/>
        <p:nvPr/>
      </p:nvGrpSpPr>
      <p:grpSpPr>
        <a:xfrm>
          <a:off x="0" y="0"/>
          <a:ext cx="0" cy="0"/>
          <a:chOff x="0" y="0"/>
          <a:chExt cx="0" cy="0"/>
        </a:xfrm>
      </p:grpSpPr>
      <p:sp>
        <p:nvSpPr>
          <p:cNvPr id="7" name="Forme libre 6">
            <a:extLst>
              <a:ext uri="{FF2B5EF4-FFF2-40B4-BE49-F238E27FC236}">
                <a16:creationId xmlns:a16="http://schemas.microsoft.com/office/drawing/2014/main" id="{D5B1561B-F5B9-1446-A046-226B16D5D2DB}"/>
              </a:ext>
            </a:extLst>
          </p:cNvPr>
          <p:cNvSpPr/>
          <p:nvPr userDrawn="1"/>
        </p:nvSpPr>
        <p:spPr>
          <a:xfrm>
            <a:off x="0" y="-285003"/>
            <a:ext cx="10176292" cy="7143003"/>
          </a:xfrm>
          <a:custGeom>
            <a:avLst/>
            <a:gdLst>
              <a:gd name="connsiteX0" fmla="*/ 1401477 w 1427755"/>
              <a:gd name="connsiteY0" fmla="*/ 965178 h 965178"/>
              <a:gd name="connsiteX1" fmla="*/ 1424282 w 1427755"/>
              <a:gd name="connsiteY1" fmla="*/ 530674 h 965178"/>
              <a:gd name="connsiteX2" fmla="*/ 71241 w 1427755"/>
              <a:gd name="connsiteY2" fmla="*/ 52678 h 965178"/>
              <a:gd name="connsiteX3" fmla="*/ 0 w 1427755"/>
              <a:gd name="connsiteY3" fmla="*/ 92130 h 965178"/>
              <a:gd name="connsiteX4" fmla="*/ 0 w 1427755"/>
              <a:gd name="connsiteY4" fmla="*/ 965178 h 9651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7755" h="965178">
                <a:moveTo>
                  <a:pt x="1401477" y="965178"/>
                </a:moveTo>
                <a:cubicBezTo>
                  <a:pt x="1425331" y="821657"/>
                  <a:pt x="1432980" y="675906"/>
                  <a:pt x="1424282" y="530674"/>
                </a:cubicBezTo>
                <a:cubicBezTo>
                  <a:pt x="1087182" y="439181"/>
                  <a:pt x="581970" y="-182213"/>
                  <a:pt x="71241" y="52678"/>
                </a:cubicBezTo>
                <a:cubicBezTo>
                  <a:pt x="46532" y="64008"/>
                  <a:pt x="22717" y="77197"/>
                  <a:pt x="0" y="92130"/>
                </a:cubicBezTo>
                <a:lnTo>
                  <a:pt x="0" y="965178"/>
                </a:lnTo>
                <a:close/>
              </a:path>
            </a:pathLst>
          </a:custGeom>
          <a:solidFill>
            <a:schemeClr val="accent2"/>
          </a:solidFill>
          <a:ln w="6724" cap="flat">
            <a:noFill/>
            <a:prstDash val="solid"/>
            <a:miter/>
          </a:ln>
        </p:spPr>
        <p:txBody>
          <a:bodyPr rtlCol="0" anchor="ctr"/>
          <a:lstStyle/>
          <a:p>
            <a:endParaRPr lang="fr-FR" sz="2400"/>
          </a:p>
        </p:txBody>
      </p:sp>
      <p:sp>
        <p:nvSpPr>
          <p:cNvPr id="2" name="Titre 1"/>
          <p:cNvSpPr>
            <a:spLocks noGrp="1"/>
          </p:cNvSpPr>
          <p:nvPr>
            <p:ph type="ctrTitle" hasCustomPrompt="1"/>
          </p:nvPr>
        </p:nvSpPr>
        <p:spPr>
          <a:xfrm>
            <a:off x="652306" y="2893729"/>
            <a:ext cx="7622033" cy="1470025"/>
          </a:xfrm>
          <a:prstGeom prst="rect">
            <a:avLst/>
          </a:prstGeom>
        </p:spPr>
        <p:txBody>
          <a:bodyPr lIns="0" tIns="0" rIns="0" bIns="0" anchor="b" anchorCtr="0">
            <a:noAutofit/>
          </a:bodyPr>
          <a:lstStyle>
            <a:lvl1pPr algn="l">
              <a:lnSpc>
                <a:spcPts val="6133"/>
              </a:lnSpc>
              <a:defRPr sz="5400">
                <a:solidFill>
                  <a:schemeClr val="bg1"/>
                </a:solidFill>
              </a:defRPr>
            </a:lvl1pPr>
          </a:lstStyle>
          <a:p>
            <a:r>
              <a:rPr lang="fr-FR" dirty="0"/>
              <a:t>Click to insert </a:t>
            </a:r>
            <a:r>
              <a:rPr lang="fr-FR" dirty="0" err="1"/>
              <a:t>title</a:t>
            </a:r>
            <a:endParaRPr lang="fr-FR" dirty="0"/>
          </a:p>
        </p:txBody>
      </p:sp>
      <p:sp>
        <p:nvSpPr>
          <p:cNvPr id="3" name="Sous-titre 2"/>
          <p:cNvSpPr>
            <a:spLocks noGrp="1"/>
          </p:cNvSpPr>
          <p:nvPr>
            <p:ph type="subTitle" idx="1" hasCustomPrompt="1"/>
          </p:nvPr>
        </p:nvSpPr>
        <p:spPr>
          <a:xfrm>
            <a:off x="652307" y="4653135"/>
            <a:ext cx="7704520" cy="1579641"/>
          </a:xfrm>
          <a:prstGeom prst="rect">
            <a:avLst/>
          </a:prstGeom>
        </p:spPr>
        <p:txBody>
          <a:bodyPr lIns="0" tIns="0" rIns="0" bIns="0"/>
          <a:lstStyle>
            <a:lvl1pPr marL="0" indent="0" algn="l">
              <a:buNone/>
              <a:defRPr b="0" baseline="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fr-FR" dirty="0" err="1"/>
              <a:t>Presenter</a:t>
            </a:r>
            <a:r>
              <a:rPr lang="fr-FR" dirty="0"/>
              <a:t>, location and/or date</a:t>
            </a:r>
          </a:p>
        </p:txBody>
      </p:sp>
      <p:grpSp>
        <p:nvGrpSpPr>
          <p:cNvPr id="224" name="Group 14">
            <a:extLst>
              <a:ext uri="{FF2B5EF4-FFF2-40B4-BE49-F238E27FC236}">
                <a16:creationId xmlns:a16="http://schemas.microsoft.com/office/drawing/2014/main" id="{67EA0FC6-F89C-4A09-9C59-9EACFBC2E356}"/>
              </a:ext>
            </a:extLst>
          </p:cNvPr>
          <p:cNvGrpSpPr>
            <a:grpSpLocks noChangeAspect="1"/>
          </p:cNvGrpSpPr>
          <p:nvPr userDrawn="1"/>
        </p:nvGrpSpPr>
        <p:grpSpPr>
          <a:xfrm>
            <a:off x="7392144" y="822797"/>
            <a:ext cx="4320000" cy="963132"/>
            <a:chOff x="728663" y="4465638"/>
            <a:chExt cx="5354637" cy="1193801"/>
          </a:xfrm>
        </p:grpSpPr>
        <p:sp>
          <p:nvSpPr>
            <p:cNvPr id="350" name="Freeform 11">
              <a:extLst>
                <a:ext uri="{FF2B5EF4-FFF2-40B4-BE49-F238E27FC236}">
                  <a16:creationId xmlns:a16="http://schemas.microsoft.com/office/drawing/2014/main" id="{9C6E92E3-57EA-439B-8E74-85979D94BA7D}"/>
                </a:ext>
              </a:extLst>
            </p:cNvPr>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1" name="Freeform 12">
              <a:extLst>
                <a:ext uri="{FF2B5EF4-FFF2-40B4-BE49-F238E27FC236}">
                  <a16:creationId xmlns:a16="http://schemas.microsoft.com/office/drawing/2014/main" id="{54544C62-5F63-438B-8674-C626106BC955}"/>
                </a:ext>
              </a:extLst>
            </p:cNvPr>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2" name="Freeform 13">
              <a:extLst>
                <a:ext uri="{FF2B5EF4-FFF2-40B4-BE49-F238E27FC236}">
                  <a16:creationId xmlns:a16="http://schemas.microsoft.com/office/drawing/2014/main" id="{ACB0F281-31D2-4D40-9EC3-F45B5A0DE32E}"/>
                </a:ext>
              </a:extLst>
            </p:cNvPr>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3" name="Freeform 14">
              <a:extLst>
                <a:ext uri="{FF2B5EF4-FFF2-40B4-BE49-F238E27FC236}">
                  <a16:creationId xmlns:a16="http://schemas.microsoft.com/office/drawing/2014/main" id="{45A0D26B-4722-451E-8415-988B5EBC7FBC}"/>
                </a:ext>
              </a:extLst>
            </p:cNvPr>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4" name="Freeform 15">
              <a:extLst>
                <a:ext uri="{FF2B5EF4-FFF2-40B4-BE49-F238E27FC236}">
                  <a16:creationId xmlns:a16="http://schemas.microsoft.com/office/drawing/2014/main" id="{91FCA2B6-66CC-4C95-9AB3-2D4E0D73E337}"/>
                </a:ext>
              </a:extLst>
            </p:cNvPr>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414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5" y="2886346"/>
            <a:ext cx="4744391" cy="123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tx1"/>
                </a:solidFill>
                <a:effectLst/>
                <a:latin typeface="+mn-lt"/>
                <a:ea typeface="+mn-ea"/>
                <a:cs typeface="+mn-cs"/>
              </a:rPr>
              <a:t>Capgemini is a global leader in consulting, digital transformation, technology, and engineering services. The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A responsible and multicultural company of 265,000 people in nearly 50 countries, Capgemini’s purpose is to unleash human energy through technology for an inclusive and sustainable future. With Altran, the Group reported 2019 combined global revenues of €17 billion. </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46186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2020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65926436"/>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62957"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tx1"/>
                </a:solidFill>
                <a:effectLst/>
                <a:latin typeface="+mn-lt"/>
                <a:ea typeface="+mn-ea"/>
                <a:cs typeface="+mn-cs"/>
              </a:rPr>
              <a:t>Capgemini is a global leader in consulting, digital transformation, technology, and engineering services. The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A responsible and multicultural company of 265,000 people in nearly 50 countries, Capgemini’s purpose is to unleash human energy through technology for an inclusive and sustainable future. With Altran, the Group reported 2019 combined global revenues of €17 billion. </a:t>
            </a:r>
            <a:endParaRPr lang="en-US" sz="900" kern="1200" dirty="0">
              <a:solidFill>
                <a:schemeClr val="tx1"/>
              </a:solidFill>
              <a:effectLst/>
              <a:latin typeface="+mn-lt"/>
              <a:ea typeface="+mn-ea"/>
              <a:cs typeface="+mn-cs"/>
            </a:endParaRP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5256045"/>
            <a:ext cx="1866702" cy="333195"/>
            <a:chOff x="426720" y="4829457"/>
            <a:chExt cx="1866702" cy="333195"/>
          </a:xfrm>
        </p:grpSpPr>
        <p:pic>
          <p:nvPicPr>
            <p:cNvPr id="50" name="Picture 2" descr="D:\My Work\Template\Icons\Social Media\LinkedIN.png">
              <a:hlinkClick r:id="rId3"/>
            </p:cNvPr>
            <p:cNvPicPr>
              <a:picLocks noChangeAspect="1" noChangeArrowheads="1"/>
            </p:cNvPicPr>
            <p:nvPr userDrawn="1"/>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2020 Capgemini. All rights reserved.</a:t>
            </a:r>
          </a:p>
        </p:txBody>
      </p:sp>
      <p:sp>
        <p:nvSpPr>
          <p:cNvPr id="60" name="Rectangle 59"/>
          <p:cNvSpPr/>
          <p:nvPr>
            <p:custDataLst>
              <p:tags r:id="rId1"/>
            </p:custDataLst>
          </p:nvPr>
        </p:nvSpPr>
        <p:spPr>
          <a:xfrm>
            <a:off x="6324599" y="1068313"/>
            <a:ext cx="2240280" cy="877163"/>
          </a:xfrm>
          <a:prstGeom prst="rect">
            <a:avLst/>
          </a:prstGeom>
        </p:spPr>
        <p:txBody>
          <a:bodyPr wrap="square" lIns="0" tIns="0" rIns="0" bIns="0">
            <a:spAutoFit/>
          </a:bodyPr>
          <a:lstStyle/>
          <a:p>
            <a:pPr>
              <a:spcAft>
                <a:spcPts val="600"/>
              </a:spcAft>
            </a:pPr>
            <a:r>
              <a:rPr lang="pl-PL" sz="1200" b="1" dirty="0">
                <a:solidFill>
                  <a:schemeClr val="accent1"/>
                </a:solidFill>
                <a:cs typeface="Arial"/>
              </a:rPr>
              <a:t>Tomasz</a:t>
            </a:r>
            <a:r>
              <a:rPr lang="en-US" sz="1200" b="1" dirty="0">
                <a:solidFill>
                  <a:schemeClr val="accent1"/>
                </a:solidFill>
                <a:cs typeface="Arial"/>
              </a:rPr>
              <a:t>, </a:t>
            </a:r>
            <a:r>
              <a:rPr lang="pl-PL" sz="1200" b="1" dirty="0">
                <a:solidFill>
                  <a:schemeClr val="accent1"/>
                </a:solidFill>
                <a:cs typeface="Arial"/>
              </a:rPr>
              <a:t>Strzałka</a:t>
            </a:r>
            <a:endParaRPr lang="en-US" sz="1200" b="1" dirty="0">
              <a:solidFill>
                <a:schemeClr val="accent1"/>
              </a:solidFill>
              <a:cs typeface="Arial"/>
            </a:endParaRPr>
          </a:p>
          <a:p>
            <a:pPr>
              <a:lnSpc>
                <a:spcPts val="1200"/>
              </a:lnSpc>
            </a:pPr>
            <a:r>
              <a:rPr lang="pl-PL" sz="1000" dirty="0">
                <a:solidFill>
                  <a:schemeClr val="accent2"/>
                </a:solidFill>
                <a:cs typeface="Arial"/>
              </a:rPr>
              <a:t>Software Developer</a:t>
            </a:r>
            <a:endParaRPr lang="en-US" sz="1000" dirty="0">
              <a:solidFill>
                <a:schemeClr val="accent2"/>
              </a:solidFill>
              <a:cs typeface="Arial"/>
            </a:endParaRPr>
          </a:p>
          <a:p>
            <a:pPr>
              <a:lnSpc>
                <a:spcPts val="1200"/>
              </a:lnSpc>
            </a:pPr>
            <a:r>
              <a:rPr lang="pl-PL" sz="1000" dirty="0">
                <a:cs typeface="Arial"/>
              </a:rPr>
              <a:t>Business Garden</a:t>
            </a:r>
            <a:endParaRPr lang="en-US" sz="1000" dirty="0">
              <a:cs typeface="Arial"/>
            </a:endParaRPr>
          </a:p>
          <a:p>
            <a:pPr>
              <a:lnSpc>
                <a:spcPts val="1200"/>
              </a:lnSpc>
            </a:pPr>
            <a:r>
              <a:rPr lang="pl-PL" sz="1000" dirty="0">
                <a:cs typeface="Arial"/>
              </a:rPr>
              <a:t>ul. Legnicka 48H</a:t>
            </a:r>
            <a:br>
              <a:rPr lang="pl-PL" sz="1000" dirty="0">
                <a:cs typeface="Arial"/>
              </a:rPr>
            </a:br>
            <a:r>
              <a:rPr lang="pl-PL" sz="1000" dirty="0">
                <a:cs typeface="Arial"/>
              </a:rPr>
              <a:t>54-202 Wrocław</a:t>
            </a:r>
            <a:endParaRPr lang="en-US" sz="1000" dirty="0">
              <a:cs typeface="Arial"/>
            </a:endParaRP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18"/>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87256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606"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313"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Profile 1">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7666"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userDrawn="1"/>
        </p:nvSpPr>
        <p:spPr>
          <a:xfrm>
            <a:off x="9055100" y="6489700"/>
            <a:ext cx="31369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Freeform: Shape 9">
            <a:extLst>
              <a:ext uri="{FF2B5EF4-FFF2-40B4-BE49-F238E27FC236}">
                <a16:creationId xmlns:a16="http://schemas.microsoft.com/office/drawing/2014/main" id="{531E77B6-0DD5-446F-A826-892DFC23D785}"/>
              </a:ext>
            </a:extLst>
          </p:cNvPr>
          <p:cNvSpPr>
            <a:spLocks/>
          </p:cNvSpPr>
          <p:nvPr userDrawn="1"/>
        </p:nvSpPr>
        <p:spPr bwMode="auto">
          <a:xfrm rot="16200000" flipH="1">
            <a:off x="5598887" y="279401"/>
            <a:ext cx="6872513" cy="6313712"/>
          </a:xfrm>
          <a:custGeom>
            <a:avLst/>
            <a:gdLst>
              <a:gd name="connsiteX0" fmla="*/ 1393480 w 6857999"/>
              <a:gd name="connsiteY0" fmla="*/ 6240016 h 6240016"/>
              <a:gd name="connsiteX1" fmla="*/ 6857999 w 6857999"/>
              <a:gd name="connsiteY1" fmla="*/ 6240016 h 6240016"/>
              <a:gd name="connsiteX2" fmla="*/ 6857999 w 6857999"/>
              <a:gd name="connsiteY2" fmla="*/ 4248395 h 6240016"/>
              <a:gd name="connsiteX3" fmla="*/ 6815497 w 6857999"/>
              <a:gd name="connsiteY3" fmla="*/ 4209614 h 6240016"/>
              <a:gd name="connsiteX4" fmla="*/ 2767903 w 6857999"/>
              <a:gd name="connsiteY4" fmla="*/ 5342723 h 6240016"/>
              <a:gd name="connsiteX5" fmla="*/ 1497189 w 6857999"/>
              <a:gd name="connsiteY5" fmla="*/ 6201822 h 6240016"/>
              <a:gd name="connsiteX6" fmla="*/ 0 w 6857999"/>
              <a:gd name="connsiteY6" fmla="*/ 618342 h 6240016"/>
              <a:gd name="connsiteX7" fmla="*/ 0 w 6857999"/>
              <a:gd name="connsiteY7" fmla="*/ 6240016 h 6240016"/>
              <a:gd name="connsiteX8" fmla="*/ 921827 w 6857999"/>
              <a:gd name="connsiteY8" fmla="*/ 6240016 h 6240016"/>
              <a:gd name="connsiteX9" fmla="*/ 877464 w 6857999"/>
              <a:gd name="connsiteY9" fmla="*/ 6206986 h 6240016"/>
              <a:gd name="connsiteX10" fmla="*/ 1720124 w 6857999"/>
              <a:gd name="connsiteY10" fmla="*/ 3319666 h 6240016"/>
              <a:gd name="connsiteX11" fmla="*/ 1778012 w 6857999"/>
              <a:gd name="connsiteY11" fmla="*/ 0 h 6240016"/>
              <a:gd name="connsiteX12" fmla="*/ 36658 w 6857999"/>
              <a:gd name="connsiteY12" fmla="*/ 619001 h 624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9" h="6240016">
                <a:moveTo>
                  <a:pt x="1393480" y="6240016"/>
                </a:moveTo>
                <a:lnTo>
                  <a:pt x="6857999" y="6240016"/>
                </a:lnTo>
                <a:lnTo>
                  <a:pt x="6857999" y="4248395"/>
                </a:lnTo>
                <a:lnTo>
                  <a:pt x="6815497" y="4209614"/>
                </a:lnTo>
                <a:cubicBezTo>
                  <a:pt x="6548465" y="3983120"/>
                  <a:pt x="5320780" y="3210409"/>
                  <a:pt x="2767903" y="5342723"/>
                </a:cubicBezTo>
                <a:cubicBezTo>
                  <a:pt x="2220316" y="5799647"/>
                  <a:pt x="1804503" y="6071896"/>
                  <a:pt x="1497189" y="6201822"/>
                </a:cubicBezTo>
                <a:close/>
                <a:moveTo>
                  <a:pt x="0" y="618342"/>
                </a:moveTo>
                <a:lnTo>
                  <a:pt x="0" y="6240016"/>
                </a:lnTo>
                <a:lnTo>
                  <a:pt x="921827" y="6240016"/>
                </a:lnTo>
                <a:lnTo>
                  <a:pt x="877464" y="6206986"/>
                </a:lnTo>
                <a:cubicBezTo>
                  <a:pt x="498816" y="5832433"/>
                  <a:pt x="1067071" y="4347112"/>
                  <a:pt x="1720124" y="3319666"/>
                </a:cubicBezTo>
                <a:cubicBezTo>
                  <a:pt x="2767903" y="1675751"/>
                  <a:pt x="2938674" y="700400"/>
                  <a:pt x="1778012" y="0"/>
                </a:cubicBezTo>
                <a:cubicBezTo>
                  <a:pt x="950209" y="451498"/>
                  <a:pt x="400993" y="607786"/>
                  <a:pt x="36658" y="619001"/>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7" name="Retângulo 43">
            <a:extLst>
              <a:ext uri="{FF2B5EF4-FFF2-40B4-BE49-F238E27FC236}">
                <a16:creationId xmlns:a16="http://schemas.microsoft.com/office/drawing/2014/main"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50000"/>
                  </a:schemeClr>
                </a:solidFill>
                <a:cs typeface="Arial" panose="020B0604020202020204" pitchFamily="34" charset="0"/>
              </a:rPr>
              <a:pPr algn="r"/>
              <a:t>‹#›</a:t>
            </a:fld>
            <a:endParaRPr lang="en-US" sz="800" dirty="0">
              <a:solidFill>
                <a:schemeClr val="bg1">
                  <a:lumMod val="50000"/>
                </a:schemeClr>
              </a:solidFill>
              <a:cs typeface="Arial" panose="020B0604020202020204" pitchFamily="34" charset="0"/>
            </a:endParaRP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50000"/>
                  </a:schemeClr>
                </a:solidFill>
              </a:rPr>
              <a:t>© Capgemini 2020. All rights reserved |</a:t>
            </a:r>
          </a:p>
        </p:txBody>
      </p:sp>
      <p:sp>
        <p:nvSpPr>
          <p:cNvPr id="2" name="Title 1"/>
          <p:cNvSpPr>
            <a:spLocks noGrp="1"/>
          </p:cNvSpPr>
          <p:nvPr>
            <p:ph type="title"/>
          </p:nvPr>
        </p:nvSpPr>
        <p:spPr>
          <a:xfrm>
            <a:off x="227349" y="-1"/>
            <a:ext cx="5636422" cy="1785257"/>
          </a:xfrm>
          <a:prstGeom prst="rect">
            <a:avLst/>
          </a:prstGeom>
        </p:spPr>
        <p:txBody>
          <a:bodyPr/>
          <a:lstStyle/>
          <a:p>
            <a:r>
              <a:rPr lang="fr-FR"/>
              <a:t>Modifiez le style du titre</a:t>
            </a:r>
            <a:endParaRPr lang="en-GB" dirty="0"/>
          </a:p>
        </p:txBody>
      </p:sp>
      <p:sp>
        <p:nvSpPr>
          <p:cNvPr id="4"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Espace réservé du texte 10"/>
          <p:cNvSpPr>
            <a:spLocks noGrp="1"/>
          </p:cNvSpPr>
          <p:nvPr>
            <p:ph type="body" sz="quarter" idx="10"/>
          </p:nvPr>
        </p:nvSpPr>
        <p:spPr>
          <a:xfrm>
            <a:off x="227013" y="2565000"/>
            <a:ext cx="9253537" cy="39247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4281836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ontent 4">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9716"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20">
            <a:extLst>
              <a:ext uri="{FF2B5EF4-FFF2-40B4-BE49-F238E27FC236}">
                <a16:creationId xmlns:a16="http://schemas.microsoft.com/office/drawing/2014/main" id="{1F7E5A44-800E-4E01-9E39-BE8EDB371110}"/>
              </a:ext>
            </a:extLst>
          </p:cNvPr>
          <p:cNvSpPr/>
          <p:nvPr userDrawn="1"/>
        </p:nvSpPr>
        <p:spPr>
          <a:xfrm>
            <a:off x="6687257" y="0"/>
            <a:ext cx="5504743"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3" name="Text Placeholder 29">
            <a:extLst>
              <a:ext uri="{FF2B5EF4-FFF2-40B4-BE49-F238E27FC236}">
                <a16:creationId xmlns:a16="http://schemas.microsoft.com/office/drawing/2014/main" id="{115E9009-AF96-42B6-BF89-DC5FFB888C93}"/>
              </a:ext>
            </a:extLst>
          </p:cNvPr>
          <p:cNvSpPr>
            <a:spLocks noGrp="1"/>
          </p:cNvSpPr>
          <p:nvPr>
            <p:ph type="body" sz="quarter" idx="42" hasCustomPrompt="1"/>
          </p:nvPr>
        </p:nvSpPr>
        <p:spPr>
          <a:xfrm>
            <a:off x="6949440" y="1259376"/>
            <a:ext cx="4704974" cy="2801255"/>
          </a:xfrm>
          <a:prstGeom prst="rect">
            <a:avLst/>
          </a:prstGeom>
        </p:spPr>
        <p:txBody>
          <a:bodyPr>
            <a:noAutofit/>
          </a:bodyPr>
          <a:lstStyle>
            <a:lvl1pPr marL="0" indent="0" algn="l">
              <a:lnSpc>
                <a:spcPct val="100000"/>
              </a:lnSpc>
              <a:spcBef>
                <a:spcPts val="0"/>
              </a:spcBef>
              <a:buNone/>
              <a:defRPr sz="16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27" name="Text Placeholder 29">
            <a:extLst>
              <a:ext uri="{FF2B5EF4-FFF2-40B4-BE49-F238E27FC236}">
                <a16:creationId xmlns:a16="http://schemas.microsoft.com/office/drawing/2014/main" id="{72FA0387-E1A9-4FE6-B909-3C397FF8EDBE}"/>
              </a:ext>
            </a:extLst>
          </p:cNvPr>
          <p:cNvSpPr>
            <a:spLocks noGrp="1"/>
          </p:cNvSpPr>
          <p:nvPr>
            <p:ph type="body" sz="quarter" idx="44" hasCustomPrompt="1"/>
          </p:nvPr>
        </p:nvSpPr>
        <p:spPr>
          <a:xfrm>
            <a:off x="6949440" y="5568661"/>
            <a:ext cx="4704974" cy="333830"/>
          </a:xfrm>
          <a:prstGeom prst="rect">
            <a:avLst/>
          </a:prstGeom>
        </p:spPr>
        <p:txBody>
          <a:bodyPr>
            <a:noAutofit/>
          </a:bodyPr>
          <a:lstStyle>
            <a:lvl1pPr marL="0" indent="0" algn="ctr">
              <a:lnSpc>
                <a:spcPct val="100000"/>
              </a:lnSpc>
              <a:spcBef>
                <a:spcPts val="0"/>
              </a:spcBef>
              <a:buNone/>
              <a:defRPr sz="1500" b="1">
                <a:solidFill>
                  <a:schemeClr val="tx1"/>
                </a:solidFill>
              </a:defRPr>
            </a:lvl1pPr>
            <a:lvl2pPr algn="ctr">
              <a:defRPr/>
            </a:lvl2pPr>
            <a:lvl3pPr algn="ctr">
              <a:defRPr/>
            </a:lvl3pPr>
            <a:lvl4pPr algn="ctr">
              <a:defRPr/>
            </a:lvl4pPr>
            <a:lvl5pPr algn="ctr">
              <a:defRPr/>
            </a:lvl5pPr>
          </a:lstStyle>
          <a:p>
            <a:pPr lvl="0"/>
            <a:r>
              <a:rPr lang="en-US" dirty="0"/>
              <a:t>Insert text data</a:t>
            </a:r>
          </a:p>
        </p:txBody>
      </p:sp>
      <p:sp>
        <p:nvSpPr>
          <p:cNvPr id="28" name="Text Placeholder 29">
            <a:extLst>
              <a:ext uri="{FF2B5EF4-FFF2-40B4-BE49-F238E27FC236}">
                <a16:creationId xmlns:a16="http://schemas.microsoft.com/office/drawing/2014/main" id="{932FA6D2-DCA0-45C9-81B6-5EC52C969F94}"/>
              </a:ext>
            </a:extLst>
          </p:cNvPr>
          <p:cNvSpPr>
            <a:spLocks noGrp="1"/>
          </p:cNvSpPr>
          <p:nvPr>
            <p:ph type="body" sz="quarter" idx="45" hasCustomPrompt="1"/>
          </p:nvPr>
        </p:nvSpPr>
        <p:spPr>
          <a:xfrm>
            <a:off x="6949440" y="4581128"/>
            <a:ext cx="4704974" cy="983347"/>
          </a:xfrm>
          <a:prstGeom prst="rect">
            <a:avLst/>
          </a:prstGeom>
        </p:spPr>
        <p:txBody>
          <a:bodyPr>
            <a:noAutofit/>
          </a:bodyPr>
          <a:lstStyle>
            <a:lvl1pPr marL="0" indent="0" algn="ctr">
              <a:lnSpc>
                <a:spcPct val="100000"/>
              </a:lnSpc>
              <a:spcBef>
                <a:spcPts val="0"/>
              </a:spcBef>
              <a:buNone/>
              <a:defRPr sz="6600" b="1">
                <a:solidFill>
                  <a:srgbClr val="2B0A3D"/>
                </a:solidFill>
              </a:defRPr>
            </a:lvl1pPr>
            <a:lvl2pPr algn="ctr">
              <a:defRPr/>
            </a:lvl2pPr>
            <a:lvl3pPr algn="ctr">
              <a:defRPr/>
            </a:lvl3pPr>
            <a:lvl4pPr algn="ctr">
              <a:defRPr/>
            </a:lvl4pPr>
            <a:lvl5pPr algn="ctr">
              <a:defRPr/>
            </a:lvl5pPr>
          </a:lstStyle>
          <a:p>
            <a:pPr lvl="0"/>
            <a:r>
              <a:rPr lang="en-US" dirty="0"/>
              <a:t>Nº</a:t>
            </a:r>
          </a:p>
        </p:txBody>
      </p:sp>
      <p:sp>
        <p:nvSpPr>
          <p:cNvPr id="11" name="Title 1"/>
          <p:cNvSpPr>
            <a:spLocks noGrp="1"/>
          </p:cNvSpPr>
          <p:nvPr>
            <p:ph type="title"/>
          </p:nvPr>
        </p:nvSpPr>
        <p:spPr>
          <a:xfrm>
            <a:off x="227349" y="0"/>
            <a:ext cx="6362137" cy="1104900"/>
          </a:xfrm>
          <a:prstGeom prst="rect">
            <a:avLst/>
          </a:prstGeom>
        </p:spPr>
        <p:txBody>
          <a:bodyPr/>
          <a:lstStyle/>
          <a:p>
            <a:r>
              <a:rPr lang="fr-FR"/>
              <a:t>Modifiez le style du titre</a:t>
            </a:r>
            <a:endParaRPr lang="en-GB" dirty="0"/>
          </a:p>
        </p:txBody>
      </p:sp>
      <p:sp>
        <p:nvSpPr>
          <p:cNvPr id="31"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Retângulo 43">
            <a:extLst>
              <a:ext uri="{FF2B5EF4-FFF2-40B4-BE49-F238E27FC236}">
                <a16:creationId xmlns:a16="http://schemas.microsoft.com/office/drawing/2014/main"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50000"/>
                  </a:schemeClr>
                </a:solidFill>
                <a:cs typeface="Arial" panose="020B0604020202020204" pitchFamily="34" charset="0"/>
              </a:rPr>
              <a:pPr algn="r"/>
              <a:t>‹#›</a:t>
            </a:fld>
            <a:endParaRPr lang="en-US" sz="800" dirty="0">
              <a:solidFill>
                <a:schemeClr val="bg1">
                  <a:lumMod val="50000"/>
                </a:schemeClr>
              </a:solidFill>
              <a:cs typeface="Arial" panose="020B0604020202020204" pitchFamily="34" charset="0"/>
            </a:endParaRPr>
          </a:p>
        </p:txBody>
      </p:sp>
      <p:sp>
        <p:nvSpPr>
          <p:cNvPr id="34" name="Text Placeholder 7">
            <a:extLst>
              <a:ext uri="{FF2B5EF4-FFF2-40B4-BE49-F238E27FC236}">
                <a16:creationId xmlns:a16="http://schemas.microsoft.com/office/drawing/2014/main"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50000"/>
                  </a:schemeClr>
                </a:solidFill>
              </a:rPr>
              <a:t>© Capgemini 2020. All rights reserved |</a:t>
            </a:r>
          </a:p>
        </p:txBody>
      </p:sp>
    </p:spTree>
    <p:extLst>
      <p:ext uri="{BB962C8B-B14F-4D97-AF65-F5344CB8AC3E}">
        <p14:creationId xmlns:p14="http://schemas.microsoft.com/office/powerpoint/2010/main" val="170453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vmlDrawing" Target="../drawings/vmlDrawing1.v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vmlDrawing" Target="../drawings/vmlDrawing15.vml"/><Relationship Id="rId3" Type="http://schemas.openxmlformats.org/officeDocument/2006/relationships/slideLayout" Target="../slideLayouts/slideLayout22.xml"/><Relationship Id="rId7" Type="http://schemas.openxmlformats.org/officeDocument/2006/relationships/theme" Target="../theme/theme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image" Target="../media/image1.emf"/><Relationship Id="rId5" Type="http://schemas.openxmlformats.org/officeDocument/2006/relationships/slideLayout" Target="../slideLayouts/slideLayout24.xml"/><Relationship Id="rId10" Type="http://schemas.openxmlformats.org/officeDocument/2006/relationships/oleObject" Target="../embeddings/oleObject15.bin"/><Relationship Id="rId4" Type="http://schemas.openxmlformats.org/officeDocument/2006/relationships/slideLayout" Target="../slideLayouts/slideLayout23.xml"/><Relationship Id="rId9" Type="http://schemas.openxmlformats.org/officeDocument/2006/relationships/tags" Target="../tags/tag16.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image" Target="../media/image1.emf"/><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oleObject" Target="../embeddings/oleObject19.bin"/><Relationship Id="rId5" Type="http://schemas.openxmlformats.org/officeDocument/2006/relationships/slideLayout" Target="../slideLayouts/slideLayout30.xml"/><Relationship Id="rId10" Type="http://schemas.openxmlformats.org/officeDocument/2006/relationships/tags" Target="../tags/tag22.xml"/><Relationship Id="rId4" Type="http://schemas.openxmlformats.org/officeDocument/2006/relationships/slideLayout" Target="../slideLayouts/slideLayout29.xml"/><Relationship Id="rId9" Type="http://schemas.openxmlformats.org/officeDocument/2006/relationships/vmlDrawing" Target="../drawings/vmlDrawing21.v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7" Type="http://schemas.openxmlformats.org/officeDocument/2006/relationships/image" Target="../media/image1.emf"/><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oleObject" Target="../embeddings/oleObject26.bin"/><Relationship Id="rId5" Type="http://schemas.openxmlformats.org/officeDocument/2006/relationships/tags" Target="../tags/tag29.xml"/><Relationship Id="rId4" Type="http://schemas.openxmlformats.org/officeDocument/2006/relationships/vmlDrawing" Target="../drawings/vmlDrawing28.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203" name="think-cell Slide" r:id="rId23" imgW="270" imgH="270" progId="TCLayout.ActiveDocument.1">
                  <p:embed/>
                </p:oleObj>
              </mc:Choice>
              <mc:Fallback>
                <p:oleObj name="think-cell Slide" r:id="rId23" imgW="270" imgH="270" progId="TCLayout.ActiveDocument.1">
                  <p:embed/>
                  <p:pic>
                    <p:nvPicPr>
                      <p:cNvPr id="0" name="Picture 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2020.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pl-PL" dirty="0" err="1">
                <a:solidFill>
                  <a:schemeClr val="bg1">
                    <a:lumMod val="65000"/>
                  </a:schemeClr>
                </a:solidFill>
              </a:rPr>
              <a:t>Introduction</a:t>
            </a:r>
            <a:r>
              <a:rPr lang="pl-PL" dirty="0">
                <a:solidFill>
                  <a:schemeClr val="bg1">
                    <a:lumMod val="65000"/>
                  </a:schemeClr>
                </a:solidFill>
              </a:rPr>
              <a:t> to </a:t>
            </a:r>
            <a:r>
              <a:rPr lang="pl-PL" dirty="0" err="1">
                <a:solidFill>
                  <a:schemeClr val="bg1">
                    <a:lumMod val="65000"/>
                  </a:schemeClr>
                </a:solidFill>
              </a:rPr>
              <a:t>Blazor</a:t>
            </a:r>
            <a:r>
              <a:rPr lang="pl-PL" dirty="0">
                <a:solidFill>
                  <a:schemeClr val="bg1">
                    <a:lumMod val="65000"/>
                  </a:schemeClr>
                </a:solidFill>
              </a:rPr>
              <a:t> – part 2 </a:t>
            </a:r>
            <a:r>
              <a:rPr lang="en-US" dirty="0">
                <a:solidFill>
                  <a:schemeClr val="bg1">
                    <a:lumMod val="65000"/>
                  </a:schemeClr>
                </a:solidFill>
              </a:rPr>
              <a:t>| </a:t>
            </a:r>
            <a:r>
              <a:rPr lang="pl-PL" dirty="0">
                <a:solidFill>
                  <a:schemeClr val="bg1">
                    <a:lumMod val="65000"/>
                  </a:schemeClr>
                </a:solidFill>
              </a:rPr>
              <a:t>Tomasz Strzałka</a:t>
            </a:r>
            <a:r>
              <a:rPr lang="en-US" dirty="0">
                <a:solidFill>
                  <a:schemeClr val="bg1">
                    <a:lumMod val="65000"/>
                  </a:schemeClr>
                </a:solidFill>
              </a:rPr>
              <a:t> | </a:t>
            </a:r>
            <a:r>
              <a:rPr lang="pl-PL" dirty="0">
                <a:solidFill>
                  <a:schemeClr val="bg1">
                    <a:lumMod val="65000"/>
                  </a:schemeClr>
                </a:solidFill>
              </a:rPr>
              <a:t>10.012.2020</a:t>
            </a:r>
            <a:endParaRPr lang="en-US" dirty="0">
              <a:solidFill>
                <a:schemeClr val="bg1">
                  <a:lumMod val="65000"/>
                </a:schemeClr>
              </a:solidFill>
            </a:endParaRP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11" name="Groupe 10">
            <a:extLst>
              <a:ext uri="{FF2B5EF4-FFF2-40B4-BE49-F238E27FC236}">
                <a16:creationId xmlns:a16="http://schemas.microsoft.com/office/drawing/2014/main" id="{01121859-F762-419C-9C4A-40A01CD7C49C}"/>
              </a:ext>
            </a:extLst>
          </p:cNvPr>
          <p:cNvGrpSpPr/>
          <p:nvPr userDrawn="1"/>
        </p:nvGrpSpPr>
        <p:grpSpPr>
          <a:xfrm>
            <a:off x="12355040" y="33161"/>
            <a:ext cx="360000" cy="1800000"/>
            <a:chOff x="12355040" y="33161"/>
            <a:chExt cx="360000" cy="1800000"/>
          </a:xfrm>
        </p:grpSpPr>
        <p:sp>
          <p:nvSpPr>
            <p:cNvPr id="12" name="Rectangle 11">
              <a:extLst>
                <a:ext uri="{FF2B5EF4-FFF2-40B4-BE49-F238E27FC236}">
                  <a16:creationId xmlns:a16="http://schemas.microsoft.com/office/drawing/2014/main" id="{FB3BEB62-4B1E-40E4-8FCC-B8CB0BBD35B5}"/>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9D1AA485-A296-460B-ACD4-E9A839D4154F}"/>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E31B9F59-0ECA-47A7-9EF4-55219F7115DA}"/>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30163314-3438-4086-92B9-BEA506AF7B67}"/>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6" name="Rectangle 15">
              <a:extLst>
                <a:ext uri="{FF2B5EF4-FFF2-40B4-BE49-F238E27FC236}">
                  <a16:creationId xmlns:a16="http://schemas.microsoft.com/office/drawing/2014/main" id="{B1946404-E913-4611-B60D-88197A3A958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17" name="Groupe 16">
            <a:extLst>
              <a:ext uri="{FF2B5EF4-FFF2-40B4-BE49-F238E27FC236}">
                <a16:creationId xmlns:a16="http://schemas.microsoft.com/office/drawing/2014/main" id="{EF5AB0F2-6E64-46F0-BD92-6EB0249F7869}"/>
              </a:ext>
            </a:extLst>
          </p:cNvPr>
          <p:cNvGrpSpPr/>
          <p:nvPr userDrawn="1"/>
        </p:nvGrpSpPr>
        <p:grpSpPr>
          <a:xfrm>
            <a:off x="12355040" y="1954479"/>
            <a:ext cx="360000" cy="4875772"/>
            <a:chOff x="12355040" y="1954479"/>
            <a:chExt cx="360000" cy="4875772"/>
          </a:xfrm>
        </p:grpSpPr>
        <p:sp>
          <p:nvSpPr>
            <p:cNvPr id="18" name="Rectangle 17">
              <a:extLst>
                <a:ext uri="{FF2B5EF4-FFF2-40B4-BE49-F238E27FC236}">
                  <a16:creationId xmlns:a16="http://schemas.microsoft.com/office/drawing/2014/main" id="{E96CC5A4-73FA-4963-8791-9F16818EE9F7}"/>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9" name="Rectangle 18">
              <a:extLst>
                <a:ext uri="{FF2B5EF4-FFF2-40B4-BE49-F238E27FC236}">
                  <a16:creationId xmlns:a16="http://schemas.microsoft.com/office/drawing/2014/main" id="{D601B378-F054-446E-ABEA-DBF438FC4C0F}"/>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20" name="Rectangle 19">
              <a:extLst>
                <a:ext uri="{FF2B5EF4-FFF2-40B4-BE49-F238E27FC236}">
                  <a16:creationId xmlns:a16="http://schemas.microsoft.com/office/drawing/2014/main" id="{7EE5894B-82C1-47CE-AB2D-716B04C166B3}"/>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24D8312A-CD4E-48DC-A1B5-EAF55D698519}"/>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01D8D542-0E15-4DE1-9844-A8050C339FE5}"/>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8F49CA09-AE86-41FA-9356-6FC8EE7391C4}"/>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51109D26-F0C7-4FC8-972D-ED8575929EE8}"/>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1D96732A-7E23-4C9A-8E08-7D88F436EF4D}"/>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E5596828-E4BA-4446-BD9B-8D8312B48D54}"/>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CB4E2F4-8CF3-415A-9762-40F440A8E1AF}"/>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52015DD-D634-4D16-8735-64BE062FABD7}"/>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D5A860D5-1662-43CF-B8DA-BB0C3726EEE2}"/>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1" name="Rectangle 30">
              <a:extLst>
                <a:ext uri="{FF2B5EF4-FFF2-40B4-BE49-F238E27FC236}">
                  <a16:creationId xmlns:a16="http://schemas.microsoft.com/office/drawing/2014/main" id="{52787567-74CB-4D91-9BC5-E613F3D34A48}"/>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2" name="Rectangle 31">
              <a:extLst>
                <a:ext uri="{FF2B5EF4-FFF2-40B4-BE49-F238E27FC236}">
                  <a16:creationId xmlns:a16="http://schemas.microsoft.com/office/drawing/2014/main" id="{C65EE89A-C685-4312-9D10-FCBB394D05D0}"/>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34" r:id="rId7"/>
    <p:sldLayoutId id="2147483913" r:id="rId8"/>
    <p:sldLayoutId id="2147483915" r:id="rId9"/>
    <p:sldLayoutId id="2147483918" r:id="rId10"/>
    <p:sldLayoutId id="2147483919" r:id="rId11"/>
    <p:sldLayoutId id="2147483921" r:id="rId12"/>
    <p:sldLayoutId id="2147483922" r:id="rId13"/>
    <p:sldLayoutId id="2147483924" r:id="rId14"/>
    <p:sldLayoutId id="2147483926" r:id="rId15"/>
    <p:sldLayoutId id="2147483927" r:id="rId16"/>
    <p:sldLayoutId id="2147483929" r:id="rId17"/>
    <p:sldLayoutId id="2147483933" r:id="rId18"/>
    <p:sldLayoutId id="2147483935" r:id="rId19"/>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9"/>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822" name="think-cell Slide" r:id="rId10" imgW="270" imgH="270" progId="TCLayout.ActiveDocument.1">
                  <p:embed/>
                </p:oleObj>
              </mc:Choice>
              <mc:Fallback>
                <p:oleObj name="think-cell Slide" r:id="rId10" imgW="270" imgH="270" progId="TCLayout.ActiveDocument.1">
                  <p:embed/>
                  <p:pic>
                    <p:nvPicPr>
                      <p:cNvPr id="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tângulo 43">
            <a:extLst>
              <a:ext uri="{FF2B5EF4-FFF2-40B4-BE49-F238E27FC236}">
                <a16:creationId xmlns:a16="http://schemas.microsoft.com/office/drawing/2014/main"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2020. All rights reserved |</a:t>
            </a:r>
          </a:p>
        </p:txBody>
      </p:sp>
      <p:grpSp>
        <p:nvGrpSpPr>
          <p:cNvPr id="2" name="Groupe 1"/>
          <p:cNvGrpSpPr/>
          <p:nvPr userDrawn="1"/>
        </p:nvGrpSpPr>
        <p:grpSpPr>
          <a:xfrm>
            <a:off x="11501102" y="171573"/>
            <a:ext cx="419436" cy="388988"/>
            <a:chOff x="11501102" y="171573"/>
            <a:chExt cx="419436" cy="388988"/>
          </a:xfrm>
        </p:grpSpPr>
        <p:sp>
          <p:nvSpPr>
            <p:cNvPr id="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8" name="Groupe 7">
            <a:extLst>
              <a:ext uri="{FF2B5EF4-FFF2-40B4-BE49-F238E27FC236}">
                <a16:creationId xmlns:a16="http://schemas.microsoft.com/office/drawing/2014/main" id="{F6421C34-0A09-46F2-86BC-288CFA416EE6}"/>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3151FA3C-727B-4874-9DE0-A2E0DD894DAE}"/>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431E8439-67F4-4B42-B33E-B870A8B921B3}"/>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8330BDCE-2004-4534-8C99-7231837B319C}"/>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F0A7B28-9053-41D0-A5E7-0F6EF24AB349}"/>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BB84313C-0E77-44B2-AC18-6D8070725E5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642789608"/>
      </p:ext>
    </p:extLst>
  </p:cSld>
  <p:clrMap bg1="lt1" tx1="dk1" bg2="lt2" tx2="dk2" accent1="accent1" accent2="accent2" accent3="accent3" accent4="accent4" accent5="accent5" accent6="accent6" hlink="hlink" folHlink="folHlink"/>
  <p:sldLayoutIdLst>
    <p:sldLayoutId id="2147483874" r:id="rId1"/>
    <p:sldLayoutId id="2147483945" r:id="rId2"/>
    <p:sldLayoutId id="2147483944" r:id="rId3"/>
    <p:sldLayoutId id="2147483939" r:id="rId4"/>
    <p:sldLayoutId id="2147483876" r:id="rId5"/>
    <p:sldLayoutId id="2147483938" r:id="rId6"/>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88" userDrawn="1">
          <p15:clr>
            <a:srgbClr val="F26B43"/>
          </p15:clr>
        </p15:guide>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0"/>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82" name="think-cell Slide" r:id="rId11" imgW="270" imgH="270" progId="TCLayout.ActiveDocument.1">
                  <p:embed/>
                </p:oleObj>
              </mc:Choice>
              <mc:Fallback>
                <p:oleObj name="think-cell Slide" r:id="rId11" imgW="270" imgH="270" progId="TCLayout.ActiveDocument.1">
                  <p:embed/>
                  <p:pic>
                    <p:nvPicPr>
                      <p:cNvPr id="0"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F40BB7E4-8ECC-4C78-AD84-365CCD1BF3BA}"/>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E3744E6B-CB52-459A-B303-28B410FC13B6}"/>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50728129-E1A3-44AD-A94D-EAC3F5A33EC9}"/>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E1D9C6C3-E70E-40BE-9312-BC398A91B9C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39DECA47-208E-41FD-B79D-328EF538D430}"/>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B7BE54DE-F115-407F-8B7F-8C11B9FD4BF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 id="2147483936" r:id="rId5"/>
    <p:sldLayoutId id="2147483932" r:id="rId6"/>
    <p:sldLayoutId id="2147483940" r:id="rId7"/>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guide id="3" pos="257"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0395"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99566589"/>
      </p:ext>
    </p:extLst>
  </p:cSld>
  <p:clrMap bg1="lt1" tx1="dk1" bg2="lt2" tx2="dk2" accent1="accent1" accent2="accent2" accent3="accent3" accent4="accent4" accent5="accent5" accent6="accent6" hlink="hlink" folHlink="folHlink"/>
  <p:sldLayoutIdLst>
    <p:sldLayoutId id="2147483942" r:id="rId1"/>
    <p:sldLayoutId id="2147483943"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 Id="rId9" Type="http://schemas.openxmlformats.org/officeDocument/2006/relationships/image" Target="../media/image66.png"/></Relationships>
</file>

<file path=ppt/slides/_rels/slide1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69.png"/><Relationship Id="rId4" Type="http://schemas.openxmlformats.org/officeDocument/2006/relationships/image" Target="../media/image68.svg"/></Relationships>
</file>

<file path=ppt/slides/_rels/slide1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70.png"/><Relationship Id="rId4" Type="http://schemas.openxmlformats.org/officeDocument/2006/relationships/image" Target="../media/image68.svg"/></Relationships>
</file>

<file path=ppt/slides/_rels/slide1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71.png"/><Relationship Id="rId4" Type="http://schemas.openxmlformats.org/officeDocument/2006/relationships/image" Target="../media/image68.svg"/></Relationships>
</file>

<file path=ppt/slides/_rels/slide1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72.png"/><Relationship Id="rId4" Type="http://schemas.openxmlformats.org/officeDocument/2006/relationships/image" Target="../media/image68.svg"/></Relationships>
</file>

<file path=ppt/slides/_rels/slide1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73.png"/><Relationship Id="rId4" Type="http://schemas.openxmlformats.org/officeDocument/2006/relationships/image" Target="../media/image68.svg"/></Relationships>
</file>

<file path=ppt/slides/_rels/slide1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68.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 Id="rId9" Type="http://schemas.openxmlformats.org/officeDocument/2006/relationships/image" Target="../media/image83.png"/></Relationships>
</file>

<file path=ppt/slides/_rels/slide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20.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0.xml.rels><?xml version="1.0" encoding="UTF-8" standalone="yes"?>
<Relationships xmlns="http://schemas.openxmlformats.org/package/2006/relationships"><Relationship Id="rId3" Type="http://schemas.openxmlformats.org/officeDocument/2006/relationships/image" Target="../media/image84.png"/><Relationship Id="rId7" Type="http://schemas.openxmlformats.org/officeDocument/2006/relationships/image" Target="../media/image83.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79.png"/></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8" Type="http://schemas.openxmlformats.org/officeDocument/2006/relationships/image" Target="../media/image88.png"/><Relationship Id="rId13" Type="http://schemas.openxmlformats.org/officeDocument/2006/relationships/image" Target="../media/image93.png"/><Relationship Id="rId3" Type="http://schemas.openxmlformats.org/officeDocument/2006/relationships/slideLayout" Target="../slideLayouts/slideLayout10.xml"/><Relationship Id="rId7" Type="http://schemas.openxmlformats.org/officeDocument/2006/relationships/image" Target="../media/image87.png"/><Relationship Id="rId12" Type="http://schemas.openxmlformats.org/officeDocument/2006/relationships/image" Target="../media/image92.png"/><Relationship Id="rId2" Type="http://schemas.openxmlformats.org/officeDocument/2006/relationships/tags" Target="../tags/tag31.xml"/><Relationship Id="rId16" Type="http://schemas.openxmlformats.org/officeDocument/2006/relationships/image" Target="../media/image83.png"/><Relationship Id="rId1" Type="http://schemas.openxmlformats.org/officeDocument/2006/relationships/vmlDrawing" Target="../drawings/vmlDrawing29.vml"/><Relationship Id="rId6" Type="http://schemas.openxmlformats.org/officeDocument/2006/relationships/image" Target="../media/image1.emf"/><Relationship Id="rId11" Type="http://schemas.openxmlformats.org/officeDocument/2006/relationships/image" Target="../media/image91.png"/><Relationship Id="rId5" Type="http://schemas.openxmlformats.org/officeDocument/2006/relationships/oleObject" Target="../embeddings/oleObject27.bin"/><Relationship Id="rId15" Type="http://schemas.openxmlformats.org/officeDocument/2006/relationships/image" Target="../media/image95.png"/><Relationship Id="rId10" Type="http://schemas.openxmlformats.org/officeDocument/2006/relationships/image" Target="../media/image90.png"/><Relationship Id="rId4" Type="http://schemas.openxmlformats.org/officeDocument/2006/relationships/notesSlide" Target="../notesSlides/notesSlide14.xml"/><Relationship Id="rId9" Type="http://schemas.openxmlformats.org/officeDocument/2006/relationships/image" Target="../media/image89.png"/><Relationship Id="rId14" Type="http://schemas.openxmlformats.org/officeDocument/2006/relationships/image" Target="../media/image94.png"/></Relationships>
</file>

<file path=ppt/slides/_rels/slide23.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7.svg"/></Relationships>
</file>

<file path=ppt/slides/_rels/slide24.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97.svg"/></Relationships>
</file>

<file path=ppt/slides/_rels/slide25.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97.svg"/></Relationships>
</file>

<file path=ppt/slides/_rels/slide26.xml.rels><?xml version="1.0" encoding="UTF-8" standalone="yes"?>
<Relationships xmlns="http://schemas.openxmlformats.org/package/2006/relationships"><Relationship Id="rId8" Type="http://schemas.openxmlformats.org/officeDocument/2006/relationships/image" Target="../media/image103.png"/><Relationship Id="rId13" Type="http://schemas.openxmlformats.org/officeDocument/2006/relationships/image" Target="../media/image108.png"/><Relationship Id="rId3" Type="http://schemas.openxmlformats.org/officeDocument/2006/relationships/image" Target="../media/image98.jpeg"/><Relationship Id="rId7" Type="http://schemas.openxmlformats.org/officeDocument/2006/relationships/image" Target="../media/image102.png"/><Relationship Id="rId12" Type="http://schemas.openxmlformats.org/officeDocument/2006/relationships/image" Target="../media/image107.png"/><Relationship Id="rId17" Type="http://schemas.openxmlformats.org/officeDocument/2006/relationships/image" Target="../media/image112.png"/><Relationship Id="rId2" Type="http://schemas.openxmlformats.org/officeDocument/2006/relationships/notesSlide" Target="../notesSlides/notesSlide18.xml"/><Relationship Id="rId16" Type="http://schemas.openxmlformats.org/officeDocument/2006/relationships/image" Target="../media/image111.png"/><Relationship Id="rId1" Type="http://schemas.openxmlformats.org/officeDocument/2006/relationships/slideLayout" Target="../slideLayouts/slideLayout10.xml"/><Relationship Id="rId6" Type="http://schemas.openxmlformats.org/officeDocument/2006/relationships/image" Target="../media/image101.png"/><Relationship Id="rId11" Type="http://schemas.openxmlformats.org/officeDocument/2006/relationships/image" Target="../media/image106.png"/><Relationship Id="rId5" Type="http://schemas.openxmlformats.org/officeDocument/2006/relationships/image" Target="../media/image100.png"/><Relationship Id="rId15" Type="http://schemas.openxmlformats.org/officeDocument/2006/relationships/image" Target="../media/image110.png"/><Relationship Id="rId10" Type="http://schemas.openxmlformats.org/officeDocument/2006/relationships/image" Target="../media/image105.png"/><Relationship Id="rId4" Type="http://schemas.openxmlformats.org/officeDocument/2006/relationships/image" Target="../media/image99.png"/><Relationship Id="rId9" Type="http://schemas.openxmlformats.org/officeDocument/2006/relationships/image" Target="../media/image104.png"/><Relationship Id="rId14" Type="http://schemas.openxmlformats.org/officeDocument/2006/relationships/image" Target="../media/image109.png"/></Relationships>
</file>

<file path=ppt/slides/_rels/slide27.xml.rels><?xml version="1.0" encoding="UTF-8" standalone="yes"?>
<Relationships xmlns="http://schemas.openxmlformats.org/package/2006/relationships"><Relationship Id="rId8" Type="http://schemas.openxmlformats.org/officeDocument/2006/relationships/image" Target="../media/image118.png"/><Relationship Id="rId13" Type="http://schemas.openxmlformats.org/officeDocument/2006/relationships/image" Target="../media/image123.png"/><Relationship Id="rId18" Type="http://schemas.openxmlformats.org/officeDocument/2006/relationships/image" Target="../media/image128.png"/><Relationship Id="rId3" Type="http://schemas.openxmlformats.org/officeDocument/2006/relationships/image" Target="../media/image113.png"/><Relationship Id="rId7" Type="http://schemas.openxmlformats.org/officeDocument/2006/relationships/image" Target="../media/image117.png"/><Relationship Id="rId12" Type="http://schemas.openxmlformats.org/officeDocument/2006/relationships/image" Target="../media/image122.png"/><Relationship Id="rId17" Type="http://schemas.openxmlformats.org/officeDocument/2006/relationships/image" Target="../media/image127.png"/><Relationship Id="rId2" Type="http://schemas.openxmlformats.org/officeDocument/2006/relationships/notesSlide" Target="../notesSlides/notesSlide19.xml"/><Relationship Id="rId16" Type="http://schemas.openxmlformats.org/officeDocument/2006/relationships/image" Target="../media/image126.png"/><Relationship Id="rId1" Type="http://schemas.openxmlformats.org/officeDocument/2006/relationships/slideLayout" Target="../slideLayouts/slideLayout10.xml"/><Relationship Id="rId6" Type="http://schemas.openxmlformats.org/officeDocument/2006/relationships/image" Target="../media/image116.png"/><Relationship Id="rId11" Type="http://schemas.openxmlformats.org/officeDocument/2006/relationships/image" Target="../media/image121.png"/><Relationship Id="rId5" Type="http://schemas.openxmlformats.org/officeDocument/2006/relationships/image" Target="../media/image115.png"/><Relationship Id="rId15" Type="http://schemas.openxmlformats.org/officeDocument/2006/relationships/image" Target="../media/image125.png"/><Relationship Id="rId10" Type="http://schemas.openxmlformats.org/officeDocument/2006/relationships/image" Target="../media/image120.png"/><Relationship Id="rId4" Type="http://schemas.openxmlformats.org/officeDocument/2006/relationships/image" Target="../media/image114.png"/><Relationship Id="rId9" Type="http://schemas.openxmlformats.org/officeDocument/2006/relationships/image" Target="../media/image119.png"/><Relationship Id="rId14" Type="http://schemas.openxmlformats.org/officeDocument/2006/relationships/image" Target="../media/image124.png"/></Relationships>
</file>

<file path=ppt/slides/_rels/slide28.xml.rels><?xml version="1.0" encoding="UTF-8" standalone="yes"?>
<Relationships xmlns="http://schemas.openxmlformats.org/package/2006/relationships"><Relationship Id="rId8" Type="http://schemas.openxmlformats.org/officeDocument/2006/relationships/image" Target="../media/image134.png"/><Relationship Id="rId13" Type="http://schemas.openxmlformats.org/officeDocument/2006/relationships/image" Target="../media/image139.png"/><Relationship Id="rId3" Type="http://schemas.openxmlformats.org/officeDocument/2006/relationships/image" Target="../media/image129.png"/><Relationship Id="rId7" Type="http://schemas.openxmlformats.org/officeDocument/2006/relationships/image" Target="../media/image133.png"/><Relationship Id="rId12" Type="http://schemas.openxmlformats.org/officeDocument/2006/relationships/image" Target="../media/image138.png"/><Relationship Id="rId2" Type="http://schemas.openxmlformats.org/officeDocument/2006/relationships/notesSlide" Target="../notesSlides/notesSlide20.xml"/><Relationship Id="rId1" Type="http://schemas.openxmlformats.org/officeDocument/2006/relationships/slideLayout" Target="../slideLayouts/slideLayout10.xml"/><Relationship Id="rId6" Type="http://schemas.openxmlformats.org/officeDocument/2006/relationships/image" Target="../media/image132.png"/><Relationship Id="rId11" Type="http://schemas.openxmlformats.org/officeDocument/2006/relationships/image" Target="../media/image137.png"/><Relationship Id="rId5" Type="http://schemas.openxmlformats.org/officeDocument/2006/relationships/image" Target="../media/image131.png"/><Relationship Id="rId15" Type="http://schemas.openxmlformats.org/officeDocument/2006/relationships/image" Target="../media/image141.png"/><Relationship Id="rId10" Type="http://schemas.openxmlformats.org/officeDocument/2006/relationships/image" Target="../media/image136.png"/><Relationship Id="rId4" Type="http://schemas.openxmlformats.org/officeDocument/2006/relationships/image" Target="../media/image130.png"/><Relationship Id="rId9" Type="http://schemas.openxmlformats.org/officeDocument/2006/relationships/image" Target="../media/image135.png"/><Relationship Id="rId14" Type="http://schemas.openxmlformats.org/officeDocument/2006/relationships/image" Target="../media/image140.png"/></Relationships>
</file>

<file path=ppt/slides/_rels/slide29.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43.svg"/></Relationships>
</file>

<file path=ppt/slides/_rels/slide3.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image" Target="../media/image25.png"/><Relationship Id="rId1" Type="http://schemas.openxmlformats.org/officeDocument/2006/relationships/slideLayout" Target="../slideLayouts/slideLayout21.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_rels/slide30.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143.svg"/></Relationships>
</file>

<file path=ppt/slides/_rels/slide31.xml.rels><?xml version="1.0" encoding="UTF-8" standalone="yes"?>
<Relationships xmlns="http://schemas.openxmlformats.org/package/2006/relationships"><Relationship Id="rId8" Type="http://schemas.openxmlformats.org/officeDocument/2006/relationships/hyperlink" Target="https://stackoverflow.blog/2020/02/26/whats-behind-the-hype-about-blazor/" TargetMode="External"/><Relationship Id="rId3" Type="http://schemas.openxmlformats.org/officeDocument/2006/relationships/hyperlink" Target="https://docs.microsoft.com/en-us/aspnet/core/blazor/?view=aspnetcore-5.0" TargetMode="External"/><Relationship Id="rId7" Type="http://schemas.openxmlformats.org/officeDocument/2006/relationships/hyperlink" Target="https://visualstudiomagazine.com/pages/topic-pages/html5-javascript-tutorials.aspx" TargetMode="External"/><Relationship Id="rId2" Type="http://schemas.openxmlformats.org/officeDocument/2006/relationships/notesSlide" Target="../notesSlides/notesSlide23.xml"/><Relationship Id="rId1" Type="http://schemas.openxmlformats.org/officeDocument/2006/relationships/slideLayout" Target="../slideLayouts/slideLayout9.xml"/><Relationship Id="rId6" Type="http://schemas.openxmlformats.org/officeDocument/2006/relationships/hyperlink" Target="https://blazor-university.com/" TargetMode="External"/><Relationship Id="rId5" Type="http://schemas.openxmlformats.org/officeDocument/2006/relationships/hyperlink" Target="https://www.apress.com/gp/book/9781484259276" TargetMode="External"/><Relationship Id="rId4" Type="http://schemas.openxmlformats.org/officeDocument/2006/relationships/hyperlink" Target="https://www.apress.com/gp/book/9781484254394" TargetMode="External"/><Relationship Id="rId9" Type="http://schemas.openxmlformats.org/officeDocument/2006/relationships/hyperlink" Target="https://gitee.com/Blazor/awesome-blazor"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jp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11.xml"/><Relationship Id="rId6" Type="http://schemas.openxmlformats.org/officeDocument/2006/relationships/image" Target="../media/image43.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7.png"/><Relationship Id="rId7" Type="http://schemas.openxmlformats.org/officeDocument/2006/relationships/image" Target="../media/image52.png"/><Relationship Id="rId2" Type="http://schemas.openxmlformats.org/officeDocument/2006/relationships/image" Target="../media/image46.png"/><Relationship Id="rId1" Type="http://schemas.openxmlformats.org/officeDocument/2006/relationships/slideLayout" Target="../slideLayouts/slideLayout11.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9" Type="http://schemas.openxmlformats.org/officeDocument/2006/relationships/image" Target="../media/image54.jpg"/></Relationships>
</file>

<file path=ppt/slides/_rels/slide8.xml.rels><?xml version="1.0" encoding="UTF-8" standalone="yes"?>
<Relationships xmlns="http://schemas.openxmlformats.org/package/2006/relationships"><Relationship Id="rId8" Type="http://schemas.openxmlformats.org/officeDocument/2006/relationships/image" Target="../media/image56.jpg"/><Relationship Id="rId3" Type="http://schemas.openxmlformats.org/officeDocument/2006/relationships/image" Target="../media/image47.png"/><Relationship Id="rId7" Type="http://schemas.openxmlformats.org/officeDocument/2006/relationships/image" Target="../media/image55.png"/><Relationship Id="rId2" Type="http://schemas.openxmlformats.org/officeDocument/2006/relationships/image" Target="../media/image46.png"/><Relationship Id="rId1" Type="http://schemas.openxmlformats.org/officeDocument/2006/relationships/slideLayout" Target="../slideLayouts/slideLayout11.xml"/><Relationship Id="rId6" Type="http://schemas.openxmlformats.org/officeDocument/2006/relationships/image" Target="../media/image53.png"/><Relationship Id="rId5" Type="http://schemas.openxmlformats.org/officeDocument/2006/relationships/image" Target="../media/image52.png"/><Relationship Id="rId10" Type="http://schemas.openxmlformats.org/officeDocument/2006/relationships/image" Target="../media/image58.png"/><Relationship Id="rId4" Type="http://schemas.openxmlformats.org/officeDocument/2006/relationships/image" Target="../media/image49.png"/><Relationship Id="rId9" Type="http://schemas.openxmlformats.org/officeDocument/2006/relationships/image" Target="../media/image57.png"/></Relationships>
</file>

<file path=ppt/slides/_rels/slide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D1F40C98-3D8D-4813-9DEB-2B9AF94CBAF1}"/>
              </a:ext>
            </a:extLst>
          </p:cNvPr>
          <p:cNvSpPr>
            <a:spLocks noGrp="1"/>
          </p:cNvSpPr>
          <p:nvPr>
            <p:ph type="body" sz="quarter" idx="11"/>
          </p:nvPr>
        </p:nvSpPr>
        <p:spPr/>
        <p:txBody>
          <a:bodyPr/>
          <a:lstStyle/>
          <a:p>
            <a:r>
              <a:rPr lang="pl-PL" dirty="0" err="1"/>
              <a:t>Introduction</a:t>
            </a:r>
            <a:r>
              <a:rPr lang="pl-PL" dirty="0"/>
              <a:t> to </a:t>
            </a:r>
            <a:r>
              <a:rPr lang="pl-PL" dirty="0" err="1"/>
              <a:t>Blazor</a:t>
            </a:r>
            <a:r>
              <a:rPr lang="pl-PL" dirty="0"/>
              <a:t> – part 2</a:t>
            </a:r>
            <a:endParaRPr lang="en-US" dirty="0"/>
          </a:p>
        </p:txBody>
      </p:sp>
      <p:sp>
        <p:nvSpPr>
          <p:cNvPr id="3" name="Sous-titre 2">
            <a:extLst>
              <a:ext uri="{FF2B5EF4-FFF2-40B4-BE49-F238E27FC236}">
                <a16:creationId xmlns:a16="http://schemas.microsoft.com/office/drawing/2014/main" id="{2BD4255A-097D-4362-88FA-6B70BAEFB722}"/>
              </a:ext>
            </a:extLst>
          </p:cNvPr>
          <p:cNvSpPr>
            <a:spLocks noGrp="1"/>
          </p:cNvSpPr>
          <p:nvPr>
            <p:ph type="subTitle" idx="1"/>
          </p:nvPr>
        </p:nvSpPr>
        <p:spPr/>
        <p:txBody>
          <a:bodyPr/>
          <a:lstStyle/>
          <a:p>
            <a:r>
              <a:rPr lang="pl-PL" dirty="0"/>
              <a:t>Wrocław</a:t>
            </a:r>
            <a:r>
              <a:rPr lang="en-US" dirty="0"/>
              <a:t>, </a:t>
            </a:r>
            <a:r>
              <a:rPr lang="pl-PL" dirty="0"/>
              <a:t>10.12.2020</a:t>
            </a:r>
            <a:r>
              <a:rPr lang="en-US" dirty="0"/>
              <a:t>, </a:t>
            </a:r>
            <a:br>
              <a:rPr lang="pl-PL" dirty="0"/>
            </a:br>
            <a:r>
              <a:rPr lang="pl-PL" dirty="0"/>
              <a:t>Tomasz Strzałka</a:t>
            </a:r>
            <a:endParaRPr lang="en-US" dirty="0"/>
          </a:p>
          <a:p>
            <a:endParaRPr lang="en-US" dirty="0"/>
          </a:p>
        </p:txBody>
      </p:sp>
    </p:spTree>
    <p:extLst>
      <p:ext uri="{BB962C8B-B14F-4D97-AF65-F5344CB8AC3E}">
        <p14:creationId xmlns:p14="http://schemas.microsoft.com/office/powerpoint/2010/main" val="4010414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5592000" y="2637000"/>
            <a:ext cx="0" cy="4076234"/>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pic>
        <p:nvPicPr>
          <p:cNvPr id="3" name="Obraz 2">
            <a:extLst>
              <a:ext uri="{FF2B5EF4-FFF2-40B4-BE49-F238E27FC236}">
                <a16:creationId xmlns:a16="http://schemas.microsoft.com/office/drawing/2014/main" id="{CA3D9BBB-9286-4A73-ABE0-F1E4606FC8B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56000" y="1373571"/>
            <a:ext cx="4963218" cy="1600423"/>
          </a:xfrm>
          <a:prstGeom prst="rect">
            <a:avLst/>
          </a:prstGeom>
        </p:spPr>
      </p:pic>
      <p:pic>
        <p:nvPicPr>
          <p:cNvPr id="4" name="Obraz 3">
            <a:extLst>
              <a:ext uri="{FF2B5EF4-FFF2-40B4-BE49-F238E27FC236}">
                <a16:creationId xmlns:a16="http://schemas.microsoft.com/office/drawing/2014/main" id="{0475C68A-E2B8-453D-BAB6-735737F83800}"/>
              </a:ext>
            </a:extLst>
          </p:cNvPr>
          <p:cNvPicPr>
            <a:picLocks noChangeAspect="1"/>
          </p:cNvPicPr>
          <p:nvPr/>
        </p:nvPicPr>
        <p:blipFill>
          <a:blip r:embed="rId4"/>
          <a:stretch>
            <a:fillRect/>
          </a:stretch>
        </p:blipFill>
        <p:spPr>
          <a:xfrm>
            <a:off x="264000" y="3216041"/>
            <a:ext cx="4706007" cy="2133898"/>
          </a:xfrm>
          <a:prstGeom prst="rect">
            <a:avLst/>
          </a:prstGeom>
        </p:spPr>
      </p:pic>
      <p:pic>
        <p:nvPicPr>
          <p:cNvPr id="6" name="Obraz 5">
            <a:extLst>
              <a:ext uri="{FF2B5EF4-FFF2-40B4-BE49-F238E27FC236}">
                <a16:creationId xmlns:a16="http://schemas.microsoft.com/office/drawing/2014/main" id="{D0EB0C0F-68C7-4E97-9D85-1126376341A9}"/>
              </a:ext>
            </a:extLst>
          </p:cNvPr>
          <p:cNvPicPr>
            <a:picLocks noChangeAspect="1"/>
          </p:cNvPicPr>
          <p:nvPr/>
        </p:nvPicPr>
        <p:blipFill>
          <a:blip r:embed="rId5"/>
          <a:stretch>
            <a:fillRect/>
          </a:stretch>
        </p:blipFill>
        <p:spPr>
          <a:xfrm>
            <a:off x="3728863" y="4903312"/>
            <a:ext cx="1581371" cy="1400370"/>
          </a:xfrm>
          <a:prstGeom prst="rect">
            <a:avLst/>
          </a:prstGeom>
        </p:spPr>
      </p:pic>
      <p:pic>
        <p:nvPicPr>
          <p:cNvPr id="7" name="Obraz 6">
            <a:extLst>
              <a:ext uri="{FF2B5EF4-FFF2-40B4-BE49-F238E27FC236}">
                <a16:creationId xmlns:a16="http://schemas.microsoft.com/office/drawing/2014/main" id="{17537D94-B338-446F-93BC-BEFADF043227}"/>
              </a:ext>
            </a:extLst>
          </p:cNvPr>
          <p:cNvPicPr>
            <a:picLocks noChangeAspect="1"/>
          </p:cNvPicPr>
          <p:nvPr/>
        </p:nvPicPr>
        <p:blipFill>
          <a:blip r:embed="rId6"/>
          <a:stretch>
            <a:fillRect/>
          </a:stretch>
        </p:blipFill>
        <p:spPr>
          <a:xfrm>
            <a:off x="5645179" y="4848858"/>
            <a:ext cx="3978822" cy="1828325"/>
          </a:xfrm>
          <a:prstGeom prst="rect">
            <a:avLst/>
          </a:prstGeom>
        </p:spPr>
      </p:pic>
      <p:pic>
        <p:nvPicPr>
          <p:cNvPr id="8" name="Obraz 7">
            <a:extLst>
              <a:ext uri="{FF2B5EF4-FFF2-40B4-BE49-F238E27FC236}">
                <a16:creationId xmlns:a16="http://schemas.microsoft.com/office/drawing/2014/main" id="{AFC7C9FE-F298-41A3-8E86-6AA2DBE84EB5}"/>
              </a:ext>
            </a:extLst>
          </p:cNvPr>
          <p:cNvPicPr>
            <a:picLocks noChangeAspect="1"/>
          </p:cNvPicPr>
          <p:nvPr/>
        </p:nvPicPr>
        <p:blipFill>
          <a:blip r:embed="rId7"/>
          <a:stretch>
            <a:fillRect/>
          </a:stretch>
        </p:blipFill>
        <p:spPr>
          <a:xfrm>
            <a:off x="5645179" y="2565000"/>
            <a:ext cx="6515100" cy="2305050"/>
          </a:xfrm>
          <a:prstGeom prst="rect">
            <a:avLst/>
          </a:prstGeom>
        </p:spPr>
      </p:pic>
      <p:pic>
        <p:nvPicPr>
          <p:cNvPr id="9" name="Obraz 8">
            <a:extLst>
              <a:ext uri="{FF2B5EF4-FFF2-40B4-BE49-F238E27FC236}">
                <a16:creationId xmlns:a16="http://schemas.microsoft.com/office/drawing/2014/main" id="{EC3148EC-8A91-4E3D-81E0-574029C4A24C}"/>
              </a:ext>
            </a:extLst>
          </p:cNvPr>
          <p:cNvPicPr>
            <a:picLocks noChangeAspect="1"/>
          </p:cNvPicPr>
          <p:nvPr/>
        </p:nvPicPr>
        <p:blipFill>
          <a:blip r:embed="rId8"/>
          <a:stretch>
            <a:fillRect/>
          </a:stretch>
        </p:blipFill>
        <p:spPr>
          <a:xfrm>
            <a:off x="9429451" y="4903312"/>
            <a:ext cx="2057687" cy="1400370"/>
          </a:xfrm>
          <a:prstGeom prst="rect">
            <a:avLst/>
          </a:prstGeom>
        </p:spPr>
      </p:pic>
      <p:pic>
        <p:nvPicPr>
          <p:cNvPr id="10" name="Obraz 9">
            <a:extLst>
              <a:ext uri="{FF2B5EF4-FFF2-40B4-BE49-F238E27FC236}">
                <a16:creationId xmlns:a16="http://schemas.microsoft.com/office/drawing/2014/main" id="{8DF46108-D8A9-4F18-8762-5FB02BF890E4}"/>
              </a:ext>
            </a:extLst>
          </p:cNvPr>
          <p:cNvPicPr>
            <a:picLocks noChangeAspect="1"/>
          </p:cNvPicPr>
          <p:nvPr/>
        </p:nvPicPr>
        <p:blipFill>
          <a:blip r:embed="rId9">
            <a:clrChange>
              <a:clrFrom>
                <a:srgbClr val="F7F9FE"/>
              </a:clrFrom>
              <a:clrTo>
                <a:srgbClr val="F7F9FE">
                  <a:alpha val="0"/>
                </a:srgbClr>
              </a:clrTo>
            </a:clrChange>
          </a:blip>
          <a:stretch>
            <a:fillRect/>
          </a:stretch>
        </p:blipFill>
        <p:spPr>
          <a:xfrm>
            <a:off x="120000" y="87398"/>
            <a:ext cx="3057525" cy="1219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ytuł 38">
            <a:extLst>
              <a:ext uri="{FF2B5EF4-FFF2-40B4-BE49-F238E27FC236}">
                <a16:creationId xmlns:a16="http://schemas.microsoft.com/office/drawing/2014/main" id="{3CEB8F43-7DB4-42ED-81B1-7F143F2F760F}"/>
              </a:ext>
            </a:extLst>
          </p:cNvPr>
          <p:cNvSpPr>
            <a:spLocks noGrp="1"/>
          </p:cNvSpPr>
          <p:nvPr>
            <p:ph type="title"/>
          </p:nvPr>
        </p:nvSpPr>
        <p:spPr/>
        <p:txBody>
          <a:bodyPr/>
          <a:lstStyle/>
          <a:p>
            <a:r>
              <a:rPr lang="en-US" dirty="0"/>
              <a:t>Some other ways to improve</a:t>
            </a:r>
            <a:endParaRPr lang="pl-PL" dirty="0"/>
          </a:p>
        </p:txBody>
      </p:sp>
      <p:sp>
        <p:nvSpPr>
          <p:cNvPr id="41" name="Symbol zastępczy tekstu 40">
            <a:extLst>
              <a:ext uri="{FF2B5EF4-FFF2-40B4-BE49-F238E27FC236}">
                <a16:creationId xmlns:a16="http://schemas.microsoft.com/office/drawing/2014/main" id="{7E065B4E-2F6F-49DD-826D-8D783086FD17}"/>
              </a:ext>
            </a:extLst>
          </p:cNvPr>
          <p:cNvSpPr>
            <a:spLocks noGrp="1"/>
          </p:cNvSpPr>
          <p:nvPr>
            <p:ph type="body" sz="quarter" idx="32"/>
          </p:nvPr>
        </p:nvSpPr>
        <p:spPr/>
        <p:txBody>
          <a:bodyPr/>
          <a:lstStyle/>
          <a:p>
            <a:r>
              <a:rPr lang="en-US" dirty="0"/>
              <a:t>Manual redrawing</a:t>
            </a:r>
            <a:endParaRPr lang="pl-PL" dirty="0"/>
          </a:p>
        </p:txBody>
      </p:sp>
      <p:sp>
        <p:nvSpPr>
          <p:cNvPr id="42" name="Symbol zastępczy tekstu 41">
            <a:extLst>
              <a:ext uri="{FF2B5EF4-FFF2-40B4-BE49-F238E27FC236}">
                <a16:creationId xmlns:a16="http://schemas.microsoft.com/office/drawing/2014/main" id="{94B2B623-03C9-41D6-A369-68107D5F7267}"/>
              </a:ext>
            </a:extLst>
          </p:cNvPr>
          <p:cNvSpPr>
            <a:spLocks noGrp="1"/>
          </p:cNvSpPr>
          <p:nvPr>
            <p:ph type="body" sz="quarter" idx="33"/>
          </p:nvPr>
        </p:nvSpPr>
        <p:spPr/>
        <p:txBody>
          <a:bodyPr/>
          <a:lstStyle/>
          <a:p>
            <a:r>
              <a:rPr lang="en-US" dirty="0"/>
              <a:t>Manual Render Tree building</a:t>
            </a:r>
            <a:endParaRPr lang="pl-PL" dirty="0"/>
          </a:p>
        </p:txBody>
      </p:sp>
      <p:sp>
        <p:nvSpPr>
          <p:cNvPr id="43" name="Symbol zastępczy tekstu 42">
            <a:extLst>
              <a:ext uri="{FF2B5EF4-FFF2-40B4-BE49-F238E27FC236}">
                <a16:creationId xmlns:a16="http://schemas.microsoft.com/office/drawing/2014/main" id="{4E337A69-047C-4D01-962C-9F87FE9080C5}"/>
              </a:ext>
            </a:extLst>
          </p:cNvPr>
          <p:cNvSpPr>
            <a:spLocks noGrp="1"/>
          </p:cNvSpPr>
          <p:nvPr>
            <p:ph type="body" sz="quarter" idx="35"/>
          </p:nvPr>
        </p:nvSpPr>
        <p:spPr/>
        <p:txBody>
          <a:bodyPr/>
          <a:lstStyle/>
          <a:p>
            <a:r>
              <a:rPr lang="en-US" dirty="0"/>
              <a:t>Manual parameter set</a:t>
            </a:r>
            <a:endParaRPr lang="pl-PL" dirty="0"/>
          </a:p>
        </p:txBody>
      </p:sp>
      <p:grpSp>
        <p:nvGrpSpPr>
          <p:cNvPr id="44" name="Group 20">
            <a:extLst>
              <a:ext uri="{FF2B5EF4-FFF2-40B4-BE49-F238E27FC236}">
                <a16:creationId xmlns:a16="http://schemas.microsoft.com/office/drawing/2014/main" id="{5B5ABA45-DFFF-4AAD-B9C3-95A9A7A4E3AD}"/>
              </a:ext>
            </a:extLst>
          </p:cNvPr>
          <p:cNvGrpSpPr/>
          <p:nvPr/>
        </p:nvGrpSpPr>
        <p:grpSpPr>
          <a:xfrm>
            <a:off x="912000" y="860058"/>
            <a:ext cx="634560" cy="599554"/>
            <a:chOff x="7087039" y="1204685"/>
            <a:chExt cx="634560" cy="599554"/>
          </a:xfrm>
        </p:grpSpPr>
        <p:sp>
          <p:nvSpPr>
            <p:cNvPr id="45" name="Oval 20">
              <a:extLst>
                <a:ext uri="{FF2B5EF4-FFF2-40B4-BE49-F238E27FC236}">
                  <a16:creationId xmlns:a16="http://schemas.microsoft.com/office/drawing/2014/main" id="{011484DC-BA26-46A5-99F4-89879BBB2C05}"/>
                </a:ext>
              </a:extLst>
            </p:cNvPr>
            <p:cNvSpPr/>
            <p:nvPr/>
          </p:nvSpPr>
          <p:spPr>
            <a:xfrm flipV="1">
              <a:off x="7087039" y="1204685"/>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600" dirty="0"/>
            </a:p>
          </p:txBody>
        </p:sp>
        <p:pic>
          <p:nvPicPr>
            <p:cNvPr id="46" name="Graphic 16">
              <a:extLst>
                <a:ext uri="{FF2B5EF4-FFF2-40B4-BE49-F238E27FC236}">
                  <a16:creationId xmlns:a16="http://schemas.microsoft.com/office/drawing/2014/main" id="{8E8D8C31-3DFA-4420-8331-CA9AD0F6645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63763" y="1363906"/>
              <a:ext cx="281112" cy="281112"/>
            </a:xfrm>
            <a:prstGeom prst="rect">
              <a:avLst/>
            </a:prstGeom>
          </p:spPr>
        </p:pic>
      </p:grpSp>
      <p:pic>
        <p:nvPicPr>
          <p:cNvPr id="47" name="Obraz 46">
            <a:extLst>
              <a:ext uri="{FF2B5EF4-FFF2-40B4-BE49-F238E27FC236}">
                <a16:creationId xmlns:a16="http://schemas.microsoft.com/office/drawing/2014/main" id="{AB32B9BA-D198-417F-B77D-A1FAA6CC28C5}"/>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6104475" y="1928603"/>
            <a:ext cx="5553850" cy="3000794"/>
          </a:xfrm>
          <a:prstGeom prst="rect">
            <a:avLst/>
          </a:prstGeom>
        </p:spPr>
      </p:pic>
      <p:sp>
        <p:nvSpPr>
          <p:cNvPr id="48" name="Symbol zastępczy tekstu 40">
            <a:extLst>
              <a:ext uri="{FF2B5EF4-FFF2-40B4-BE49-F238E27FC236}">
                <a16:creationId xmlns:a16="http://schemas.microsoft.com/office/drawing/2014/main" id="{59864246-C9B5-4A1F-BAEF-28ED84BCBE32}"/>
              </a:ext>
            </a:extLst>
          </p:cNvPr>
          <p:cNvSpPr txBox="1">
            <a:spLocks/>
          </p:cNvSpPr>
          <p:nvPr/>
        </p:nvSpPr>
        <p:spPr>
          <a:xfrm>
            <a:off x="1847528" y="799795"/>
            <a:ext cx="3312368" cy="720080"/>
          </a:xfrm>
          <a:prstGeom prst="rect">
            <a:avLst/>
          </a:prstGeom>
        </p:spPr>
        <p:txBody>
          <a:bodyPr vert="horz" lIns="0" tIns="0" rIns="0" bIns="0" rtlCol="0"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8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2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Virtualizing components</a:t>
            </a:r>
            <a:endParaRPr lang="pl-PL" dirty="0"/>
          </a:p>
        </p:txBody>
      </p:sp>
      <p:sp>
        <p:nvSpPr>
          <p:cNvPr id="49" name="Symbol zastępczy tekstu 41">
            <a:extLst>
              <a:ext uri="{FF2B5EF4-FFF2-40B4-BE49-F238E27FC236}">
                <a16:creationId xmlns:a16="http://schemas.microsoft.com/office/drawing/2014/main" id="{0C4DFDBC-E364-46D7-B323-DF9A3DDBB7B9}"/>
              </a:ext>
            </a:extLst>
          </p:cNvPr>
          <p:cNvSpPr txBox="1">
            <a:spLocks/>
          </p:cNvSpPr>
          <p:nvPr/>
        </p:nvSpPr>
        <p:spPr>
          <a:xfrm>
            <a:off x="1847528" y="1735899"/>
            <a:ext cx="3312368" cy="720080"/>
          </a:xfrm>
          <a:prstGeom prst="rect">
            <a:avLst/>
          </a:prstGeom>
        </p:spPr>
        <p:txBody>
          <a:bodyPr vert="horz" lIns="0" tIns="0" rIns="0" bIns="0" rtlCol="0"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8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2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Manual change detection</a:t>
            </a:r>
            <a:endParaRPr lang="pl-PL" dirty="0"/>
          </a:p>
        </p:txBody>
      </p:sp>
      <p:sp>
        <p:nvSpPr>
          <p:cNvPr id="52" name="Symbol zastępczy tekstu 42">
            <a:extLst>
              <a:ext uri="{FF2B5EF4-FFF2-40B4-BE49-F238E27FC236}">
                <a16:creationId xmlns:a16="http://schemas.microsoft.com/office/drawing/2014/main" id="{617C91E2-4703-4DCC-A44C-6E36BF817323}"/>
              </a:ext>
            </a:extLst>
          </p:cNvPr>
          <p:cNvSpPr txBox="1">
            <a:spLocks/>
          </p:cNvSpPr>
          <p:nvPr/>
        </p:nvSpPr>
        <p:spPr>
          <a:xfrm>
            <a:off x="1847528" y="5615528"/>
            <a:ext cx="3312368" cy="720080"/>
          </a:xfrm>
          <a:prstGeom prst="rect">
            <a:avLst/>
          </a:prstGeom>
        </p:spPr>
        <p:txBody>
          <a:bodyPr vert="horz" lIns="0" tIns="0" rIns="0" bIns="0" rtlCol="0"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8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2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Inline components</a:t>
            </a:r>
            <a:endParaRPr lang="pl-PL" dirty="0"/>
          </a:p>
        </p:txBody>
      </p:sp>
    </p:spTree>
    <p:extLst>
      <p:ext uri="{BB962C8B-B14F-4D97-AF65-F5344CB8AC3E}">
        <p14:creationId xmlns:p14="http://schemas.microsoft.com/office/powerpoint/2010/main" val="4286227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ytuł 38">
            <a:extLst>
              <a:ext uri="{FF2B5EF4-FFF2-40B4-BE49-F238E27FC236}">
                <a16:creationId xmlns:a16="http://schemas.microsoft.com/office/drawing/2014/main" id="{3CEB8F43-7DB4-42ED-81B1-7F143F2F760F}"/>
              </a:ext>
            </a:extLst>
          </p:cNvPr>
          <p:cNvSpPr>
            <a:spLocks noGrp="1"/>
          </p:cNvSpPr>
          <p:nvPr>
            <p:ph type="title"/>
          </p:nvPr>
        </p:nvSpPr>
        <p:spPr/>
        <p:txBody>
          <a:bodyPr/>
          <a:lstStyle/>
          <a:p>
            <a:r>
              <a:rPr lang="en-US" dirty="0"/>
              <a:t>Some other ways to improve</a:t>
            </a:r>
            <a:endParaRPr lang="pl-PL" dirty="0"/>
          </a:p>
        </p:txBody>
      </p:sp>
      <p:sp>
        <p:nvSpPr>
          <p:cNvPr id="41" name="Symbol zastępczy tekstu 40">
            <a:extLst>
              <a:ext uri="{FF2B5EF4-FFF2-40B4-BE49-F238E27FC236}">
                <a16:creationId xmlns:a16="http://schemas.microsoft.com/office/drawing/2014/main" id="{7E065B4E-2F6F-49DD-826D-8D783086FD17}"/>
              </a:ext>
            </a:extLst>
          </p:cNvPr>
          <p:cNvSpPr>
            <a:spLocks noGrp="1"/>
          </p:cNvSpPr>
          <p:nvPr>
            <p:ph type="body" sz="quarter" idx="32"/>
          </p:nvPr>
        </p:nvSpPr>
        <p:spPr/>
        <p:txBody>
          <a:bodyPr/>
          <a:lstStyle/>
          <a:p>
            <a:r>
              <a:rPr lang="en-US" dirty="0"/>
              <a:t>Manual redrawing</a:t>
            </a:r>
            <a:endParaRPr lang="pl-PL" dirty="0"/>
          </a:p>
        </p:txBody>
      </p:sp>
      <p:sp>
        <p:nvSpPr>
          <p:cNvPr id="42" name="Symbol zastępczy tekstu 41">
            <a:extLst>
              <a:ext uri="{FF2B5EF4-FFF2-40B4-BE49-F238E27FC236}">
                <a16:creationId xmlns:a16="http://schemas.microsoft.com/office/drawing/2014/main" id="{94B2B623-03C9-41D6-A369-68107D5F7267}"/>
              </a:ext>
            </a:extLst>
          </p:cNvPr>
          <p:cNvSpPr>
            <a:spLocks noGrp="1"/>
          </p:cNvSpPr>
          <p:nvPr>
            <p:ph type="body" sz="quarter" idx="33"/>
          </p:nvPr>
        </p:nvSpPr>
        <p:spPr/>
        <p:txBody>
          <a:bodyPr/>
          <a:lstStyle/>
          <a:p>
            <a:r>
              <a:rPr lang="en-US" dirty="0"/>
              <a:t>Manual Render Tree building</a:t>
            </a:r>
            <a:endParaRPr lang="pl-PL" dirty="0"/>
          </a:p>
        </p:txBody>
      </p:sp>
      <p:sp>
        <p:nvSpPr>
          <p:cNvPr id="43" name="Symbol zastępczy tekstu 42">
            <a:extLst>
              <a:ext uri="{FF2B5EF4-FFF2-40B4-BE49-F238E27FC236}">
                <a16:creationId xmlns:a16="http://schemas.microsoft.com/office/drawing/2014/main" id="{4E337A69-047C-4D01-962C-9F87FE9080C5}"/>
              </a:ext>
            </a:extLst>
          </p:cNvPr>
          <p:cNvSpPr>
            <a:spLocks noGrp="1"/>
          </p:cNvSpPr>
          <p:nvPr>
            <p:ph type="body" sz="quarter" idx="35"/>
          </p:nvPr>
        </p:nvSpPr>
        <p:spPr/>
        <p:txBody>
          <a:bodyPr/>
          <a:lstStyle/>
          <a:p>
            <a:r>
              <a:rPr lang="en-US" dirty="0"/>
              <a:t>Manual parameter set</a:t>
            </a:r>
            <a:endParaRPr lang="pl-PL" dirty="0"/>
          </a:p>
        </p:txBody>
      </p:sp>
      <p:sp>
        <p:nvSpPr>
          <p:cNvPr id="48" name="Symbol zastępczy tekstu 40">
            <a:extLst>
              <a:ext uri="{FF2B5EF4-FFF2-40B4-BE49-F238E27FC236}">
                <a16:creationId xmlns:a16="http://schemas.microsoft.com/office/drawing/2014/main" id="{59864246-C9B5-4A1F-BAEF-28ED84BCBE32}"/>
              </a:ext>
            </a:extLst>
          </p:cNvPr>
          <p:cNvSpPr txBox="1">
            <a:spLocks/>
          </p:cNvSpPr>
          <p:nvPr/>
        </p:nvSpPr>
        <p:spPr>
          <a:xfrm>
            <a:off x="1847528" y="799795"/>
            <a:ext cx="3312368" cy="720080"/>
          </a:xfrm>
          <a:prstGeom prst="rect">
            <a:avLst/>
          </a:prstGeom>
        </p:spPr>
        <p:txBody>
          <a:bodyPr vert="horz" lIns="0" tIns="0" rIns="0" bIns="0" rtlCol="0"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8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2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Virtualizing components</a:t>
            </a:r>
            <a:endParaRPr lang="pl-PL" dirty="0"/>
          </a:p>
        </p:txBody>
      </p:sp>
      <p:sp>
        <p:nvSpPr>
          <p:cNvPr id="49" name="Symbol zastępczy tekstu 41">
            <a:extLst>
              <a:ext uri="{FF2B5EF4-FFF2-40B4-BE49-F238E27FC236}">
                <a16:creationId xmlns:a16="http://schemas.microsoft.com/office/drawing/2014/main" id="{0C4DFDBC-E364-46D7-B323-DF9A3DDBB7B9}"/>
              </a:ext>
            </a:extLst>
          </p:cNvPr>
          <p:cNvSpPr txBox="1">
            <a:spLocks/>
          </p:cNvSpPr>
          <p:nvPr/>
        </p:nvSpPr>
        <p:spPr>
          <a:xfrm>
            <a:off x="1847528" y="1735899"/>
            <a:ext cx="3312368" cy="720080"/>
          </a:xfrm>
          <a:prstGeom prst="rect">
            <a:avLst/>
          </a:prstGeom>
        </p:spPr>
        <p:txBody>
          <a:bodyPr vert="horz" lIns="0" tIns="0" rIns="0" bIns="0" rtlCol="0"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8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2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Manual change detection</a:t>
            </a:r>
            <a:endParaRPr lang="pl-PL" dirty="0"/>
          </a:p>
        </p:txBody>
      </p:sp>
      <p:sp>
        <p:nvSpPr>
          <p:cNvPr id="52" name="Symbol zastępczy tekstu 42">
            <a:extLst>
              <a:ext uri="{FF2B5EF4-FFF2-40B4-BE49-F238E27FC236}">
                <a16:creationId xmlns:a16="http://schemas.microsoft.com/office/drawing/2014/main" id="{617C91E2-4703-4DCC-A44C-6E36BF817323}"/>
              </a:ext>
            </a:extLst>
          </p:cNvPr>
          <p:cNvSpPr txBox="1">
            <a:spLocks/>
          </p:cNvSpPr>
          <p:nvPr/>
        </p:nvSpPr>
        <p:spPr>
          <a:xfrm>
            <a:off x="1847528" y="5615528"/>
            <a:ext cx="3312368" cy="720080"/>
          </a:xfrm>
          <a:prstGeom prst="rect">
            <a:avLst/>
          </a:prstGeom>
        </p:spPr>
        <p:txBody>
          <a:bodyPr vert="horz" lIns="0" tIns="0" rIns="0" bIns="0" rtlCol="0"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8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2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Inline components</a:t>
            </a:r>
            <a:endParaRPr lang="pl-PL" dirty="0"/>
          </a:p>
        </p:txBody>
      </p:sp>
      <p:grpSp>
        <p:nvGrpSpPr>
          <p:cNvPr id="53" name="Group 20">
            <a:extLst>
              <a:ext uri="{FF2B5EF4-FFF2-40B4-BE49-F238E27FC236}">
                <a16:creationId xmlns:a16="http://schemas.microsoft.com/office/drawing/2014/main" id="{07E0BAE6-4DA1-465A-A03C-2BDF9F1D049C}"/>
              </a:ext>
            </a:extLst>
          </p:cNvPr>
          <p:cNvGrpSpPr/>
          <p:nvPr/>
        </p:nvGrpSpPr>
        <p:grpSpPr>
          <a:xfrm>
            <a:off x="912000" y="1796162"/>
            <a:ext cx="634560" cy="599554"/>
            <a:chOff x="7087039" y="1204685"/>
            <a:chExt cx="634560" cy="599554"/>
          </a:xfrm>
        </p:grpSpPr>
        <p:sp>
          <p:nvSpPr>
            <p:cNvPr id="54" name="Oval 20">
              <a:extLst>
                <a:ext uri="{FF2B5EF4-FFF2-40B4-BE49-F238E27FC236}">
                  <a16:creationId xmlns:a16="http://schemas.microsoft.com/office/drawing/2014/main" id="{005054EC-36CF-4172-B6AD-A6A5FE0A0CDA}"/>
                </a:ext>
              </a:extLst>
            </p:cNvPr>
            <p:cNvSpPr/>
            <p:nvPr/>
          </p:nvSpPr>
          <p:spPr>
            <a:xfrm flipV="1">
              <a:off x="7087039" y="1204685"/>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600" dirty="0"/>
            </a:p>
          </p:txBody>
        </p:sp>
        <p:pic>
          <p:nvPicPr>
            <p:cNvPr id="55" name="Graphic 16">
              <a:extLst>
                <a:ext uri="{FF2B5EF4-FFF2-40B4-BE49-F238E27FC236}">
                  <a16:creationId xmlns:a16="http://schemas.microsoft.com/office/drawing/2014/main" id="{38D7FD39-A9FA-4E79-B83D-4FD3F065896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63763" y="1363906"/>
              <a:ext cx="281112" cy="281112"/>
            </a:xfrm>
            <a:prstGeom prst="rect">
              <a:avLst/>
            </a:prstGeom>
          </p:spPr>
        </p:pic>
      </p:grpSp>
      <p:pic>
        <p:nvPicPr>
          <p:cNvPr id="2" name="Obraz 1">
            <a:extLst>
              <a:ext uri="{FF2B5EF4-FFF2-40B4-BE49-F238E27FC236}">
                <a16:creationId xmlns:a16="http://schemas.microsoft.com/office/drawing/2014/main" id="{A82DE20E-348E-424F-A342-2F12F0ACB805}"/>
              </a:ext>
            </a:extLst>
          </p:cNvPr>
          <p:cNvPicPr>
            <a:picLocks noChangeAspect="1"/>
          </p:cNvPicPr>
          <p:nvPr/>
        </p:nvPicPr>
        <p:blipFill>
          <a:blip r:embed="rId5"/>
          <a:stretch>
            <a:fillRect/>
          </a:stretch>
        </p:blipFill>
        <p:spPr>
          <a:xfrm>
            <a:off x="6600000" y="2395716"/>
            <a:ext cx="4239217" cy="552527"/>
          </a:xfrm>
          <a:prstGeom prst="rect">
            <a:avLst/>
          </a:prstGeom>
        </p:spPr>
      </p:pic>
    </p:spTree>
    <p:extLst>
      <p:ext uri="{BB962C8B-B14F-4D97-AF65-F5344CB8AC3E}">
        <p14:creationId xmlns:p14="http://schemas.microsoft.com/office/powerpoint/2010/main" val="364042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ytuł 38">
            <a:extLst>
              <a:ext uri="{FF2B5EF4-FFF2-40B4-BE49-F238E27FC236}">
                <a16:creationId xmlns:a16="http://schemas.microsoft.com/office/drawing/2014/main" id="{3CEB8F43-7DB4-42ED-81B1-7F143F2F760F}"/>
              </a:ext>
            </a:extLst>
          </p:cNvPr>
          <p:cNvSpPr>
            <a:spLocks noGrp="1"/>
          </p:cNvSpPr>
          <p:nvPr>
            <p:ph type="title"/>
          </p:nvPr>
        </p:nvSpPr>
        <p:spPr/>
        <p:txBody>
          <a:bodyPr/>
          <a:lstStyle/>
          <a:p>
            <a:r>
              <a:rPr lang="en-US" dirty="0"/>
              <a:t>Some other ways to improve</a:t>
            </a:r>
            <a:endParaRPr lang="pl-PL" dirty="0"/>
          </a:p>
        </p:txBody>
      </p:sp>
      <p:sp>
        <p:nvSpPr>
          <p:cNvPr id="41" name="Symbol zastępczy tekstu 40">
            <a:extLst>
              <a:ext uri="{FF2B5EF4-FFF2-40B4-BE49-F238E27FC236}">
                <a16:creationId xmlns:a16="http://schemas.microsoft.com/office/drawing/2014/main" id="{7E065B4E-2F6F-49DD-826D-8D783086FD17}"/>
              </a:ext>
            </a:extLst>
          </p:cNvPr>
          <p:cNvSpPr>
            <a:spLocks noGrp="1"/>
          </p:cNvSpPr>
          <p:nvPr>
            <p:ph type="body" sz="quarter" idx="32"/>
          </p:nvPr>
        </p:nvSpPr>
        <p:spPr/>
        <p:txBody>
          <a:bodyPr/>
          <a:lstStyle/>
          <a:p>
            <a:r>
              <a:rPr lang="en-US" dirty="0"/>
              <a:t>Manual redrawing</a:t>
            </a:r>
            <a:endParaRPr lang="pl-PL" dirty="0"/>
          </a:p>
        </p:txBody>
      </p:sp>
      <p:sp>
        <p:nvSpPr>
          <p:cNvPr id="42" name="Symbol zastępczy tekstu 41">
            <a:extLst>
              <a:ext uri="{FF2B5EF4-FFF2-40B4-BE49-F238E27FC236}">
                <a16:creationId xmlns:a16="http://schemas.microsoft.com/office/drawing/2014/main" id="{94B2B623-03C9-41D6-A369-68107D5F7267}"/>
              </a:ext>
            </a:extLst>
          </p:cNvPr>
          <p:cNvSpPr>
            <a:spLocks noGrp="1"/>
          </p:cNvSpPr>
          <p:nvPr>
            <p:ph type="body" sz="quarter" idx="33"/>
          </p:nvPr>
        </p:nvSpPr>
        <p:spPr/>
        <p:txBody>
          <a:bodyPr/>
          <a:lstStyle/>
          <a:p>
            <a:r>
              <a:rPr lang="en-US" dirty="0"/>
              <a:t>Manual Render Tree building</a:t>
            </a:r>
            <a:endParaRPr lang="pl-PL" dirty="0"/>
          </a:p>
        </p:txBody>
      </p:sp>
      <p:sp>
        <p:nvSpPr>
          <p:cNvPr id="43" name="Symbol zastępczy tekstu 42">
            <a:extLst>
              <a:ext uri="{FF2B5EF4-FFF2-40B4-BE49-F238E27FC236}">
                <a16:creationId xmlns:a16="http://schemas.microsoft.com/office/drawing/2014/main" id="{4E337A69-047C-4D01-962C-9F87FE9080C5}"/>
              </a:ext>
            </a:extLst>
          </p:cNvPr>
          <p:cNvSpPr>
            <a:spLocks noGrp="1"/>
          </p:cNvSpPr>
          <p:nvPr>
            <p:ph type="body" sz="quarter" idx="35"/>
          </p:nvPr>
        </p:nvSpPr>
        <p:spPr/>
        <p:txBody>
          <a:bodyPr/>
          <a:lstStyle/>
          <a:p>
            <a:r>
              <a:rPr lang="en-US" dirty="0"/>
              <a:t>Manual parameter set</a:t>
            </a:r>
            <a:endParaRPr lang="pl-PL" dirty="0"/>
          </a:p>
        </p:txBody>
      </p:sp>
      <p:sp>
        <p:nvSpPr>
          <p:cNvPr id="48" name="Symbol zastępczy tekstu 40">
            <a:extLst>
              <a:ext uri="{FF2B5EF4-FFF2-40B4-BE49-F238E27FC236}">
                <a16:creationId xmlns:a16="http://schemas.microsoft.com/office/drawing/2014/main" id="{59864246-C9B5-4A1F-BAEF-28ED84BCBE32}"/>
              </a:ext>
            </a:extLst>
          </p:cNvPr>
          <p:cNvSpPr txBox="1">
            <a:spLocks/>
          </p:cNvSpPr>
          <p:nvPr/>
        </p:nvSpPr>
        <p:spPr>
          <a:xfrm>
            <a:off x="1847528" y="799795"/>
            <a:ext cx="3312368" cy="720080"/>
          </a:xfrm>
          <a:prstGeom prst="rect">
            <a:avLst/>
          </a:prstGeom>
        </p:spPr>
        <p:txBody>
          <a:bodyPr vert="horz" lIns="0" tIns="0" rIns="0" bIns="0" rtlCol="0"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8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2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Virtualizing components</a:t>
            </a:r>
            <a:endParaRPr lang="pl-PL" dirty="0"/>
          </a:p>
        </p:txBody>
      </p:sp>
      <p:sp>
        <p:nvSpPr>
          <p:cNvPr id="49" name="Symbol zastępczy tekstu 41">
            <a:extLst>
              <a:ext uri="{FF2B5EF4-FFF2-40B4-BE49-F238E27FC236}">
                <a16:creationId xmlns:a16="http://schemas.microsoft.com/office/drawing/2014/main" id="{0C4DFDBC-E364-46D7-B323-DF9A3DDBB7B9}"/>
              </a:ext>
            </a:extLst>
          </p:cNvPr>
          <p:cNvSpPr txBox="1">
            <a:spLocks/>
          </p:cNvSpPr>
          <p:nvPr/>
        </p:nvSpPr>
        <p:spPr>
          <a:xfrm>
            <a:off x="1847528" y="1735899"/>
            <a:ext cx="3312368" cy="720080"/>
          </a:xfrm>
          <a:prstGeom prst="rect">
            <a:avLst/>
          </a:prstGeom>
        </p:spPr>
        <p:txBody>
          <a:bodyPr vert="horz" lIns="0" tIns="0" rIns="0" bIns="0" rtlCol="0"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8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2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Manual change detection</a:t>
            </a:r>
            <a:endParaRPr lang="pl-PL" dirty="0"/>
          </a:p>
        </p:txBody>
      </p:sp>
      <p:sp>
        <p:nvSpPr>
          <p:cNvPr id="52" name="Symbol zastępczy tekstu 42">
            <a:extLst>
              <a:ext uri="{FF2B5EF4-FFF2-40B4-BE49-F238E27FC236}">
                <a16:creationId xmlns:a16="http://schemas.microsoft.com/office/drawing/2014/main" id="{617C91E2-4703-4DCC-A44C-6E36BF817323}"/>
              </a:ext>
            </a:extLst>
          </p:cNvPr>
          <p:cNvSpPr txBox="1">
            <a:spLocks/>
          </p:cNvSpPr>
          <p:nvPr/>
        </p:nvSpPr>
        <p:spPr>
          <a:xfrm>
            <a:off x="1847528" y="5615528"/>
            <a:ext cx="3312368" cy="720080"/>
          </a:xfrm>
          <a:prstGeom prst="rect">
            <a:avLst/>
          </a:prstGeom>
        </p:spPr>
        <p:txBody>
          <a:bodyPr vert="horz" lIns="0" tIns="0" rIns="0" bIns="0" rtlCol="0"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8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2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Inline components</a:t>
            </a:r>
            <a:endParaRPr lang="pl-PL" dirty="0"/>
          </a:p>
        </p:txBody>
      </p:sp>
      <p:grpSp>
        <p:nvGrpSpPr>
          <p:cNvPr id="56" name="Group 20">
            <a:extLst>
              <a:ext uri="{FF2B5EF4-FFF2-40B4-BE49-F238E27FC236}">
                <a16:creationId xmlns:a16="http://schemas.microsoft.com/office/drawing/2014/main" id="{8463BFD1-8983-4A5A-89E5-895C8E66B1AC}"/>
              </a:ext>
            </a:extLst>
          </p:cNvPr>
          <p:cNvGrpSpPr/>
          <p:nvPr/>
        </p:nvGrpSpPr>
        <p:grpSpPr>
          <a:xfrm>
            <a:off x="912000" y="2769183"/>
            <a:ext cx="634560" cy="599554"/>
            <a:chOff x="7087039" y="1204685"/>
            <a:chExt cx="634560" cy="599554"/>
          </a:xfrm>
        </p:grpSpPr>
        <p:sp>
          <p:nvSpPr>
            <p:cNvPr id="57" name="Oval 20">
              <a:extLst>
                <a:ext uri="{FF2B5EF4-FFF2-40B4-BE49-F238E27FC236}">
                  <a16:creationId xmlns:a16="http://schemas.microsoft.com/office/drawing/2014/main" id="{1416B09C-E5D4-443F-AA11-1C71DE446879}"/>
                </a:ext>
              </a:extLst>
            </p:cNvPr>
            <p:cNvSpPr/>
            <p:nvPr/>
          </p:nvSpPr>
          <p:spPr>
            <a:xfrm flipV="1">
              <a:off x="7087039" y="1204685"/>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600" dirty="0"/>
            </a:p>
          </p:txBody>
        </p:sp>
        <p:pic>
          <p:nvPicPr>
            <p:cNvPr id="58" name="Graphic 16">
              <a:extLst>
                <a:ext uri="{FF2B5EF4-FFF2-40B4-BE49-F238E27FC236}">
                  <a16:creationId xmlns:a16="http://schemas.microsoft.com/office/drawing/2014/main" id="{A4CAD945-8142-4040-8313-8CA2973D3AD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63763" y="1363906"/>
              <a:ext cx="281112" cy="281112"/>
            </a:xfrm>
            <a:prstGeom prst="rect">
              <a:avLst/>
            </a:prstGeom>
          </p:spPr>
        </p:pic>
      </p:grpSp>
      <p:pic>
        <p:nvPicPr>
          <p:cNvPr id="2" name="Obraz 1">
            <a:extLst>
              <a:ext uri="{FF2B5EF4-FFF2-40B4-BE49-F238E27FC236}">
                <a16:creationId xmlns:a16="http://schemas.microsoft.com/office/drawing/2014/main" id="{D173AD9D-EE0E-4805-A529-9169B36709F0}"/>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6787849" y="2297610"/>
            <a:ext cx="4315427" cy="2257740"/>
          </a:xfrm>
          <a:prstGeom prst="rect">
            <a:avLst/>
          </a:prstGeom>
        </p:spPr>
      </p:pic>
    </p:spTree>
    <p:extLst>
      <p:ext uri="{BB962C8B-B14F-4D97-AF65-F5344CB8AC3E}">
        <p14:creationId xmlns:p14="http://schemas.microsoft.com/office/powerpoint/2010/main" val="172647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ytuł 38">
            <a:extLst>
              <a:ext uri="{FF2B5EF4-FFF2-40B4-BE49-F238E27FC236}">
                <a16:creationId xmlns:a16="http://schemas.microsoft.com/office/drawing/2014/main" id="{3CEB8F43-7DB4-42ED-81B1-7F143F2F760F}"/>
              </a:ext>
            </a:extLst>
          </p:cNvPr>
          <p:cNvSpPr>
            <a:spLocks noGrp="1"/>
          </p:cNvSpPr>
          <p:nvPr>
            <p:ph type="title"/>
          </p:nvPr>
        </p:nvSpPr>
        <p:spPr/>
        <p:txBody>
          <a:bodyPr/>
          <a:lstStyle/>
          <a:p>
            <a:r>
              <a:rPr lang="en-US" dirty="0"/>
              <a:t>Some other ways to improve</a:t>
            </a:r>
            <a:endParaRPr lang="pl-PL" dirty="0"/>
          </a:p>
        </p:txBody>
      </p:sp>
      <p:sp>
        <p:nvSpPr>
          <p:cNvPr id="41" name="Symbol zastępczy tekstu 40">
            <a:extLst>
              <a:ext uri="{FF2B5EF4-FFF2-40B4-BE49-F238E27FC236}">
                <a16:creationId xmlns:a16="http://schemas.microsoft.com/office/drawing/2014/main" id="{7E065B4E-2F6F-49DD-826D-8D783086FD17}"/>
              </a:ext>
            </a:extLst>
          </p:cNvPr>
          <p:cNvSpPr>
            <a:spLocks noGrp="1"/>
          </p:cNvSpPr>
          <p:nvPr>
            <p:ph type="body" sz="quarter" idx="32"/>
          </p:nvPr>
        </p:nvSpPr>
        <p:spPr/>
        <p:txBody>
          <a:bodyPr/>
          <a:lstStyle/>
          <a:p>
            <a:r>
              <a:rPr lang="en-US" dirty="0"/>
              <a:t>Manual redrawing</a:t>
            </a:r>
            <a:endParaRPr lang="pl-PL" dirty="0"/>
          </a:p>
        </p:txBody>
      </p:sp>
      <p:sp>
        <p:nvSpPr>
          <p:cNvPr id="42" name="Symbol zastępczy tekstu 41">
            <a:extLst>
              <a:ext uri="{FF2B5EF4-FFF2-40B4-BE49-F238E27FC236}">
                <a16:creationId xmlns:a16="http://schemas.microsoft.com/office/drawing/2014/main" id="{94B2B623-03C9-41D6-A369-68107D5F7267}"/>
              </a:ext>
            </a:extLst>
          </p:cNvPr>
          <p:cNvSpPr>
            <a:spLocks noGrp="1"/>
          </p:cNvSpPr>
          <p:nvPr>
            <p:ph type="body" sz="quarter" idx="33"/>
          </p:nvPr>
        </p:nvSpPr>
        <p:spPr/>
        <p:txBody>
          <a:bodyPr/>
          <a:lstStyle/>
          <a:p>
            <a:r>
              <a:rPr lang="en-US" dirty="0"/>
              <a:t>Manual Render Tree building</a:t>
            </a:r>
            <a:endParaRPr lang="pl-PL" dirty="0"/>
          </a:p>
        </p:txBody>
      </p:sp>
      <p:sp>
        <p:nvSpPr>
          <p:cNvPr id="43" name="Symbol zastępczy tekstu 42">
            <a:extLst>
              <a:ext uri="{FF2B5EF4-FFF2-40B4-BE49-F238E27FC236}">
                <a16:creationId xmlns:a16="http://schemas.microsoft.com/office/drawing/2014/main" id="{4E337A69-047C-4D01-962C-9F87FE9080C5}"/>
              </a:ext>
            </a:extLst>
          </p:cNvPr>
          <p:cNvSpPr>
            <a:spLocks noGrp="1"/>
          </p:cNvSpPr>
          <p:nvPr>
            <p:ph type="body" sz="quarter" idx="35"/>
          </p:nvPr>
        </p:nvSpPr>
        <p:spPr/>
        <p:txBody>
          <a:bodyPr/>
          <a:lstStyle/>
          <a:p>
            <a:r>
              <a:rPr lang="en-US" dirty="0"/>
              <a:t>Manual parameter set</a:t>
            </a:r>
            <a:endParaRPr lang="pl-PL" dirty="0"/>
          </a:p>
        </p:txBody>
      </p:sp>
      <p:sp>
        <p:nvSpPr>
          <p:cNvPr id="48" name="Symbol zastępczy tekstu 40">
            <a:extLst>
              <a:ext uri="{FF2B5EF4-FFF2-40B4-BE49-F238E27FC236}">
                <a16:creationId xmlns:a16="http://schemas.microsoft.com/office/drawing/2014/main" id="{59864246-C9B5-4A1F-BAEF-28ED84BCBE32}"/>
              </a:ext>
            </a:extLst>
          </p:cNvPr>
          <p:cNvSpPr txBox="1">
            <a:spLocks/>
          </p:cNvSpPr>
          <p:nvPr/>
        </p:nvSpPr>
        <p:spPr>
          <a:xfrm>
            <a:off x="1847528" y="799795"/>
            <a:ext cx="3312368" cy="720080"/>
          </a:xfrm>
          <a:prstGeom prst="rect">
            <a:avLst/>
          </a:prstGeom>
        </p:spPr>
        <p:txBody>
          <a:bodyPr vert="horz" lIns="0" tIns="0" rIns="0" bIns="0" rtlCol="0"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8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2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Virtualizing components</a:t>
            </a:r>
            <a:endParaRPr lang="pl-PL" dirty="0"/>
          </a:p>
        </p:txBody>
      </p:sp>
      <p:sp>
        <p:nvSpPr>
          <p:cNvPr id="49" name="Symbol zastępczy tekstu 41">
            <a:extLst>
              <a:ext uri="{FF2B5EF4-FFF2-40B4-BE49-F238E27FC236}">
                <a16:creationId xmlns:a16="http://schemas.microsoft.com/office/drawing/2014/main" id="{0C4DFDBC-E364-46D7-B323-DF9A3DDBB7B9}"/>
              </a:ext>
            </a:extLst>
          </p:cNvPr>
          <p:cNvSpPr txBox="1">
            <a:spLocks/>
          </p:cNvSpPr>
          <p:nvPr/>
        </p:nvSpPr>
        <p:spPr>
          <a:xfrm>
            <a:off x="1847528" y="1735899"/>
            <a:ext cx="3312368" cy="720080"/>
          </a:xfrm>
          <a:prstGeom prst="rect">
            <a:avLst/>
          </a:prstGeom>
        </p:spPr>
        <p:txBody>
          <a:bodyPr vert="horz" lIns="0" tIns="0" rIns="0" bIns="0" rtlCol="0"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8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2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Manual change detection</a:t>
            </a:r>
            <a:endParaRPr lang="pl-PL" dirty="0"/>
          </a:p>
        </p:txBody>
      </p:sp>
      <p:sp>
        <p:nvSpPr>
          <p:cNvPr id="52" name="Symbol zastępczy tekstu 42">
            <a:extLst>
              <a:ext uri="{FF2B5EF4-FFF2-40B4-BE49-F238E27FC236}">
                <a16:creationId xmlns:a16="http://schemas.microsoft.com/office/drawing/2014/main" id="{617C91E2-4703-4DCC-A44C-6E36BF817323}"/>
              </a:ext>
            </a:extLst>
          </p:cNvPr>
          <p:cNvSpPr txBox="1">
            <a:spLocks/>
          </p:cNvSpPr>
          <p:nvPr/>
        </p:nvSpPr>
        <p:spPr>
          <a:xfrm>
            <a:off x="1847528" y="5615528"/>
            <a:ext cx="3312368" cy="720080"/>
          </a:xfrm>
          <a:prstGeom prst="rect">
            <a:avLst/>
          </a:prstGeom>
        </p:spPr>
        <p:txBody>
          <a:bodyPr vert="horz" lIns="0" tIns="0" rIns="0" bIns="0" rtlCol="0"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8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2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Inline components</a:t>
            </a:r>
            <a:endParaRPr lang="pl-PL" dirty="0"/>
          </a:p>
        </p:txBody>
      </p:sp>
      <p:grpSp>
        <p:nvGrpSpPr>
          <p:cNvPr id="59" name="Group 20">
            <a:extLst>
              <a:ext uri="{FF2B5EF4-FFF2-40B4-BE49-F238E27FC236}">
                <a16:creationId xmlns:a16="http://schemas.microsoft.com/office/drawing/2014/main" id="{F707F8B1-9A3E-4D83-B5B7-0C51997257A7}"/>
              </a:ext>
            </a:extLst>
          </p:cNvPr>
          <p:cNvGrpSpPr/>
          <p:nvPr/>
        </p:nvGrpSpPr>
        <p:grpSpPr>
          <a:xfrm>
            <a:off x="912000" y="3705287"/>
            <a:ext cx="634560" cy="599554"/>
            <a:chOff x="7087039" y="1204685"/>
            <a:chExt cx="634560" cy="599554"/>
          </a:xfrm>
        </p:grpSpPr>
        <p:sp>
          <p:nvSpPr>
            <p:cNvPr id="60" name="Oval 20">
              <a:extLst>
                <a:ext uri="{FF2B5EF4-FFF2-40B4-BE49-F238E27FC236}">
                  <a16:creationId xmlns:a16="http://schemas.microsoft.com/office/drawing/2014/main" id="{889014D2-E0E1-423C-9A28-81847AF77D6A}"/>
                </a:ext>
              </a:extLst>
            </p:cNvPr>
            <p:cNvSpPr/>
            <p:nvPr/>
          </p:nvSpPr>
          <p:spPr>
            <a:xfrm flipV="1">
              <a:off x="7087039" y="1204685"/>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600" dirty="0"/>
            </a:p>
          </p:txBody>
        </p:sp>
        <p:pic>
          <p:nvPicPr>
            <p:cNvPr id="61" name="Graphic 16">
              <a:extLst>
                <a:ext uri="{FF2B5EF4-FFF2-40B4-BE49-F238E27FC236}">
                  <a16:creationId xmlns:a16="http://schemas.microsoft.com/office/drawing/2014/main" id="{00F2709A-1F64-45DD-9915-65799006738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63763" y="1363906"/>
              <a:ext cx="281112" cy="281112"/>
            </a:xfrm>
            <a:prstGeom prst="rect">
              <a:avLst/>
            </a:prstGeom>
          </p:spPr>
        </p:pic>
      </p:grpSp>
      <p:pic>
        <p:nvPicPr>
          <p:cNvPr id="2" name="Obraz 1">
            <a:extLst>
              <a:ext uri="{FF2B5EF4-FFF2-40B4-BE49-F238E27FC236}">
                <a16:creationId xmlns:a16="http://schemas.microsoft.com/office/drawing/2014/main" id="{E01536A6-FCD1-4EB6-B38C-3823397B9402}"/>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6096000" y="2480054"/>
            <a:ext cx="5830114" cy="1905266"/>
          </a:xfrm>
          <a:prstGeom prst="rect">
            <a:avLst/>
          </a:prstGeom>
        </p:spPr>
      </p:pic>
    </p:spTree>
    <p:extLst>
      <p:ext uri="{BB962C8B-B14F-4D97-AF65-F5344CB8AC3E}">
        <p14:creationId xmlns:p14="http://schemas.microsoft.com/office/powerpoint/2010/main" val="2661407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ytuł 38">
            <a:extLst>
              <a:ext uri="{FF2B5EF4-FFF2-40B4-BE49-F238E27FC236}">
                <a16:creationId xmlns:a16="http://schemas.microsoft.com/office/drawing/2014/main" id="{3CEB8F43-7DB4-42ED-81B1-7F143F2F760F}"/>
              </a:ext>
            </a:extLst>
          </p:cNvPr>
          <p:cNvSpPr>
            <a:spLocks noGrp="1"/>
          </p:cNvSpPr>
          <p:nvPr>
            <p:ph type="title"/>
          </p:nvPr>
        </p:nvSpPr>
        <p:spPr/>
        <p:txBody>
          <a:bodyPr/>
          <a:lstStyle/>
          <a:p>
            <a:r>
              <a:rPr lang="en-US" dirty="0"/>
              <a:t>Some other ways to improve</a:t>
            </a:r>
            <a:endParaRPr lang="pl-PL" dirty="0"/>
          </a:p>
        </p:txBody>
      </p:sp>
      <p:sp>
        <p:nvSpPr>
          <p:cNvPr id="41" name="Symbol zastępczy tekstu 40">
            <a:extLst>
              <a:ext uri="{FF2B5EF4-FFF2-40B4-BE49-F238E27FC236}">
                <a16:creationId xmlns:a16="http://schemas.microsoft.com/office/drawing/2014/main" id="{7E065B4E-2F6F-49DD-826D-8D783086FD17}"/>
              </a:ext>
            </a:extLst>
          </p:cNvPr>
          <p:cNvSpPr>
            <a:spLocks noGrp="1"/>
          </p:cNvSpPr>
          <p:nvPr>
            <p:ph type="body" sz="quarter" idx="32"/>
          </p:nvPr>
        </p:nvSpPr>
        <p:spPr/>
        <p:txBody>
          <a:bodyPr/>
          <a:lstStyle/>
          <a:p>
            <a:r>
              <a:rPr lang="en-US" dirty="0"/>
              <a:t>Manual redrawing</a:t>
            </a:r>
            <a:endParaRPr lang="pl-PL" dirty="0"/>
          </a:p>
        </p:txBody>
      </p:sp>
      <p:sp>
        <p:nvSpPr>
          <p:cNvPr id="42" name="Symbol zastępczy tekstu 41">
            <a:extLst>
              <a:ext uri="{FF2B5EF4-FFF2-40B4-BE49-F238E27FC236}">
                <a16:creationId xmlns:a16="http://schemas.microsoft.com/office/drawing/2014/main" id="{94B2B623-03C9-41D6-A369-68107D5F7267}"/>
              </a:ext>
            </a:extLst>
          </p:cNvPr>
          <p:cNvSpPr>
            <a:spLocks noGrp="1"/>
          </p:cNvSpPr>
          <p:nvPr>
            <p:ph type="body" sz="quarter" idx="33"/>
          </p:nvPr>
        </p:nvSpPr>
        <p:spPr/>
        <p:txBody>
          <a:bodyPr/>
          <a:lstStyle/>
          <a:p>
            <a:r>
              <a:rPr lang="en-US" dirty="0"/>
              <a:t>Manual Render Tree building</a:t>
            </a:r>
            <a:endParaRPr lang="pl-PL" dirty="0"/>
          </a:p>
        </p:txBody>
      </p:sp>
      <p:sp>
        <p:nvSpPr>
          <p:cNvPr id="43" name="Symbol zastępczy tekstu 42">
            <a:extLst>
              <a:ext uri="{FF2B5EF4-FFF2-40B4-BE49-F238E27FC236}">
                <a16:creationId xmlns:a16="http://schemas.microsoft.com/office/drawing/2014/main" id="{4E337A69-047C-4D01-962C-9F87FE9080C5}"/>
              </a:ext>
            </a:extLst>
          </p:cNvPr>
          <p:cNvSpPr>
            <a:spLocks noGrp="1"/>
          </p:cNvSpPr>
          <p:nvPr>
            <p:ph type="body" sz="quarter" idx="35"/>
          </p:nvPr>
        </p:nvSpPr>
        <p:spPr/>
        <p:txBody>
          <a:bodyPr/>
          <a:lstStyle/>
          <a:p>
            <a:r>
              <a:rPr lang="en-US" dirty="0"/>
              <a:t>Manual parameter set</a:t>
            </a:r>
            <a:endParaRPr lang="pl-PL" dirty="0"/>
          </a:p>
        </p:txBody>
      </p:sp>
      <p:sp>
        <p:nvSpPr>
          <p:cNvPr id="48" name="Symbol zastępczy tekstu 40">
            <a:extLst>
              <a:ext uri="{FF2B5EF4-FFF2-40B4-BE49-F238E27FC236}">
                <a16:creationId xmlns:a16="http://schemas.microsoft.com/office/drawing/2014/main" id="{59864246-C9B5-4A1F-BAEF-28ED84BCBE32}"/>
              </a:ext>
            </a:extLst>
          </p:cNvPr>
          <p:cNvSpPr txBox="1">
            <a:spLocks/>
          </p:cNvSpPr>
          <p:nvPr/>
        </p:nvSpPr>
        <p:spPr>
          <a:xfrm>
            <a:off x="1847528" y="799795"/>
            <a:ext cx="3312368" cy="720080"/>
          </a:xfrm>
          <a:prstGeom prst="rect">
            <a:avLst/>
          </a:prstGeom>
        </p:spPr>
        <p:txBody>
          <a:bodyPr vert="horz" lIns="0" tIns="0" rIns="0" bIns="0" rtlCol="0"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8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2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Virtualizing components</a:t>
            </a:r>
            <a:endParaRPr lang="pl-PL" dirty="0"/>
          </a:p>
        </p:txBody>
      </p:sp>
      <p:sp>
        <p:nvSpPr>
          <p:cNvPr id="49" name="Symbol zastępczy tekstu 41">
            <a:extLst>
              <a:ext uri="{FF2B5EF4-FFF2-40B4-BE49-F238E27FC236}">
                <a16:creationId xmlns:a16="http://schemas.microsoft.com/office/drawing/2014/main" id="{0C4DFDBC-E364-46D7-B323-DF9A3DDBB7B9}"/>
              </a:ext>
            </a:extLst>
          </p:cNvPr>
          <p:cNvSpPr txBox="1">
            <a:spLocks/>
          </p:cNvSpPr>
          <p:nvPr/>
        </p:nvSpPr>
        <p:spPr>
          <a:xfrm>
            <a:off x="1847528" y="1735899"/>
            <a:ext cx="3312368" cy="720080"/>
          </a:xfrm>
          <a:prstGeom prst="rect">
            <a:avLst/>
          </a:prstGeom>
        </p:spPr>
        <p:txBody>
          <a:bodyPr vert="horz" lIns="0" tIns="0" rIns="0" bIns="0" rtlCol="0"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8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2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Manual change detection</a:t>
            </a:r>
            <a:endParaRPr lang="pl-PL" dirty="0"/>
          </a:p>
        </p:txBody>
      </p:sp>
      <p:sp>
        <p:nvSpPr>
          <p:cNvPr id="52" name="Symbol zastępczy tekstu 42">
            <a:extLst>
              <a:ext uri="{FF2B5EF4-FFF2-40B4-BE49-F238E27FC236}">
                <a16:creationId xmlns:a16="http://schemas.microsoft.com/office/drawing/2014/main" id="{617C91E2-4703-4DCC-A44C-6E36BF817323}"/>
              </a:ext>
            </a:extLst>
          </p:cNvPr>
          <p:cNvSpPr txBox="1">
            <a:spLocks/>
          </p:cNvSpPr>
          <p:nvPr/>
        </p:nvSpPr>
        <p:spPr>
          <a:xfrm>
            <a:off x="1847528" y="5615528"/>
            <a:ext cx="3312368" cy="720080"/>
          </a:xfrm>
          <a:prstGeom prst="rect">
            <a:avLst/>
          </a:prstGeom>
        </p:spPr>
        <p:txBody>
          <a:bodyPr vert="horz" lIns="0" tIns="0" rIns="0" bIns="0" rtlCol="0"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8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2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Inline components</a:t>
            </a:r>
            <a:endParaRPr lang="pl-PL" dirty="0"/>
          </a:p>
        </p:txBody>
      </p:sp>
      <p:grpSp>
        <p:nvGrpSpPr>
          <p:cNvPr id="62" name="Group 20">
            <a:extLst>
              <a:ext uri="{FF2B5EF4-FFF2-40B4-BE49-F238E27FC236}">
                <a16:creationId xmlns:a16="http://schemas.microsoft.com/office/drawing/2014/main" id="{44BA9C67-E639-4EFB-836D-FA3C54576D58}"/>
              </a:ext>
            </a:extLst>
          </p:cNvPr>
          <p:cNvGrpSpPr/>
          <p:nvPr/>
        </p:nvGrpSpPr>
        <p:grpSpPr>
          <a:xfrm>
            <a:off x="912000" y="4690539"/>
            <a:ext cx="634560" cy="599554"/>
            <a:chOff x="7087039" y="1204685"/>
            <a:chExt cx="634560" cy="599554"/>
          </a:xfrm>
        </p:grpSpPr>
        <p:sp>
          <p:nvSpPr>
            <p:cNvPr id="63" name="Oval 20">
              <a:extLst>
                <a:ext uri="{FF2B5EF4-FFF2-40B4-BE49-F238E27FC236}">
                  <a16:creationId xmlns:a16="http://schemas.microsoft.com/office/drawing/2014/main" id="{31E46ACC-8E3F-43F0-9311-FFCDFA1929A0}"/>
                </a:ext>
              </a:extLst>
            </p:cNvPr>
            <p:cNvSpPr/>
            <p:nvPr/>
          </p:nvSpPr>
          <p:spPr>
            <a:xfrm flipV="1">
              <a:off x="7087039" y="1204685"/>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600" dirty="0"/>
            </a:p>
          </p:txBody>
        </p:sp>
        <p:pic>
          <p:nvPicPr>
            <p:cNvPr id="64" name="Graphic 16">
              <a:extLst>
                <a:ext uri="{FF2B5EF4-FFF2-40B4-BE49-F238E27FC236}">
                  <a16:creationId xmlns:a16="http://schemas.microsoft.com/office/drawing/2014/main" id="{D7AD3C60-0A2E-4FD4-8C65-1B86658E6C00}"/>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63763" y="1363906"/>
              <a:ext cx="281112" cy="281112"/>
            </a:xfrm>
            <a:prstGeom prst="rect">
              <a:avLst/>
            </a:prstGeom>
          </p:spPr>
        </p:pic>
      </p:grpSp>
      <p:pic>
        <p:nvPicPr>
          <p:cNvPr id="2" name="Obraz 1">
            <a:extLst>
              <a:ext uri="{FF2B5EF4-FFF2-40B4-BE49-F238E27FC236}">
                <a16:creationId xmlns:a16="http://schemas.microsoft.com/office/drawing/2014/main" id="{9F0923A1-2061-4C21-B4F0-02CAFC15C247}"/>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6240000" y="2624025"/>
            <a:ext cx="4839375" cy="1609950"/>
          </a:xfrm>
          <a:prstGeom prst="rect">
            <a:avLst/>
          </a:prstGeom>
        </p:spPr>
      </p:pic>
    </p:spTree>
    <p:extLst>
      <p:ext uri="{BB962C8B-B14F-4D97-AF65-F5344CB8AC3E}">
        <p14:creationId xmlns:p14="http://schemas.microsoft.com/office/powerpoint/2010/main" val="841075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ytuł 38">
            <a:extLst>
              <a:ext uri="{FF2B5EF4-FFF2-40B4-BE49-F238E27FC236}">
                <a16:creationId xmlns:a16="http://schemas.microsoft.com/office/drawing/2014/main" id="{3CEB8F43-7DB4-42ED-81B1-7F143F2F760F}"/>
              </a:ext>
            </a:extLst>
          </p:cNvPr>
          <p:cNvSpPr>
            <a:spLocks noGrp="1"/>
          </p:cNvSpPr>
          <p:nvPr>
            <p:ph type="title"/>
          </p:nvPr>
        </p:nvSpPr>
        <p:spPr/>
        <p:txBody>
          <a:bodyPr/>
          <a:lstStyle/>
          <a:p>
            <a:r>
              <a:rPr lang="en-US" dirty="0"/>
              <a:t>Some other ways to improve</a:t>
            </a:r>
            <a:endParaRPr lang="pl-PL" dirty="0"/>
          </a:p>
        </p:txBody>
      </p:sp>
      <p:sp>
        <p:nvSpPr>
          <p:cNvPr id="41" name="Symbol zastępczy tekstu 40">
            <a:extLst>
              <a:ext uri="{FF2B5EF4-FFF2-40B4-BE49-F238E27FC236}">
                <a16:creationId xmlns:a16="http://schemas.microsoft.com/office/drawing/2014/main" id="{7E065B4E-2F6F-49DD-826D-8D783086FD17}"/>
              </a:ext>
            </a:extLst>
          </p:cNvPr>
          <p:cNvSpPr>
            <a:spLocks noGrp="1"/>
          </p:cNvSpPr>
          <p:nvPr>
            <p:ph type="body" sz="quarter" idx="32"/>
          </p:nvPr>
        </p:nvSpPr>
        <p:spPr/>
        <p:txBody>
          <a:bodyPr/>
          <a:lstStyle/>
          <a:p>
            <a:r>
              <a:rPr lang="en-US" dirty="0"/>
              <a:t>Manual redrawing</a:t>
            </a:r>
            <a:endParaRPr lang="pl-PL" dirty="0"/>
          </a:p>
        </p:txBody>
      </p:sp>
      <p:sp>
        <p:nvSpPr>
          <p:cNvPr id="42" name="Symbol zastępczy tekstu 41">
            <a:extLst>
              <a:ext uri="{FF2B5EF4-FFF2-40B4-BE49-F238E27FC236}">
                <a16:creationId xmlns:a16="http://schemas.microsoft.com/office/drawing/2014/main" id="{94B2B623-03C9-41D6-A369-68107D5F7267}"/>
              </a:ext>
            </a:extLst>
          </p:cNvPr>
          <p:cNvSpPr>
            <a:spLocks noGrp="1"/>
          </p:cNvSpPr>
          <p:nvPr>
            <p:ph type="body" sz="quarter" idx="33"/>
          </p:nvPr>
        </p:nvSpPr>
        <p:spPr/>
        <p:txBody>
          <a:bodyPr/>
          <a:lstStyle/>
          <a:p>
            <a:r>
              <a:rPr lang="en-US" dirty="0"/>
              <a:t>Manual Render Tree building</a:t>
            </a:r>
            <a:endParaRPr lang="pl-PL" dirty="0"/>
          </a:p>
        </p:txBody>
      </p:sp>
      <p:sp>
        <p:nvSpPr>
          <p:cNvPr id="43" name="Symbol zastępczy tekstu 42">
            <a:extLst>
              <a:ext uri="{FF2B5EF4-FFF2-40B4-BE49-F238E27FC236}">
                <a16:creationId xmlns:a16="http://schemas.microsoft.com/office/drawing/2014/main" id="{4E337A69-047C-4D01-962C-9F87FE9080C5}"/>
              </a:ext>
            </a:extLst>
          </p:cNvPr>
          <p:cNvSpPr>
            <a:spLocks noGrp="1"/>
          </p:cNvSpPr>
          <p:nvPr>
            <p:ph type="body" sz="quarter" idx="35"/>
          </p:nvPr>
        </p:nvSpPr>
        <p:spPr/>
        <p:txBody>
          <a:bodyPr/>
          <a:lstStyle/>
          <a:p>
            <a:r>
              <a:rPr lang="en-US" dirty="0"/>
              <a:t>Manual parameter set</a:t>
            </a:r>
            <a:endParaRPr lang="pl-PL" dirty="0"/>
          </a:p>
        </p:txBody>
      </p:sp>
      <p:sp>
        <p:nvSpPr>
          <p:cNvPr id="48" name="Symbol zastępczy tekstu 40">
            <a:extLst>
              <a:ext uri="{FF2B5EF4-FFF2-40B4-BE49-F238E27FC236}">
                <a16:creationId xmlns:a16="http://schemas.microsoft.com/office/drawing/2014/main" id="{59864246-C9B5-4A1F-BAEF-28ED84BCBE32}"/>
              </a:ext>
            </a:extLst>
          </p:cNvPr>
          <p:cNvSpPr txBox="1">
            <a:spLocks/>
          </p:cNvSpPr>
          <p:nvPr/>
        </p:nvSpPr>
        <p:spPr>
          <a:xfrm>
            <a:off x="1847528" y="799795"/>
            <a:ext cx="3312368" cy="720080"/>
          </a:xfrm>
          <a:prstGeom prst="rect">
            <a:avLst/>
          </a:prstGeom>
        </p:spPr>
        <p:txBody>
          <a:bodyPr vert="horz" lIns="0" tIns="0" rIns="0" bIns="0" rtlCol="0"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8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2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Virtualizing components</a:t>
            </a:r>
            <a:endParaRPr lang="pl-PL" dirty="0"/>
          </a:p>
        </p:txBody>
      </p:sp>
      <p:sp>
        <p:nvSpPr>
          <p:cNvPr id="49" name="Symbol zastępczy tekstu 41">
            <a:extLst>
              <a:ext uri="{FF2B5EF4-FFF2-40B4-BE49-F238E27FC236}">
                <a16:creationId xmlns:a16="http://schemas.microsoft.com/office/drawing/2014/main" id="{0C4DFDBC-E364-46D7-B323-DF9A3DDBB7B9}"/>
              </a:ext>
            </a:extLst>
          </p:cNvPr>
          <p:cNvSpPr txBox="1">
            <a:spLocks/>
          </p:cNvSpPr>
          <p:nvPr/>
        </p:nvSpPr>
        <p:spPr>
          <a:xfrm>
            <a:off x="1847528" y="1735899"/>
            <a:ext cx="3312368" cy="720080"/>
          </a:xfrm>
          <a:prstGeom prst="rect">
            <a:avLst/>
          </a:prstGeom>
        </p:spPr>
        <p:txBody>
          <a:bodyPr vert="horz" lIns="0" tIns="0" rIns="0" bIns="0" rtlCol="0"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8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2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Manual change detection</a:t>
            </a:r>
            <a:endParaRPr lang="pl-PL" dirty="0"/>
          </a:p>
        </p:txBody>
      </p:sp>
      <p:sp>
        <p:nvSpPr>
          <p:cNvPr id="52" name="Symbol zastępczy tekstu 42">
            <a:extLst>
              <a:ext uri="{FF2B5EF4-FFF2-40B4-BE49-F238E27FC236}">
                <a16:creationId xmlns:a16="http://schemas.microsoft.com/office/drawing/2014/main" id="{617C91E2-4703-4DCC-A44C-6E36BF817323}"/>
              </a:ext>
            </a:extLst>
          </p:cNvPr>
          <p:cNvSpPr txBox="1">
            <a:spLocks/>
          </p:cNvSpPr>
          <p:nvPr/>
        </p:nvSpPr>
        <p:spPr>
          <a:xfrm>
            <a:off x="1847528" y="5615528"/>
            <a:ext cx="3312368" cy="720080"/>
          </a:xfrm>
          <a:prstGeom prst="rect">
            <a:avLst/>
          </a:prstGeom>
        </p:spPr>
        <p:txBody>
          <a:bodyPr vert="horz" lIns="0" tIns="0" rIns="0" bIns="0" rtlCol="0"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8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2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Inline components</a:t>
            </a:r>
            <a:endParaRPr lang="pl-PL" dirty="0"/>
          </a:p>
        </p:txBody>
      </p:sp>
      <p:grpSp>
        <p:nvGrpSpPr>
          <p:cNvPr id="65" name="Group 20">
            <a:extLst>
              <a:ext uri="{FF2B5EF4-FFF2-40B4-BE49-F238E27FC236}">
                <a16:creationId xmlns:a16="http://schemas.microsoft.com/office/drawing/2014/main" id="{9446C19E-F885-4895-B762-D6D20A169919}"/>
              </a:ext>
            </a:extLst>
          </p:cNvPr>
          <p:cNvGrpSpPr/>
          <p:nvPr/>
        </p:nvGrpSpPr>
        <p:grpSpPr>
          <a:xfrm>
            <a:off x="910236" y="5675791"/>
            <a:ext cx="634560" cy="599554"/>
            <a:chOff x="7087039" y="1204685"/>
            <a:chExt cx="634560" cy="599554"/>
          </a:xfrm>
        </p:grpSpPr>
        <p:sp>
          <p:nvSpPr>
            <p:cNvPr id="66" name="Oval 20">
              <a:extLst>
                <a:ext uri="{FF2B5EF4-FFF2-40B4-BE49-F238E27FC236}">
                  <a16:creationId xmlns:a16="http://schemas.microsoft.com/office/drawing/2014/main" id="{858D2989-1199-43DA-A5AE-39AC9C09701D}"/>
                </a:ext>
              </a:extLst>
            </p:cNvPr>
            <p:cNvSpPr/>
            <p:nvPr/>
          </p:nvSpPr>
          <p:spPr>
            <a:xfrm flipV="1">
              <a:off x="7087039" y="1204685"/>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600" dirty="0"/>
            </a:p>
          </p:txBody>
        </p:sp>
        <p:pic>
          <p:nvPicPr>
            <p:cNvPr id="67" name="Graphic 16">
              <a:extLst>
                <a:ext uri="{FF2B5EF4-FFF2-40B4-BE49-F238E27FC236}">
                  <a16:creationId xmlns:a16="http://schemas.microsoft.com/office/drawing/2014/main" id="{5AB1C967-0065-4446-985C-C6A506BF2E9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63763" y="1363906"/>
              <a:ext cx="281112" cy="281112"/>
            </a:xfrm>
            <a:prstGeom prst="rect">
              <a:avLst/>
            </a:prstGeom>
          </p:spPr>
        </p:pic>
      </p:grpSp>
      <p:pic>
        <p:nvPicPr>
          <p:cNvPr id="2" name="Obraz 1">
            <a:extLst>
              <a:ext uri="{FF2B5EF4-FFF2-40B4-BE49-F238E27FC236}">
                <a16:creationId xmlns:a16="http://schemas.microsoft.com/office/drawing/2014/main" id="{18A7AAD4-235D-4216-8203-F00CE988116F}"/>
              </a:ext>
            </a:extLst>
          </p:cNvPr>
          <p:cNvPicPr>
            <a:picLocks noChangeAspect="1"/>
          </p:cNvPicPr>
          <p:nvPr/>
        </p:nvPicPr>
        <p:blipFill>
          <a:blip r:embed="rId5"/>
          <a:stretch>
            <a:fillRect/>
          </a:stretch>
        </p:blipFill>
        <p:spPr>
          <a:xfrm>
            <a:off x="6118425" y="1735899"/>
            <a:ext cx="4172532" cy="581106"/>
          </a:xfrm>
          <a:prstGeom prst="rect">
            <a:avLst/>
          </a:prstGeom>
        </p:spPr>
      </p:pic>
      <p:pic>
        <p:nvPicPr>
          <p:cNvPr id="3" name="Obraz 2">
            <a:extLst>
              <a:ext uri="{FF2B5EF4-FFF2-40B4-BE49-F238E27FC236}">
                <a16:creationId xmlns:a16="http://schemas.microsoft.com/office/drawing/2014/main" id="{B7F146C2-EBF0-421B-AE93-4EE2A4087972}"/>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7752000" y="2835565"/>
            <a:ext cx="4201111" cy="466790"/>
          </a:xfrm>
          <a:prstGeom prst="rect">
            <a:avLst/>
          </a:prstGeom>
        </p:spPr>
      </p:pic>
    </p:spTree>
    <p:extLst>
      <p:ext uri="{BB962C8B-B14F-4D97-AF65-F5344CB8AC3E}">
        <p14:creationId xmlns:p14="http://schemas.microsoft.com/office/powerpoint/2010/main" val="813690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6">
            <a:extLst>
              <a:ext uri="{FF2B5EF4-FFF2-40B4-BE49-F238E27FC236}">
                <a16:creationId xmlns:a16="http://schemas.microsoft.com/office/drawing/2014/main" id="{13A5782B-D897-44C2-A154-46BCDB47BB5D}"/>
              </a:ext>
            </a:extLst>
          </p:cNvPr>
          <p:cNvSpPr>
            <a:spLocks noGrp="1"/>
          </p:cNvSpPr>
          <p:nvPr>
            <p:ph type="title"/>
          </p:nvPr>
        </p:nvSpPr>
        <p:spPr/>
        <p:txBody>
          <a:bodyPr/>
          <a:lstStyle/>
          <a:p>
            <a:r>
              <a:rPr lang="en-US" dirty="0"/>
              <a:t>Some other ways to improve</a:t>
            </a:r>
            <a:endParaRPr lang="pl-PL" dirty="0"/>
          </a:p>
        </p:txBody>
      </p:sp>
      <p:sp>
        <p:nvSpPr>
          <p:cNvPr id="9" name="Symbol zastępczy tekstu 8">
            <a:extLst>
              <a:ext uri="{FF2B5EF4-FFF2-40B4-BE49-F238E27FC236}">
                <a16:creationId xmlns:a16="http://schemas.microsoft.com/office/drawing/2014/main" id="{C0AD2D6E-31C2-4A75-AB58-504F481BBE51}"/>
              </a:ext>
            </a:extLst>
          </p:cNvPr>
          <p:cNvSpPr>
            <a:spLocks noGrp="1"/>
          </p:cNvSpPr>
          <p:nvPr>
            <p:ph type="body" sz="quarter" idx="12"/>
          </p:nvPr>
        </p:nvSpPr>
        <p:spPr>
          <a:xfrm>
            <a:off x="1848000" y="2318160"/>
            <a:ext cx="2994439" cy="894840"/>
          </a:xfrm>
        </p:spPr>
        <p:txBody>
          <a:bodyPr/>
          <a:lstStyle/>
          <a:p>
            <a:r>
              <a:rPr lang="en-US" dirty="0"/>
              <a:t>Avoid attribute splatting</a:t>
            </a:r>
            <a:endParaRPr lang="pl-PL" dirty="0"/>
          </a:p>
        </p:txBody>
      </p:sp>
      <p:sp>
        <p:nvSpPr>
          <p:cNvPr id="10" name="Symbol zastępczy tekstu 9">
            <a:extLst>
              <a:ext uri="{FF2B5EF4-FFF2-40B4-BE49-F238E27FC236}">
                <a16:creationId xmlns:a16="http://schemas.microsoft.com/office/drawing/2014/main" id="{13BD7BDB-D108-4D7D-B554-608503D1BEB0}"/>
              </a:ext>
            </a:extLst>
          </p:cNvPr>
          <p:cNvSpPr>
            <a:spLocks noGrp="1"/>
          </p:cNvSpPr>
          <p:nvPr>
            <p:ph type="body" sz="quarter" idx="13"/>
          </p:nvPr>
        </p:nvSpPr>
        <p:spPr>
          <a:xfrm>
            <a:off x="1848000" y="3408802"/>
            <a:ext cx="2994439" cy="894840"/>
          </a:xfrm>
        </p:spPr>
        <p:txBody>
          <a:bodyPr/>
          <a:lstStyle/>
          <a:p>
            <a:r>
              <a:rPr lang="en-US" dirty="0"/>
              <a:t>JS INTEROP – TAKE IT EASY!</a:t>
            </a:r>
            <a:br>
              <a:rPr lang="en-US" dirty="0"/>
            </a:br>
            <a:r>
              <a:rPr lang="en-US" dirty="0"/>
              <a:t>- not call to often,</a:t>
            </a:r>
            <a:br>
              <a:rPr lang="en-US" dirty="0"/>
            </a:br>
            <a:r>
              <a:rPr lang="en-US" dirty="0"/>
              <a:t>- synchronous JS calls,</a:t>
            </a:r>
            <a:br>
              <a:rPr lang="en-US" dirty="0"/>
            </a:br>
            <a:r>
              <a:rPr lang="en-US" dirty="0"/>
              <a:t>- unmarshalled calls</a:t>
            </a:r>
          </a:p>
        </p:txBody>
      </p:sp>
      <p:sp>
        <p:nvSpPr>
          <p:cNvPr id="8" name="Symbol zastępczy tekstu 7">
            <a:extLst>
              <a:ext uri="{FF2B5EF4-FFF2-40B4-BE49-F238E27FC236}">
                <a16:creationId xmlns:a16="http://schemas.microsoft.com/office/drawing/2014/main" id="{B7FA13E9-A1D0-4462-B34A-DA96DABA1C63}"/>
              </a:ext>
            </a:extLst>
          </p:cNvPr>
          <p:cNvSpPr>
            <a:spLocks noGrp="1"/>
          </p:cNvSpPr>
          <p:nvPr>
            <p:ph type="body" sz="quarter" idx="11"/>
          </p:nvPr>
        </p:nvSpPr>
        <p:spPr>
          <a:xfrm>
            <a:off x="1848000" y="1310160"/>
            <a:ext cx="2994439" cy="894840"/>
          </a:xfrm>
        </p:spPr>
        <p:txBody>
          <a:bodyPr/>
          <a:lstStyle/>
          <a:p>
            <a:r>
              <a:rPr lang="en-US" dirty="0"/>
              <a:t>Fixed </a:t>
            </a:r>
            <a:r>
              <a:rPr lang="en-US" dirty="0" err="1"/>
              <a:t>CascadingValues</a:t>
            </a:r>
            <a:endParaRPr lang="pl-PL" dirty="0"/>
          </a:p>
        </p:txBody>
      </p:sp>
      <p:sp>
        <p:nvSpPr>
          <p:cNvPr id="14" name="Symbol zastępczy tekstu 7">
            <a:extLst>
              <a:ext uri="{FF2B5EF4-FFF2-40B4-BE49-F238E27FC236}">
                <a16:creationId xmlns:a16="http://schemas.microsoft.com/office/drawing/2014/main" id="{594BB5AD-775A-4D0F-B0E3-9E97CD20D919}"/>
              </a:ext>
            </a:extLst>
          </p:cNvPr>
          <p:cNvSpPr txBox="1">
            <a:spLocks/>
          </p:cNvSpPr>
          <p:nvPr/>
        </p:nvSpPr>
        <p:spPr>
          <a:xfrm>
            <a:off x="1849575" y="4622160"/>
            <a:ext cx="2994439" cy="894840"/>
          </a:xfrm>
          <a:prstGeom prst="rect">
            <a:avLst/>
          </a:prstGeom>
        </p:spPr>
        <p:txBody>
          <a:bodyPr vert="horz" lIns="0" tIns="0" rIns="0" bIns="0" rtlCol="0" anchor="ctr">
            <a:noAutofit/>
          </a:bodyPr>
          <a:lstStyle>
            <a:lvl1pPr marL="0" indent="0" algn="l" defTabSz="914400" rtl="0" eaLnBrk="1" latinLnBrk="0" hangingPunct="1">
              <a:lnSpc>
                <a:spcPct val="85000"/>
              </a:lnSpc>
              <a:spcBef>
                <a:spcPts val="1000"/>
              </a:spcBef>
              <a:buFont typeface="Arial" panose="020B0604020202020204" pitchFamily="34" charset="0"/>
              <a:buNone/>
              <a:defRPr sz="14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IL trimming, compression, feature switching</a:t>
            </a:r>
            <a:endParaRPr lang="pl-PL" dirty="0"/>
          </a:p>
        </p:txBody>
      </p:sp>
      <p:sp>
        <p:nvSpPr>
          <p:cNvPr id="15" name="Symbol zastępczy tekstu 7">
            <a:extLst>
              <a:ext uri="{FF2B5EF4-FFF2-40B4-BE49-F238E27FC236}">
                <a16:creationId xmlns:a16="http://schemas.microsoft.com/office/drawing/2014/main" id="{EE594406-7AC2-42CE-9843-020A4AF15B76}"/>
              </a:ext>
            </a:extLst>
          </p:cNvPr>
          <p:cNvSpPr txBox="1">
            <a:spLocks/>
          </p:cNvSpPr>
          <p:nvPr/>
        </p:nvSpPr>
        <p:spPr>
          <a:xfrm>
            <a:off x="1847999" y="5630160"/>
            <a:ext cx="2994439" cy="894840"/>
          </a:xfrm>
          <a:prstGeom prst="rect">
            <a:avLst/>
          </a:prstGeom>
        </p:spPr>
        <p:txBody>
          <a:bodyPr vert="horz" lIns="0" tIns="0" rIns="0" bIns="0" rtlCol="0" anchor="ctr">
            <a:noAutofit/>
          </a:bodyPr>
          <a:lstStyle>
            <a:lvl1pPr marL="0" indent="0" algn="l" defTabSz="914400" rtl="0" eaLnBrk="1" latinLnBrk="0" hangingPunct="1">
              <a:lnSpc>
                <a:spcPct val="85000"/>
              </a:lnSpc>
              <a:spcBef>
                <a:spcPts val="1000"/>
              </a:spcBef>
              <a:buFont typeface="Arial" panose="020B0604020202020204" pitchFamily="34" charset="0"/>
              <a:buNone/>
              <a:defRPr sz="14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Assembly lazy load</a:t>
            </a:r>
            <a:endParaRPr lang="pl-PL" dirty="0"/>
          </a:p>
        </p:txBody>
      </p:sp>
    </p:spTree>
    <p:extLst>
      <p:ext uri="{BB962C8B-B14F-4D97-AF65-F5344CB8AC3E}">
        <p14:creationId xmlns:p14="http://schemas.microsoft.com/office/powerpoint/2010/main" val="2884628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Blazor Server</a:t>
            </a:r>
            <a:r>
              <a:rPr lang="pl-PL" dirty="0"/>
              <a:t> </a:t>
            </a:r>
            <a:r>
              <a:rPr lang="pl-PL" dirty="0" err="1"/>
              <a:t>render</a:t>
            </a:r>
            <a:r>
              <a:rPr lang="pl-PL" dirty="0"/>
              <a:t> </a:t>
            </a:r>
            <a:r>
              <a:rPr lang="pl-PL" dirty="0" err="1"/>
              <a:t>modes</a:t>
            </a:r>
            <a:endParaRPr lang="en-GB" dirty="0"/>
          </a:p>
        </p:txBody>
      </p:sp>
      <p:pic>
        <p:nvPicPr>
          <p:cNvPr id="2" name="Obraz 1">
            <a:extLst>
              <a:ext uri="{FF2B5EF4-FFF2-40B4-BE49-F238E27FC236}">
                <a16:creationId xmlns:a16="http://schemas.microsoft.com/office/drawing/2014/main" id="{AE8EA8BD-7661-4509-BD29-6AD9C3F4532B}"/>
              </a:ext>
            </a:extLst>
          </p:cNvPr>
          <p:cNvPicPr>
            <a:picLocks noChangeAspect="1"/>
          </p:cNvPicPr>
          <p:nvPr/>
        </p:nvPicPr>
        <p:blipFill>
          <a:blip r:embed="rId3"/>
          <a:stretch>
            <a:fillRect/>
          </a:stretch>
        </p:blipFill>
        <p:spPr>
          <a:xfrm>
            <a:off x="7104000" y="1629000"/>
            <a:ext cx="3286125" cy="3381375"/>
          </a:xfrm>
          <a:prstGeom prst="rect">
            <a:avLst/>
          </a:prstGeom>
        </p:spPr>
      </p:pic>
    </p:spTree>
    <p:extLst>
      <p:ext uri="{BB962C8B-B14F-4D97-AF65-F5344CB8AC3E}">
        <p14:creationId xmlns:p14="http://schemas.microsoft.com/office/powerpoint/2010/main" val="838094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Obraz 12">
            <a:extLst>
              <a:ext uri="{FF2B5EF4-FFF2-40B4-BE49-F238E27FC236}">
                <a16:creationId xmlns:a16="http://schemas.microsoft.com/office/drawing/2014/main" id="{7024B2D6-522F-4E4F-8936-ABEB7B937BAC}"/>
              </a:ext>
            </a:extLst>
          </p:cNvPr>
          <p:cNvPicPr>
            <a:picLocks noChangeAspect="1"/>
          </p:cNvPicPr>
          <p:nvPr/>
        </p:nvPicPr>
        <p:blipFill>
          <a:blip r:embed="rId3"/>
          <a:stretch>
            <a:fillRect/>
          </a:stretch>
        </p:blipFill>
        <p:spPr>
          <a:xfrm>
            <a:off x="3432000" y="3943436"/>
            <a:ext cx="5715000" cy="1495425"/>
          </a:xfrm>
          <a:prstGeom prst="rect">
            <a:avLst/>
          </a:prstGeom>
        </p:spPr>
      </p:pic>
      <p:pic>
        <p:nvPicPr>
          <p:cNvPr id="16" name="Obraz 15">
            <a:extLst>
              <a:ext uri="{FF2B5EF4-FFF2-40B4-BE49-F238E27FC236}">
                <a16:creationId xmlns:a16="http://schemas.microsoft.com/office/drawing/2014/main" id="{654C3740-7A2C-4D3A-87D2-4FB305CD57AF}"/>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3445575" y="2166897"/>
            <a:ext cx="3934374" cy="1800476"/>
          </a:xfrm>
          <a:prstGeom prst="rect">
            <a:avLst/>
          </a:prstGeom>
        </p:spPr>
      </p:pic>
      <p:pic>
        <p:nvPicPr>
          <p:cNvPr id="21" name="Obraz 20">
            <a:extLst>
              <a:ext uri="{FF2B5EF4-FFF2-40B4-BE49-F238E27FC236}">
                <a16:creationId xmlns:a16="http://schemas.microsoft.com/office/drawing/2014/main" id="{B61136F5-8B46-41BF-A0F1-1727EEF0D03E}"/>
              </a:ext>
            </a:extLst>
          </p:cNvPr>
          <p:cNvPicPr>
            <a:picLocks noChangeAspect="1"/>
          </p:cNvPicPr>
          <p:nvPr/>
        </p:nvPicPr>
        <p:blipFill>
          <a:blip r:embed="rId5"/>
          <a:stretch>
            <a:fillRect/>
          </a:stretch>
        </p:blipFill>
        <p:spPr>
          <a:xfrm>
            <a:off x="120000" y="2150924"/>
            <a:ext cx="3105150" cy="1657350"/>
          </a:xfrm>
          <a:prstGeom prst="rect">
            <a:avLst/>
          </a:prstGeom>
        </p:spPr>
      </p:pic>
      <p:pic>
        <p:nvPicPr>
          <p:cNvPr id="22" name="Obraz 21">
            <a:extLst>
              <a:ext uri="{FF2B5EF4-FFF2-40B4-BE49-F238E27FC236}">
                <a16:creationId xmlns:a16="http://schemas.microsoft.com/office/drawing/2014/main" id="{86F45545-D550-465C-A6E2-4ECF05350846}"/>
              </a:ext>
            </a:extLst>
          </p:cNvPr>
          <p:cNvPicPr>
            <a:picLocks noChangeAspect="1"/>
          </p:cNvPicPr>
          <p:nvPr/>
        </p:nvPicPr>
        <p:blipFill>
          <a:blip r:embed="rId6">
            <a:clrChange>
              <a:clrFrom>
                <a:srgbClr val="F5F7FE"/>
              </a:clrFrom>
              <a:clrTo>
                <a:srgbClr val="F5F7FE">
                  <a:alpha val="0"/>
                </a:srgbClr>
              </a:clrTo>
            </a:clrChange>
          </a:blip>
          <a:stretch>
            <a:fillRect/>
          </a:stretch>
        </p:blipFill>
        <p:spPr>
          <a:xfrm>
            <a:off x="1061839" y="116954"/>
            <a:ext cx="1409897" cy="190527"/>
          </a:xfrm>
          <a:prstGeom prst="rect">
            <a:avLst/>
          </a:prstGeom>
        </p:spPr>
      </p:pic>
      <p:pic>
        <p:nvPicPr>
          <p:cNvPr id="23" name="Obraz 22">
            <a:extLst>
              <a:ext uri="{FF2B5EF4-FFF2-40B4-BE49-F238E27FC236}">
                <a16:creationId xmlns:a16="http://schemas.microsoft.com/office/drawing/2014/main" id="{CA9A3523-EF42-4782-AE82-99DB3C169F5A}"/>
              </a:ext>
            </a:extLst>
          </p:cNvPr>
          <p:cNvPicPr>
            <a:picLocks noChangeAspect="1"/>
          </p:cNvPicPr>
          <p:nvPr/>
        </p:nvPicPr>
        <p:blipFill>
          <a:blip r:embed="rId7"/>
          <a:stretch>
            <a:fillRect/>
          </a:stretch>
        </p:blipFill>
        <p:spPr>
          <a:xfrm>
            <a:off x="120000" y="366376"/>
            <a:ext cx="3915321" cy="1800476"/>
          </a:xfrm>
          <a:prstGeom prst="rect">
            <a:avLst/>
          </a:prstGeom>
        </p:spPr>
      </p:pic>
      <p:pic>
        <p:nvPicPr>
          <p:cNvPr id="18" name="Obraz 17">
            <a:extLst>
              <a:ext uri="{FF2B5EF4-FFF2-40B4-BE49-F238E27FC236}">
                <a16:creationId xmlns:a16="http://schemas.microsoft.com/office/drawing/2014/main" id="{2C135DCE-B431-45EE-9FBF-0ECFE13AC94D}"/>
              </a:ext>
            </a:extLst>
          </p:cNvPr>
          <p:cNvPicPr>
            <a:picLocks noChangeAspect="1"/>
          </p:cNvPicPr>
          <p:nvPr/>
        </p:nvPicPr>
        <p:blipFill>
          <a:blip r:embed="rId8">
            <a:clrChange>
              <a:clrFrom>
                <a:srgbClr val="F5F7FE"/>
              </a:clrFrom>
              <a:clrTo>
                <a:srgbClr val="F5F7FE">
                  <a:alpha val="0"/>
                </a:srgbClr>
              </a:clrTo>
            </a:clrChange>
          </a:blip>
          <a:stretch>
            <a:fillRect/>
          </a:stretch>
        </p:blipFill>
        <p:spPr>
          <a:xfrm>
            <a:off x="4392730" y="1957306"/>
            <a:ext cx="1476581" cy="209579"/>
          </a:xfrm>
          <a:prstGeom prst="rect">
            <a:avLst/>
          </a:prstGeom>
        </p:spPr>
      </p:pic>
      <p:pic>
        <p:nvPicPr>
          <p:cNvPr id="25" name="Obraz 24">
            <a:extLst>
              <a:ext uri="{FF2B5EF4-FFF2-40B4-BE49-F238E27FC236}">
                <a16:creationId xmlns:a16="http://schemas.microsoft.com/office/drawing/2014/main" id="{0EC31CD2-29BE-4733-A681-C929635B74D4}"/>
              </a:ext>
            </a:extLst>
          </p:cNvPr>
          <p:cNvPicPr>
            <a:picLocks noChangeAspect="1"/>
          </p:cNvPicPr>
          <p:nvPr/>
        </p:nvPicPr>
        <p:blipFill>
          <a:blip r:embed="rId5"/>
          <a:stretch>
            <a:fillRect/>
          </a:stretch>
        </p:blipFill>
        <p:spPr>
          <a:xfrm>
            <a:off x="6600000" y="4915237"/>
            <a:ext cx="3105150" cy="1657350"/>
          </a:xfrm>
          <a:prstGeom prst="rect">
            <a:avLst/>
          </a:prstGeom>
        </p:spPr>
      </p:pic>
      <p:pic>
        <p:nvPicPr>
          <p:cNvPr id="2" name="Obraz 1">
            <a:extLst>
              <a:ext uri="{FF2B5EF4-FFF2-40B4-BE49-F238E27FC236}">
                <a16:creationId xmlns:a16="http://schemas.microsoft.com/office/drawing/2014/main" id="{C517F51A-FE18-49EC-9F42-DC7274D5C419}"/>
              </a:ext>
            </a:extLst>
          </p:cNvPr>
          <p:cNvPicPr>
            <a:picLocks noChangeAspect="1"/>
          </p:cNvPicPr>
          <p:nvPr/>
        </p:nvPicPr>
        <p:blipFill>
          <a:blip r:embed="rId9">
            <a:clrChange>
              <a:clrFrom>
                <a:srgbClr val="F7F9FE"/>
              </a:clrFrom>
              <a:clrTo>
                <a:srgbClr val="F7F9FE">
                  <a:alpha val="0"/>
                </a:srgbClr>
              </a:clrTo>
            </a:clrChange>
          </a:blip>
          <a:stretch>
            <a:fillRect/>
          </a:stretch>
        </p:blipFill>
        <p:spPr>
          <a:xfrm>
            <a:off x="120000" y="116955"/>
            <a:ext cx="933580" cy="190527"/>
          </a:xfrm>
          <a:prstGeom prst="rect">
            <a:avLst/>
          </a:prstGeom>
        </p:spPr>
      </p:pic>
      <p:pic>
        <p:nvPicPr>
          <p:cNvPr id="10" name="Obraz 9">
            <a:extLst>
              <a:ext uri="{FF2B5EF4-FFF2-40B4-BE49-F238E27FC236}">
                <a16:creationId xmlns:a16="http://schemas.microsoft.com/office/drawing/2014/main" id="{B2D0C86B-4736-4A6F-8034-AF955FFB9A03}"/>
              </a:ext>
            </a:extLst>
          </p:cNvPr>
          <p:cNvPicPr>
            <a:picLocks noChangeAspect="1"/>
          </p:cNvPicPr>
          <p:nvPr/>
        </p:nvPicPr>
        <p:blipFill>
          <a:blip r:embed="rId9">
            <a:clrChange>
              <a:clrFrom>
                <a:srgbClr val="F7F9FE"/>
              </a:clrFrom>
              <a:clrTo>
                <a:srgbClr val="F7F9FE">
                  <a:alpha val="0"/>
                </a:srgbClr>
              </a:clrTo>
            </a:clrChange>
          </a:blip>
          <a:stretch>
            <a:fillRect/>
          </a:stretch>
        </p:blipFill>
        <p:spPr>
          <a:xfrm>
            <a:off x="3445575" y="1976347"/>
            <a:ext cx="933580" cy="19052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20">
            <a:extLst>
              <a:ext uri="{FF2B5EF4-FFF2-40B4-BE49-F238E27FC236}">
                <a16:creationId xmlns:a16="http://schemas.microsoft.com/office/drawing/2014/main" id="{A973AAF0-16F4-49C7-985F-FA477790A5D6}"/>
              </a:ext>
            </a:extLst>
          </p:cNvPr>
          <p:cNvSpPr/>
          <p:nvPr/>
        </p:nvSpPr>
        <p:spPr>
          <a:xfrm>
            <a:off x="3216000" y="346488"/>
            <a:ext cx="6524969" cy="616502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5B1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9" name="Oval 20">
            <a:extLst>
              <a:ext uri="{FF2B5EF4-FFF2-40B4-BE49-F238E27FC236}">
                <a16:creationId xmlns:a16="http://schemas.microsoft.com/office/drawing/2014/main" id="{18D25967-26AE-42E8-A9BB-A9AB590F66DB}"/>
              </a:ext>
            </a:extLst>
          </p:cNvPr>
          <p:cNvSpPr/>
          <p:nvPr/>
        </p:nvSpPr>
        <p:spPr>
          <a:xfrm>
            <a:off x="3749209" y="3705661"/>
            <a:ext cx="1143056" cy="1080000"/>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A1A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600" b="1" dirty="0">
              <a:latin typeface="Arial Narrow" panose="020B0606020202030204" pitchFamily="34" charset="0"/>
            </a:endParaRPr>
          </a:p>
        </p:txBody>
      </p:sp>
      <p:sp>
        <p:nvSpPr>
          <p:cNvPr id="10" name="pole tekstowe 9">
            <a:extLst>
              <a:ext uri="{FF2B5EF4-FFF2-40B4-BE49-F238E27FC236}">
                <a16:creationId xmlns:a16="http://schemas.microsoft.com/office/drawing/2014/main" id="{855FA483-3B56-4224-B3FC-F2FBA95F3708}"/>
              </a:ext>
            </a:extLst>
          </p:cNvPr>
          <p:cNvSpPr txBox="1"/>
          <p:nvPr/>
        </p:nvSpPr>
        <p:spPr>
          <a:xfrm>
            <a:off x="5578484" y="3013500"/>
            <a:ext cx="1800000" cy="830997"/>
          </a:xfrm>
          <a:prstGeom prst="rect">
            <a:avLst/>
          </a:prstGeom>
          <a:noFill/>
        </p:spPr>
        <p:txBody>
          <a:bodyPr wrap="square" rtlCol="0">
            <a:spAutoFit/>
          </a:bodyPr>
          <a:lstStyle/>
          <a:p>
            <a:r>
              <a:rPr lang="pl-PL" sz="4800" b="1" dirty="0">
                <a:solidFill>
                  <a:schemeClr val="bg1"/>
                </a:solidFill>
                <a:latin typeface="Arial Narrow" panose="020B0606020202030204" pitchFamily="34" charset="0"/>
              </a:rPr>
              <a:t>.NET 5</a:t>
            </a:r>
          </a:p>
        </p:txBody>
      </p:sp>
      <p:pic>
        <p:nvPicPr>
          <p:cNvPr id="11" name="Obraz 10">
            <a:extLst>
              <a:ext uri="{FF2B5EF4-FFF2-40B4-BE49-F238E27FC236}">
                <a16:creationId xmlns:a16="http://schemas.microsoft.com/office/drawing/2014/main" id="{BD7D8C2C-B718-4364-A953-465E9137EB94}"/>
              </a:ext>
            </a:extLst>
          </p:cNvPr>
          <p:cNvPicPr>
            <a:picLocks noChangeAspect="1"/>
          </p:cNvPicPr>
          <p:nvPr/>
        </p:nvPicPr>
        <p:blipFill>
          <a:blip r:embed="rId2"/>
          <a:stretch>
            <a:fillRect/>
          </a:stretch>
        </p:blipFill>
        <p:spPr>
          <a:xfrm>
            <a:off x="4111187" y="4017061"/>
            <a:ext cx="419100" cy="457200"/>
          </a:xfrm>
          <a:prstGeom prst="rect">
            <a:avLst/>
          </a:prstGeom>
        </p:spPr>
      </p:pic>
      <p:sp>
        <p:nvSpPr>
          <p:cNvPr id="14" name="Oval 20">
            <a:extLst>
              <a:ext uri="{FF2B5EF4-FFF2-40B4-BE49-F238E27FC236}">
                <a16:creationId xmlns:a16="http://schemas.microsoft.com/office/drawing/2014/main" id="{EDD50A90-F4D0-4918-B9B6-A1A019D0F031}"/>
              </a:ext>
            </a:extLst>
          </p:cNvPr>
          <p:cNvSpPr/>
          <p:nvPr/>
        </p:nvSpPr>
        <p:spPr>
          <a:xfrm>
            <a:off x="3975440" y="1911125"/>
            <a:ext cx="1143056" cy="1080000"/>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5C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600" b="1" dirty="0">
              <a:latin typeface="Arial Narrow" panose="020B0606020202030204" pitchFamily="34" charset="0"/>
            </a:endParaRPr>
          </a:p>
        </p:txBody>
      </p:sp>
      <p:pic>
        <p:nvPicPr>
          <p:cNvPr id="12" name="Obraz 11">
            <a:extLst>
              <a:ext uri="{FF2B5EF4-FFF2-40B4-BE49-F238E27FC236}">
                <a16:creationId xmlns:a16="http://schemas.microsoft.com/office/drawing/2014/main" id="{0402B6B0-DDA0-46BD-B994-6BB3A6EB9406}"/>
              </a:ext>
            </a:extLst>
          </p:cNvPr>
          <p:cNvPicPr>
            <a:picLocks noChangeAspect="1"/>
          </p:cNvPicPr>
          <p:nvPr/>
        </p:nvPicPr>
        <p:blipFill>
          <a:blip r:embed="rId3"/>
          <a:stretch>
            <a:fillRect/>
          </a:stretch>
        </p:blipFill>
        <p:spPr>
          <a:xfrm>
            <a:off x="4337418" y="2227287"/>
            <a:ext cx="419100" cy="447675"/>
          </a:xfrm>
          <a:prstGeom prst="rect">
            <a:avLst/>
          </a:prstGeom>
        </p:spPr>
      </p:pic>
      <p:sp>
        <p:nvSpPr>
          <p:cNvPr id="15" name="Oval 20">
            <a:extLst>
              <a:ext uri="{FF2B5EF4-FFF2-40B4-BE49-F238E27FC236}">
                <a16:creationId xmlns:a16="http://schemas.microsoft.com/office/drawing/2014/main" id="{A3ECB136-BA25-4B25-A82C-D2A94F6543F2}"/>
              </a:ext>
            </a:extLst>
          </p:cNvPr>
          <p:cNvSpPr/>
          <p:nvPr/>
        </p:nvSpPr>
        <p:spPr>
          <a:xfrm>
            <a:off x="6982485" y="4904200"/>
            <a:ext cx="1143056" cy="1080000"/>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59BA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600" b="1" dirty="0">
              <a:latin typeface="Arial Narrow" panose="020B0606020202030204" pitchFamily="34" charset="0"/>
            </a:endParaRPr>
          </a:p>
        </p:txBody>
      </p:sp>
      <p:sp>
        <p:nvSpPr>
          <p:cNvPr id="16" name="Oval 20">
            <a:extLst>
              <a:ext uri="{FF2B5EF4-FFF2-40B4-BE49-F238E27FC236}">
                <a16:creationId xmlns:a16="http://schemas.microsoft.com/office/drawing/2014/main" id="{58FC360E-FE4E-4D93-B9DB-B4643CE8EA8E}"/>
              </a:ext>
            </a:extLst>
          </p:cNvPr>
          <p:cNvSpPr/>
          <p:nvPr/>
        </p:nvSpPr>
        <p:spPr>
          <a:xfrm>
            <a:off x="5591434" y="953450"/>
            <a:ext cx="1143056" cy="1080000"/>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383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600" b="1" dirty="0">
              <a:latin typeface="Arial Narrow" panose="020B0606020202030204" pitchFamily="34" charset="0"/>
            </a:endParaRPr>
          </a:p>
        </p:txBody>
      </p:sp>
      <p:sp>
        <p:nvSpPr>
          <p:cNvPr id="17" name="Oval 20">
            <a:extLst>
              <a:ext uri="{FF2B5EF4-FFF2-40B4-BE49-F238E27FC236}">
                <a16:creationId xmlns:a16="http://schemas.microsoft.com/office/drawing/2014/main" id="{D3BF6612-8F86-4DF2-9EFC-90DD3D167C08}"/>
              </a:ext>
            </a:extLst>
          </p:cNvPr>
          <p:cNvSpPr/>
          <p:nvPr/>
        </p:nvSpPr>
        <p:spPr>
          <a:xfrm>
            <a:off x="4942586" y="5198950"/>
            <a:ext cx="1143056" cy="1080000"/>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ADD6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600" b="1" dirty="0">
              <a:latin typeface="Arial Narrow" panose="020B0606020202030204" pitchFamily="34" charset="0"/>
            </a:endParaRPr>
          </a:p>
        </p:txBody>
      </p:sp>
      <p:sp>
        <p:nvSpPr>
          <p:cNvPr id="18" name="Oval 20">
            <a:extLst>
              <a:ext uri="{FF2B5EF4-FFF2-40B4-BE49-F238E27FC236}">
                <a16:creationId xmlns:a16="http://schemas.microsoft.com/office/drawing/2014/main" id="{D758ABD6-1D2C-4EA2-936E-F279234B06F6}"/>
              </a:ext>
            </a:extLst>
          </p:cNvPr>
          <p:cNvSpPr/>
          <p:nvPr/>
        </p:nvSpPr>
        <p:spPr>
          <a:xfrm>
            <a:off x="7292957" y="821838"/>
            <a:ext cx="1143056" cy="1080000"/>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A04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600" b="1" dirty="0">
              <a:latin typeface="Arial Narrow" panose="020B0606020202030204" pitchFamily="34" charset="0"/>
            </a:endParaRPr>
          </a:p>
        </p:txBody>
      </p:sp>
      <p:sp>
        <p:nvSpPr>
          <p:cNvPr id="19" name="Oval 20">
            <a:extLst>
              <a:ext uri="{FF2B5EF4-FFF2-40B4-BE49-F238E27FC236}">
                <a16:creationId xmlns:a16="http://schemas.microsoft.com/office/drawing/2014/main" id="{79F7656F-56D9-4E66-963F-4FBF217F5ED2}"/>
              </a:ext>
            </a:extLst>
          </p:cNvPr>
          <p:cNvSpPr/>
          <p:nvPr/>
        </p:nvSpPr>
        <p:spPr>
          <a:xfrm>
            <a:off x="7786743" y="3389499"/>
            <a:ext cx="1143056" cy="1080000"/>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DF0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600" b="1" dirty="0">
              <a:latin typeface="Arial Narrow" panose="020B0606020202030204" pitchFamily="34" charset="0"/>
            </a:endParaRPr>
          </a:p>
        </p:txBody>
      </p:sp>
      <p:sp>
        <p:nvSpPr>
          <p:cNvPr id="22" name="Oval 20">
            <a:extLst>
              <a:ext uri="{FF2B5EF4-FFF2-40B4-BE49-F238E27FC236}">
                <a16:creationId xmlns:a16="http://schemas.microsoft.com/office/drawing/2014/main" id="{3E15A359-AC9C-4FBF-A033-226EA873B5EB}"/>
              </a:ext>
            </a:extLst>
          </p:cNvPr>
          <p:cNvSpPr/>
          <p:nvPr/>
        </p:nvSpPr>
        <p:spPr>
          <a:xfrm>
            <a:off x="9451959" y="363419"/>
            <a:ext cx="1385938" cy="130948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3" name="Obraz 12">
            <a:extLst>
              <a:ext uri="{FF2B5EF4-FFF2-40B4-BE49-F238E27FC236}">
                <a16:creationId xmlns:a16="http://schemas.microsoft.com/office/drawing/2014/main" id="{525AE865-4C9A-4343-87C5-58E48B034D8E}"/>
              </a:ext>
            </a:extLst>
          </p:cNvPr>
          <p:cNvPicPr>
            <a:picLocks noChangeAspect="1"/>
          </p:cNvPicPr>
          <p:nvPr/>
        </p:nvPicPr>
        <p:blipFill>
          <a:blip r:embed="rId4"/>
          <a:stretch>
            <a:fillRect/>
          </a:stretch>
        </p:blipFill>
        <p:spPr>
          <a:xfrm>
            <a:off x="7346867" y="5287596"/>
            <a:ext cx="419100" cy="304800"/>
          </a:xfrm>
          <a:prstGeom prst="rect">
            <a:avLst/>
          </a:prstGeom>
        </p:spPr>
      </p:pic>
      <p:pic>
        <p:nvPicPr>
          <p:cNvPr id="26" name="Obraz 25">
            <a:extLst>
              <a:ext uri="{FF2B5EF4-FFF2-40B4-BE49-F238E27FC236}">
                <a16:creationId xmlns:a16="http://schemas.microsoft.com/office/drawing/2014/main" id="{4196033C-785F-4735-BC65-1086F4798335}"/>
              </a:ext>
            </a:extLst>
          </p:cNvPr>
          <p:cNvPicPr>
            <a:picLocks noChangeAspect="1"/>
          </p:cNvPicPr>
          <p:nvPr/>
        </p:nvPicPr>
        <p:blipFill>
          <a:blip r:embed="rId5"/>
          <a:stretch>
            <a:fillRect/>
          </a:stretch>
        </p:blipFill>
        <p:spPr>
          <a:xfrm>
            <a:off x="7745422" y="1138000"/>
            <a:ext cx="238125" cy="447675"/>
          </a:xfrm>
          <a:prstGeom prst="rect">
            <a:avLst/>
          </a:prstGeom>
        </p:spPr>
      </p:pic>
      <p:pic>
        <p:nvPicPr>
          <p:cNvPr id="27" name="Obraz 26">
            <a:extLst>
              <a:ext uri="{FF2B5EF4-FFF2-40B4-BE49-F238E27FC236}">
                <a16:creationId xmlns:a16="http://schemas.microsoft.com/office/drawing/2014/main" id="{03CFC49B-3DE8-45C7-85BB-ACDC0A841D7A}"/>
              </a:ext>
            </a:extLst>
          </p:cNvPr>
          <p:cNvPicPr>
            <a:picLocks noChangeAspect="1"/>
          </p:cNvPicPr>
          <p:nvPr/>
        </p:nvPicPr>
        <p:blipFill>
          <a:blip r:embed="rId6"/>
          <a:stretch>
            <a:fillRect/>
          </a:stretch>
        </p:blipFill>
        <p:spPr>
          <a:xfrm>
            <a:off x="5299801" y="5577025"/>
            <a:ext cx="428625" cy="323850"/>
          </a:xfrm>
          <a:prstGeom prst="rect">
            <a:avLst/>
          </a:prstGeom>
        </p:spPr>
      </p:pic>
      <p:pic>
        <p:nvPicPr>
          <p:cNvPr id="28" name="Obraz 27">
            <a:extLst>
              <a:ext uri="{FF2B5EF4-FFF2-40B4-BE49-F238E27FC236}">
                <a16:creationId xmlns:a16="http://schemas.microsoft.com/office/drawing/2014/main" id="{8AAE5F72-3296-4091-9109-2B5A2C67C21A}"/>
              </a:ext>
            </a:extLst>
          </p:cNvPr>
          <p:cNvPicPr>
            <a:picLocks noChangeAspect="1"/>
          </p:cNvPicPr>
          <p:nvPr/>
        </p:nvPicPr>
        <p:blipFill>
          <a:blip r:embed="rId7"/>
          <a:stretch>
            <a:fillRect/>
          </a:stretch>
        </p:blipFill>
        <p:spPr>
          <a:xfrm>
            <a:off x="5948649" y="1288662"/>
            <a:ext cx="428625" cy="409575"/>
          </a:xfrm>
          <a:prstGeom prst="rect">
            <a:avLst/>
          </a:prstGeom>
        </p:spPr>
      </p:pic>
      <p:pic>
        <p:nvPicPr>
          <p:cNvPr id="29" name="Obraz 28">
            <a:extLst>
              <a:ext uri="{FF2B5EF4-FFF2-40B4-BE49-F238E27FC236}">
                <a16:creationId xmlns:a16="http://schemas.microsoft.com/office/drawing/2014/main" id="{45720F4A-DF95-44BC-BCF8-6F95836183EC}"/>
              </a:ext>
            </a:extLst>
          </p:cNvPr>
          <p:cNvPicPr>
            <a:picLocks noChangeAspect="1"/>
          </p:cNvPicPr>
          <p:nvPr/>
        </p:nvPicPr>
        <p:blipFill>
          <a:blip r:embed="rId8"/>
          <a:stretch>
            <a:fillRect/>
          </a:stretch>
        </p:blipFill>
        <p:spPr>
          <a:xfrm>
            <a:off x="8148721" y="3705661"/>
            <a:ext cx="419100" cy="447675"/>
          </a:xfrm>
          <a:prstGeom prst="rect">
            <a:avLst/>
          </a:prstGeom>
        </p:spPr>
      </p:pic>
      <p:pic>
        <p:nvPicPr>
          <p:cNvPr id="103428" name="Picture 4">
            <a:extLst>
              <a:ext uri="{FF2B5EF4-FFF2-40B4-BE49-F238E27FC236}">
                <a16:creationId xmlns:a16="http://schemas.microsoft.com/office/drawing/2014/main" id="{6D2BC1E6-AB89-4347-8CD5-6E54BC6D30B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34428" y="701608"/>
            <a:ext cx="621000" cy="621000"/>
          </a:xfrm>
          <a:prstGeom prst="rect">
            <a:avLst/>
          </a:prstGeom>
          <a:noFill/>
          <a:extLst>
            <a:ext uri="{909E8E84-426E-40DD-AFC4-6F175D3DCCD1}">
              <a14:hiddenFill xmlns:a14="http://schemas.microsoft.com/office/drawing/2010/main">
                <a:solidFill>
                  <a:srgbClr val="FFFFFF"/>
                </a:solidFill>
              </a14:hiddenFill>
            </a:ext>
          </a:extLst>
        </p:spPr>
      </p:pic>
      <p:sp>
        <p:nvSpPr>
          <p:cNvPr id="34" name="Oval 20">
            <a:extLst>
              <a:ext uri="{FF2B5EF4-FFF2-40B4-BE49-F238E27FC236}">
                <a16:creationId xmlns:a16="http://schemas.microsoft.com/office/drawing/2014/main" id="{98212ABC-9A13-4D90-93D1-D21EC6F195B9}"/>
              </a:ext>
            </a:extLst>
          </p:cNvPr>
          <p:cNvSpPr/>
          <p:nvPr/>
        </p:nvSpPr>
        <p:spPr>
          <a:xfrm>
            <a:off x="10578550" y="1821784"/>
            <a:ext cx="1385938" cy="130948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03432" name="Picture 8" descr="Visual Studio 2019 for Mac version 8.3 Preview 3, now available | Visual  Studio Blog">
            <a:extLst>
              <a:ext uri="{FF2B5EF4-FFF2-40B4-BE49-F238E27FC236}">
                <a16:creationId xmlns:a16="http://schemas.microsoft.com/office/drawing/2014/main" id="{A52F5D94-68A8-4D16-A87C-B6C02EAC989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961019" y="2166026"/>
            <a:ext cx="621000" cy="621000"/>
          </a:xfrm>
          <a:prstGeom prst="rect">
            <a:avLst/>
          </a:prstGeom>
          <a:noFill/>
          <a:extLst>
            <a:ext uri="{909E8E84-426E-40DD-AFC4-6F175D3DCCD1}">
              <a14:hiddenFill xmlns:a14="http://schemas.microsoft.com/office/drawing/2010/main">
                <a:solidFill>
                  <a:srgbClr val="FFFFFF"/>
                </a:solidFill>
              </a14:hiddenFill>
            </a:ext>
          </a:extLst>
        </p:spPr>
      </p:pic>
      <p:sp>
        <p:nvSpPr>
          <p:cNvPr id="38" name="Oval 20">
            <a:extLst>
              <a:ext uri="{FF2B5EF4-FFF2-40B4-BE49-F238E27FC236}">
                <a16:creationId xmlns:a16="http://schemas.microsoft.com/office/drawing/2014/main" id="{5F94CEFD-06F3-4C33-8100-AF58FF33CAD3}"/>
              </a:ext>
            </a:extLst>
          </p:cNvPr>
          <p:cNvSpPr/>
          <p:nvPr/>
        </p:nvSpPr>
        <p:spPr>
          <a:xfrm>
            <a:off x="10712040" y="3705661"/>
            <a:ext cx="1385938" cy="130948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03436" name="Picture 12">
            <a:extLst>
              <a:ext uri="{FF2B5EF4-FFF2-40B4-BE49-F238E27FC236}">
                <a16:creationId xmlns:a16="http://schemas.microsoft.com/office/drawing/2014/main" id="{B762CB16-46FA-4F24-B6F8-1937CDD84E5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094508" y="4051115"/>
            <a:ext cx="621001" cy="618575"/>
          </a:xfrm>
          <a:prstGeom prst="rect">
            <a:avLst/>
          </a:prstGeom>
          <a:noFill/>
          <a:extLst>
            <a:ext uri="{909E8E84-426E-40DD-AFC4-6F175D3DCCD1}">
              <a14:hiddenFill xmlns:a14="http://schemas.microsoft.com/office/drawing/2010/main">
                <a:solidFill>
                  <a:srgbClr val="FFFFFF"/>
                </a:solidFill>
              </a14:hiddenFill>
            </a:ext>
          </a:extLst>
        </p:spPr>
      </p:pic>
      <p:sp>
        <p:nvSpPr>
          <p:cNvPr id="40" name="Oval 20">
            <a:extLst>
              <a:ext uri="{FF2B5EF4-FFF2-40B4-BE49-F238E27FC236}">
                <a16:creationId xmlns:a16="http://schemas.microsoft.com/office/drawing/2014/main" id="{3A00CCD4-FB46-4109-8364-51DEF7068BB7}"/>
              </a:ext>
            </a:extLst>
          </p:cNvPr>
          <p:cNvSpPr/>
          <p:nvPr/>
        </p:nvSpPr>
        <p:spPr>
          <a:xfrm>
            <a:off x="9326102" y="5185097"/>
            <a:ext cx="1385938" cy="130948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30" name="Obraz 29">
            <a:extLst>
              <a:ext uri="{FF2B5EF4-FFF2-40B4-BE49-F238E27FC236}">
                <a16:creationId xmlns:a16="http://schemas.microsoft.com/office/drawing/2014/main" id="{688922E6-8994-4405-8A24-DE4FABD315AF}"/>
              </a:ext>
            </a:extLst>
          </p:cNvPr>
          <p:cNvPicPr>
            <a:picLocks noChangeAspect="1"/>
          </p:cNvPicPr>
          <p:nvPr/>
        </p:nvPicPr>
        <p:blipFill>
          <a:blip r:embed="rId12"/>
          <a:stretch>
            <a:fillRect/>
          </a:stretch>
        </p:blipFill>
        <p:spPr>
          <a:xfrm>
            <a:off x="9726710" y="5626299"/>
            <a:ext cx="566984" cy="426699"/>
          </a:xfrm>
          <a:prstGeom prst="rect">
            <a:avLst/>
          </a:prstGeom>
        </p:spPr>
      </p:pic>
      <p:sp>
        <p:nvSpPr>
          <p:cNvPr id="90" name="Oval 20">
            <a:extLst>
              <a:ext uri="{FF2B5EF4-FFF2-40B4-BE49-F238E27FC236}">
                <a16:creationId xmlns:a16="http://schemas.microsoft.com/office/drawing/2014/main" id="{F980E913-D7B8-4E62-84DC-F5BFE9565AC9}"/>
              </a:ext>
            </a:extLst>
          </p:cNvPr>
          <p:cNvSpPr/>
          <p:nvPr/>
        </p:nvSpPr>
        <p:spPr>
          <a:xfrm>
            <a:off x="75048" y="78814"/>
            <a:ext cx="3424790" cy="3235864"/>
          </a:xfrm>
          <a:custGeom>
            <a:avLst/>
            <a:gdLst>
              <a:gd name="connsiteX0" fmla="*/ 0 w 3424790"/>
              <a:gd name="connsiteY0" fmla="*/ 1616610 h 3235864"/>
              <a:gd name="connsiteX1" fmla="*/ 1712395 w 3424790"/>
              <a:gd name="connsiteY1" fmla="*/ 23 h 3235864"/>
              <a:gd name="connsiteX2" fmla="*/ 3424790 w 3424790"/>
              <a:gd name="connsiteY2" fmla="*/ 1616610 h 3235864"/>
              <a:gd name="connsiteX3" fmla="*/ 1712395 w 3424790"/>
              <a:gd name="connsiteY3" fmla="*/ 3233197 h 3235864"/>
              <a:gd name="connsiteX4" fmla="*/ 0 w 3424790"/>
              <a:gd name="connsiteY4" fmla="*/ 1616610 h 3235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4790" h="3235864" extrusionOk="0">
                <a:moveTo>
                  <a:pt x="0" y="1616610"/>
                </a:moveTo>
                <a:cubicBezTo>
                  <a:pt x="-153955" y="730379"/>
                  <a:pt x="901511" y="118419"/>
                  <a:pt x="1712395" y="23"/>
                </a:cubicBezTo>
                <a:cubicBezTo>
                  <a:pt x="2767264" y="77685"/>
                  <a:pt x="3428519" y="837586"/>
                  <a:pt x="3424790" y="1616610"/>
                </a:cubicBezTo>
                <a:cubicBezTo>
                  <a:pt x="3390419" y="2457572"/>
                  <a:pt x="2516523" y="3258797"/>
                  <a:pt x="1712395" y="3233197"/>
                </a:cubicBezTo>
                <a:cubicBezTo>
                  <a:pt x="706689" y="3217534"/>
                  <a:pt x="82790" y="2663784"/>
                  <a:pt x="0" y="1616610"/>
                </a:cubicBezTo>
                <a:close/>
              </a:path>
            </a:pathLst>
          </a:custGeom>
          <a:noFill/>
          <a:ln w="38100">
            <a:solidFill>
              <a:srgbClr val="F5C100"/>
            </a:solidFill>
            <a:prstDash val="dashDot"/>
            <a:extLst>
              <a:ext uri="{C807C97D-BFC1-408E-A445-0C87EB9F89A2}">
                <ask:lineSketchStyleProps xmlns:ask="http://schemas.microsoft.com/office/drawing/2018/sketchyshapes" sd="2650216993">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91" name="Oval 20">
            <a:extLst>
              <a:ext uri="{FF2B5EF4-FFF2-40B4-BE49-F238E27FC236}">
                <a16:creationId xmlns:a16="http://schemas.microsoft.com/office/drawing/2014/main" id="{4ABC5CA2-311C-4732-BCE6-664D527205E4}"/>
              </a:ext>
            </a:extLst>
          </p:cNvPr>
          <p:cNvSpPr/>
          <p:nvPr/>
        </p:nvSpPr>
        <p:spPr>
          <a:xfrm>
            <a:off x="928027" y="1781991"/>
            <a:ext cx="1587221" cy="149966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59BA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600" b="1" dirty="0">
              <a:latin typeface="Arial Narrow" panose="020B0606020202030204" pitchFamily="34" charset="0"/>
            </a:endParaRPr>
          </a:p>
        </p:txBody>
      </p:sp>
      <p:sp>
        <p:nvSpPr>
          <p:cNvPr id="92" name="Oval 20">
            <a:extLst>
              <a:ext uri="{FF2B5EF4-FFF2-40B4-BE49-F238E27FC236}">
                <a16:creationId xmlns:a16="http://schemas.microsoft.com/office/drawing/2014/main" id="{1B6AA58D-D8E9-484C-BAD1-9A2CBBC16CFC}"/>
              </a:ext>
            </a:extLst>
          </p:cNvPr>
          <p:cNvSpPr/>
          <p:nvPr/>
        </p:nvSpPr>
        <p:spPr>
          <a:xfrm>
            <a:off x="531851" y="322121"/>
            <a:ext cx="1587221" cy="149966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383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600" b="1" dirty="0">
              <a:latin typeface="Arial Narrow" panose="020B0606020202030204" pitchFamily="34" charset="0"/>
            </a:endParaRPr>
          </a:p>
        </p:txBody>
      </p:sp>
      <p:sp>
        <p:nvSpPr>
          <p:cNvPr id="93" name="Oval 20">
            <a:extLst>
              <a:ext uri="{FF2B5EF4-FFF2-40B4-BE49-F238E27FC236}">
                <a16:creationId xmlns:a16="http://schemas.microsoft.com/office/drawing/2014/main" id="{489E0C0B-381A-4F9F-9009-E44A56653C94}"/>
              </a:ext>
            </a:extLst>
          </p:cNvPr>
          <p:cNvSpPr/>
          <p:nvPr/>
        </p:nvSpPr>
        <p:spPr>
          <a:xfrm>
            <a:off x="2097459" y="841068"/>
            <a:ext cx="1308638" cy="1236447"/>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DF0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600" b="1" dirty="0">
              <a:latin typeface="Arial Narrow" panose="020B0606020202030204" pitchFamily="34" charset="0"/>
            </a:endParaRPr>
          </a:p>
        </p:txBody>
      </p:sp>
      <p:sp>
        <p:nvSpPr>
          <p:cNvPr id="94" name="pole tekstowe 93">
            <a:extLst>
              <a:ext uri="{FF2B5EF4-FFF2-40B4-BE49-F238E27FC236}">
                <a16:creationId xmlns:a16="http://schemas.microsoft.com/office/drawing/2014/main" id="{60F0C0BE-3FD9-4D0B-B598-7A008D3E1924}"/>
              </a:ext>
            </a:extLst>
          </p:cNvPr>
          <p:cNvSpPr txBox="1"/>
          <p:nvPr/>
        </p:nvSpPr>
        <p:spPr>
          <a:xfrm>
            <a:off x="2299961" y="856508"/>
            <a:ext cx="918796" cy="430887"/>
          </a:xfrm>
          <a:prstGeom prst="rect">
            <a:avLst/>
          </a:prstGeom>
          <a:noFill/>
        </p:spPr>
        <p:txBody>
          <a:bodyPr wrap="square" rtlCol="0">
            <a:spAutoFit/>
          </a:bodyPr>
          <a:lstStyle/>
          <a:p>
            <a:pPr algn="ctr"/>
            <a:r>
              <a:rPr lang="en-GB" sz="1100" b="1" dirty="0">
                <a:solidFill>
                  <a:schemeClr val="bg1"/>
                </a:solidFill>
                <a:latin typeface="Arial Narrow" panose="020B0606020202030204" pitchFamily="34" charset="0"/>
              </a:rPr>
              <a:t>Utility Frameworks</a:t>
            </a:r>
            <a:endParaRPr lang="pl-PL" sz="1100" b="1" dirty="0">
              <a:solidFill>
                <a:schemeClr val="bg1"/>
              </a:solidFill>
              <a:latin typeface="Arial Narrow" panose="020B0606020202030204" pitchFamily="34" charset="0"/>
            </a:endParaRPr>
          </a:p>
        </p:txBody>
      </p:sp>
      <p:sp>
        <p:nvSpPr>
          <p:cNvPr id="95" name="pole tekstowe 94">
            <a:extLst>
              <a:ext uri="{FF2B5EF4-FFF2-40B4-BE49-F238E27FC236}">
                <a16:creationId xmlns:a16="http://schemas.microsoft.com/office/drawing/2014/main" id="{371EC5F0-DCD4-4710-892A-219AB847B99B}"/>
              </a:ext>
            </a:extLst>
          </p:cNvPr>
          <p:cNvSpPr txBox="1"/>
          <p:nvPr/>
        </p:nvSpPr>
        <p:spPr>
          <a:xfrm>
            <a:off x="1288326" y="1803149"/>
            <a:ext cx="1014086" cy="276999"/>
          </a:xfrm>
          <a:prstGeom prst="rect">
            <a:avLst/>
          </a:prstGeom>
          <a:noFill/>
        </p:spPr>
        <p:txBody>
          <a:bodyPr wrap="square" rtlCol="0">
            <a:spAutoFit/>
          </a:bodyPr>
          <a:lstStyle/>
          <a:p>
            <a:pPr algn="ctr"/>
            <a:r>
              <a:rPr lang="en-GB" sz="1200" b="1" dirty="0">
                <a:solidFill>
                  <a:schemeClr val="bg1"/>
                </a:solidFill>
                <a:latin typeface="Arial Narrow" panose="020B0606020202030204" pitchFamily="34" charset="0"/>
              </a:rPr>
              <a:t>Platform</a:t>
            </a:r>
            <a:endParaRPr lang="pl-PL" sz="1200" b="1" dirty="0">
              <a:solidFill>
                <a:schemeClr val="bg1"/>
              </a:solidFill>
              <a:latin typeface="Arial Narrow" panose="020B0606020202030204" pitchFamily="34" charset="0"/>
            </a:endParaRPr>
          </a:p>
        </p:txBody>
      </p:sp>
      <p:sp>
        <p:nvSpPr>
          <p:cNvPr id="96" name="pole tekstowe 95">
            <a:extLst>
              <a:ext uri="{FF2B5EF4-FFF2-40B4-BE49-F238E27FC236}">
                <a16:creationId xmlns:a16="http://schemas.microsoft.com/office/drawing/2014/main" id="{8934A5C9-3004-4A94-A15E-B12ED748BBA2}"/>
              </a:ext>
            </a:extLst>
          </p:cNvPr>
          <p:cNvSpPr txBox="1"/>
          <p:nvPr/>
        </p:nvSpPr>
        <p:spPr>
          <a:xfrm>
            <a:off x="752092" y="348496"/>
            <a:ext cx="1254675" cy="461665"/>
          </a:xfrm>
          <a:prstGeom prst="rect">
            <a:avLst/>
          </a:prstGeom>
          <a:noFill/>
        </p:spPr>
        <p:txBody>
          <a:bodyPr wrap="square" rtlCol="0">
            <a:spAutoFit/>
          </a:bodyPr>
          <a:lstStyle/>
          <a:p>
            <a:pPr algn="ctr"/>
            <a:r>
              <a:rPr lang="en-GB" sz="1200" b="1" dirty="0">
                <a:solidFill>
                  <a:schemeClr val="bg1"/>
                </a:solidFill>
                <a:latin typeface="Arial Narrow" panose="020B0606020202030204" pitchFamily="34" charset="0"/>
              </a:rPr>
              <a:t>Application Frameworks</a:t>
            </a:r>
            <a:endParaRPr lang="pl-PL" sz="1200" b="1" dirty="0">
              <a:solidFill>
                <a:schemeClr val="bg1"/>
              </a:solidFill>
              <a:latin typeface="Arial Narrow" panose="020B0606020202030204" pitchFamily="34" charset="0"/>
            </a:endParaRPr>
          </a:p>
        </p:txBody>
      </p:sp>
      <p:sp>
        <p:nvSpPr>
          <p:cNvPr id="97" name="Oval 20">
            <a:extLst>
              <a:ext uri="{FF2B5EF4-FFF2-40B4-BE49-F238E27FC236}">
                <a16:creationId xmlns:a16="http://schemas.microsoft.com/office/drawing/2014/main" id="{34B5318A-2353-4F16-A7B6-B9D973541679}"/>
              </a:ext>
            </a:extLst>
          </p:cNvPr>
          <p:cNvSpPr/>
          <p:nvPr/>
        </p:nvSpPr>
        <p:spPr>
          <a:xfrm>
            <a:off x="2160737" y="1285892"/>
            <a:ext cx="439350" cy="41511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A1A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600" b="1" dirty="0">
                <a:latin typeface="Arial Narrow" panose="020B0606020202030204" pitchFamily="34" charset="0"/>
              </a:rPr>
              <a:t>Identity</a:t>
            </a:r>
          </a:p>
        </p:txBody>
      </p:sp>
      <p:sp>
        <p:nvSpPr>
          <p:cNvPr id="98" name="Oval 20">
            <a:extLst>
              <a:ext uri="{FF2B5EF4-FFF2-40B4-BE49-F238E27FC236}">
                <a16:creationId xmlns:a16="http://schemas.microsoft.com/office/drawing/2014/main" id="{99F90A7A-89E0-48BD-869C-52DF0297FD88}"/>
              </a:ext>
            </a:extLst>
          </p:cNvPr>
          <p:cNvSpPr/>
          <p:nvPr/>
        </p:nvSpPr>
        <p:spPr>
          <a:xfrm>
            <a:off x="2779101" y="1388036"/>
            <a:ext cx="439350" cy="41511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A1A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00" b="1" dirty="0">
                <a:latin typeface="Arial Narrow" panose="020B0606020202030204" pitchFamily="34" charset="0"/>
              </a:rPr>
              <a:t>Entity Framework</a:t>
            </a:r>
          </a:p>
        </p:txBody>
      </p:sp>
      <p:sp>
        <p:nvSpPr>
          <p:cNvPr id="99" name="Oval 20">
            <a:extLst>
              <a:ext uri="{FF2B5EF4-FFF2-40B4-BE49-F238E27FC236}">
                <a16:creationId xmlns:a16="http://schemas.microsoft.com/office/drawing/2014/main" id="{C54A71AA-3BCD-446E-B35B-0C672978785D}"/>
              </a:ext>
            </a:extLst>
          </p:cNvPr>
          <p:cNvSpPr/>
          <p:nvPr/>
        </p:nvSpPr>
        <p:spPr>
          <a:xfrm>
            <a:off x="1692047" y="2270031"/>
            <a:ext cx="319818" cy="30217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300" b="1" dirty="0">
                <a:latin typeface="Arial Narrow" panose="020B0606020202030204" pitchFamily="34" charset="0"/>
              </a:rPr>
              <a:t>Caching</a:t>
            </a:r>
          </a:p>
        </p:txBody>
      </p:sp>
      <p:sp>
        <p:nvSpPr>
          <p:cNvPr id="100" name="Oval 20">
            <a:extLst>
              <a:ext uri="{FF2B5EF4-FFF2-40B4-BE49-F238E27FC236}">
                <a16:creationId xmlns:a16="http://schemas.microsoft.com/office/drawing/2014/main" id="{F23DBF72-2774-446C-B4D5-C00C8643C9B8}"/>
              </a:ext>
            </a:extLst>
          </p:cNvPr>
          <p:cNvSpPr/>
          <p:nvPr/>
        </p:nvSpPr>
        <p:spPr>
          <a:xfrm>
            <a:off x="1569685" y="2970628"/>
            <a:ext cx="319818" cy="30217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300" b="1" dirty="0">
                <a:latin typeface="Arial Narrow" panose="020B0606020202030204" pitchFamily="34" charset="0"/>
              </a:rPr>
              <a:t>SignalR</a:t>
            </a:r>
          </a:p>
        </p:txBody>
      </p:sp>
      <p:sp>
        <p:nvSpPr>
          <p:cNvPr id="101" name="Oval 20">
            <a:extLst>
              <a:ext uri="{FF2B5EF4-FFF2-40B4-BE49-F238E27FC236}">
                <a16:creationId xmlns:a16="http://schemas.microsoft.com/office/drawing/2014/main" id="{BC6CBE4D-52DB-41E0-B980-99782D1DC21B}"/>
              </a:ext>
            </a:extLst>
          </p:cNvPr>
          <p:cNvSpPr/>
          <p:nvPr/>
        </p:nvSpPr>
        <p:spPr>
          <a:xfrm>
            <a:off x="2061129" y="2120361"/>
            <a:ext cx="319818" cy="30217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 b="1" dirty="0">
                <a:latin typeface="Arial Narrow" panose="020B0606020202030204" pitchFamily="34" charset="0"/>
              </a:rPr>
              <a:t>Configuration &amp; Logging</a:t>
            </a:r>
          </a:p>
        </p:txBody>
      </p:sp>
      <p:sp>
        <p:nvSpPr>
          <p:cNvPr id="102" name="Oval 20">
            <a:extLst>
              <a:ext uri="{FF2B5EF4-FFF2-40B4-BE49-F238E27FC236}">
                <a16:creationId xmlns:a16="http://schemas.microsoft.com/office/drawing/2014/main" id="{FAD76F15-AF7F-405E-A98D-8948ED8050F6}"/>
              </a:ext>
            </a:extLst>
          </p:cNvPr>
          <p:cNvSpPr/>
          <p:nvPr/>
        </p:nvSpPr>
        <p:spPr>
          <a:xfrm>
            <a:off x="1005643" y="2649579"/>
            <a:ext cx="319818" cy="30217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00" b="1" dirty="0">
                <a:latin typeface="Arial Narrow" panose="020B0606020202030204" pitchFamily="34" charset="0"/>
              </a:rPr>
              <a:t>gRPC</a:t>
            </a:r>
          </a:p>
        </p:txBody>
      </p:sp>
      <p:sp>
        <p:nvSpPr>
          <p:cNvPr id="103" name="Oval 20">
            <a:extLst>
              <a:ext uri="{FF2B5EF4-FFF2-40B4-BE49-F238E27FC236}">
                <a16:creationId xmlns:a16="http://schemas.microsoft.com/office/drawing/2014/main" id="{A5776CBE-1262-4011-BA24-C00DD6A71410}"/>
              </a:ext>
            </a:extLst>
          </p:cNvPr>
          <p:cNvSpPr/>
          <p:nvPr/>
        </p:nvSpPr>
        <p:spPr>
          <a:xfrm>
            <a:off x="1194188" y="2345913"/>
            <a:ext cx="319818" cy="30217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300" b="1" dirty="0">
                <a:latin typeface="Arial Narrow" panose="020B0606020202030204" pitchFamily="34" charset="0"/>
              </a:rPr>
              <a:t>Model Binding</a:t>
            </a:r>
          </a:p>
        </p:txBody>
      </p:sp>
      <p:sp>
        <p:nvSpPr>
          <p:cNvPr id="104" name="Oval 20">
            <a:extLst>
              <a:ext uri="{FF2B5EF4-FFF2-40B4-BE49-F238E27FC236}">
                <a16:creationId xmlns:a16="http://schemas.microsoft.com/office/drawing/2014/main" id="{4470258F-7DAA-43E7-9002-E5F5F578F6C8}"/>
              </a:ext>
            </a:extLst>
          </p:cNvPr>
          <p:cNvSpPr/>
          <p:nvPr/>
        </p:nvSpPr>
        <p:spPr>
          <a:xfrm>
            <a:off x="1137354" y="2004230"/>
            <a:ext cx="319818" cy="30217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00" b="1" dirty="0">
                <a:latin typeface="Arial Narrow" panose="020B0606020202030204" pitchFamily="34" charset="0"/>
              </a:rPr>
              <a:t>Razor</a:t>
            </a:r>
          </a:p>
        </p:txBody>
      </p:sp>
      <p:sp>
        <p:nvSpPr>
          <p:cNvPr id="105" name="Oval 20">
            <a:extLst>
              <a:ext uri="{FF2B5EF4-FFF2-40B4-BE49-F238E27FC236}">
                <a16:creationId xmlns:a16="http://schemas.microsoft.com/office/drawing/2014/main" id="{0E619CB7-0A61-4EB8-B450-7A135B13A3F2}"/>
              </a:ext>
            </a:extLst>
          </p:cNvPr>
          <p:cNvSpPr/>
          <p:nvPr/>
        </p:nvSpPr>
        <p:spPr>
          <a:xfrm>
            <a:off x="2036889" y="2465382"/>
            <a:ext cx="319818" cy="30217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 b="1" dirty="0">
                <a:latin typeface="Arial Narrow" panose="020B0606020202030204" pitchFamily="34" charset="0"/>
              </a:rPr>
              <a:t>Dependency Injection</a:t>
            </a:r>
          </a:p>
        </p:txBody>
      </p:sp>
      <p:sp>
        <p:nvSpPr>
          <p:cNvPr id="106" name="Oval 20">
            <a:extLst>
              <a:ext uri="{FF2B5EF4-FFF2-40B4-BE49-F238E27FC236}">
                <a16:creationId xmlns:a16="http://schemas.microsoft.com/office/drawing/2014/main" id="{3ABDDD5F-99A5-41D8-972F-1E421B263220}"/>
              </a:ext>
            </a:extLst>
          </p:cNvPr>
          <p:cNvSpPr/>
          <p:nvPr/>
        </p:nvSpPr>
        <p:spPr>
          <a:xfrm>
            <a:off x="1491178" y="2583976"/>
            <a:ext cx="319818" cy="30217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300" b="1" dirty="0">
                <a:latin typeface="Arial Narrow" panose="020B0606020202030204" pitchFamily="34" charset="0"/>
              </a:rPr>
              <a:t>URL Routing</a:t>
            </a:r>
          </a:p>
        </p:txBody>
      </p:sp>
      <p:sp>
        <p:nvSpPr>
          <p:cNvPr id="107" name="Oval 20">
            <a:extLst>
              <a:ext uri="{FF2B5EF4-FFF2-40B4-BE49-F238E27FC236}">
                <a16:creationId xmlns:a16="http://schemas.microsoft.com/office/drawing/2014/main" id="{5860B61D-D943-438A-87C1-3CAD7FE21657}"/>
              </a:ext>
            </a:extLst>
          </p:cNvPr>
          <p:cNvSpPr/>
          <p:nvPr/>
        </p:nvSpPr>
        <p:spPr>
          <a:xfrm>
            <a:off x="1263758" y="2869998"/>
            <a:ext cx="319818" cy="30217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 b="1" dirty="0">
                <a:latin typeface="Arial Narrow" panose="020B0606020202030204" pitchFamily="34" charset="0"/>
              </a:rPr>
              <a:t>Middleware</a:t>
            </a:r>
          </a:p>
        </p:txBody>
      </p:sp>
      <p:sp>
        <p:nvSpPr>
          <p:cNvPr id="108" name="Oval 20">
            <a:extLst>
              <a:ext uri="{FF2B5EF4-FFF2-40B4-BE49-F238E27FC236}">
                <a16:creationId xmlns:a16="http://schemas.microsoft.com/office/drawing/2014/main" id="{9B4C201E-B666-43D2-980C-23DD0580F1D0}"/>
              </a:ext>
            </a:extLst>
          </p:cNvPr>
          <p:cNvSpPr/>
          <p:nvPr/>
        </p:nvSpPr>
        <p:spPr>
          <a:xfrm>
            <a:off x="1866304" y="2807770"/>
            <a:ext cx="319818" cy="30217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00" b="1" dirty="0">
                <a:latin typeface="Arial Narrow" panose="020B0606020202030204" pitchFamily="34" charset="0"/>
              </a:rPr>
              <a:t>HTTP Server</a:t>
            </a:r>
          </a:p>
        </p:txBody>
      </p:sp>
      <p:sp>
        <p:nvSpPr>
          <p:cNvPr id="109" name="Oval 20">
            <a:extLst>
              <a:ext uri="{FF2B5EF4-FFF2-40B4-BE49-F238E27FC236}">
                <a16:creationId xmlns:a16="http://schemas.microsoft.com/office/drawing/2014/main" id="{A9E11843-CEE4-4023-9DB4-E8E5F7BF71AE}"/>
              </a:ext>
            </a:extLst>
          </p:cNvPr>
          <p:cNvSpPr/>
          <p:nvPr/>
        </p:nvSpPr>
        <p:spPr>
          <a:xfrm>
            <a:off x="606948" y="737339"/>
            <a:ext cx="578067" cy="546179"/>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A04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200" b="1" dirty="0">
                <a:latin typeface="Arial Narrow" panose="020B0606020202030204" pitchFamily="34" charset="0"/>
              </a:rPr>
              <a:t>Blazor</a:t>
            </a:r>
          </a:p>
        </p:txBody>
      </p:sp>
      <p:sp>
        <p:nvSpPr>
          <p:cNvPr id="110" name="Oval 20">
            <a:extLst>
              <a:ext uri="{FF2B5EF4-FFF2-40B4-BE49-F238E27FC236}">
                <a16:creationId xmlns:a16="http://schemas.microsoft.com/office/drawing/2014/main" id="{78372614-4F4A-4899-B4F9-11D63804E66E}"/>
              </a:ext>
            </a:extLst>
          </p:cNvPr>
          <p:cNvSpPr/>
          <p:nvPr/>
        </p:nvSpPr>
        <p:spPr>
          <a:xfrm>
            <a:off x="928103" y="1239806"/>
            <a:ext cx="578067" cy="546179"/>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A04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100" b="1" dirty="0">
                <a:latin typeface="Arial Narrow" panose="020B0606020202030204" pitchFamily="34" charset="0"/>
              </a:rPr>
              <a:t>Razor Pages</a:t>
            </a:r>
          </a:p>
        </p:txBody>
      </p:sp>
      <p:sp>
        <p:nvSpPr>
          <p:cNvPr id="111" name="Oval 20">
            <a:extLst>
              <a:ext uri="{FF2B5EF4-FFF2-40B4-BE49-F238E27FC236}">
                <a16:creationId xmlns:a16="http://schemas.microsoft.com/office/drawing/2014/main" id="{1A85FD8C-6D27-4B90-9D25-18EB1D9F7200}"/>
              </a:ext>
            </a:extLst>
          </p:cNvPr>
          <p:cNvSpPr/>
          <p:nvPr/>
        </p:nvSpPr>
        <p:spPr>
          <a:xfrm>
            <a:off x="1464249" y="841069"/>
            <a:ext cx="578067" cy="546179"/>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A04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700" b="1" dirty="0">
                <a:latin typeface="Arial Narrow" panose="020B0606020202030204" pitchFamily="34" charset="0"/>
              </a:rPr>
              <a:t>MVC Framework</a:t>
            </a:r>
          </a:p>
        </p:txBody>
      </p:sp>
    </p:spTree>
    <p:extLst>
      <p:ext uri="{BB962C8B-B14F-4D97-AF65-F5344CB8AC3E}">
        <p14:creationId xmlns:p14="http://schemas.microsoft.com/office/powerpoint/2010/main" val="866405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Obraz 23">
            <a:extLst>
              <a:ext uri="{FF2B5EF4-FFF2-40B4-BE49-F238E27FC236}">
                <a16:creationId xmlns:a16="http://schemas.microsoft.com/office/drawing/2014/main" id="{10700FA5-9AD8-43C3-9022-5023BF0CCE8D}"/>
              </a:ext>
            </a:extLst>
          </p:cNvPr>
          <p:cNvPicPr>
            <a:picLocks noChangeAspect="1"/>
          </p:cNvPicPr>
          <p:nvPr/>
        </p:nvPicPr>
        <p:blipFill>
          <a:blip r:embed="rId3"/>
          <a:stretch>
            <a:fillRect/>
          </a:stretch>
        </p:blipFill>
        <p:spPr>
          <a:xfrm>
            <a:off x="984000" y="2133000"/>
            <a:ext cx="4591691" cy="1819529"/>
          </a:xfrm>
          <a:prstGeom prst="rect">
            <a:avLst/>
          </a:prstGeom>
        </p:spPr>
      </p:pic>
      <p:pic>
        <p:nvPicPr>
          <p:cNvPr id="9" name="Obraz 8">
            <a:extLst>
              <a:ext uri="{FF2B5EF4-FFF2-40B4-BE49-F238E27FC236}">
                <a16:creationId xmlns:a16="http://schemas.microsoft.com/office/drawing/2014/main" id="{83D6DD21-23C3-48DE-84EF-EBC001D066D1}"/>
              </a:ext>
            </a:extLst>
          </p:cNvPr>
          <p:cNvPicPr>
            <a:picLocks noChangeAspect="1"/>
          </p:cNvPicPr>
          <p:nvPr/>
        </p:nvPicPr>
        <p:blipFill>
          <a:blip r:embed="rId4"/>
          <a:stretch>
            <a:fillRect/>
          </a:stretch>
        </p:blipFill>
        <p:spPr>
          <a:xfrm>
            <a:off x="6600000" y="4915237"/>
            <a:ext cx="3105150" cy="1657350"/>
          </a:xfrm>
          <a:prstGeom prst="rect">
            <a:avLst/>
          </a:prstGeom>
        </p:spPr>
      </p:pic>
      <p:pic>
        <p:nvPicPr>
          <p:cNvPr id="2" name="Obraz 1">
            <a:extLst>
              <a:ext uri="{FF2B5EF4-FFF2-40B4-BE49-F238E27FC236}">
                <a16:creationId xmlns:a16="http://schemas.microsoft.com/office/drawing/2014/main" id="{803771D3-8E86-4EF0-B02F-A209401903C8}"/>
              </a:ext>
            </a:extLst>
          </p:cNvPr>
          <p:cNvPicPr>
            <a:picLocks noChangeAspect="1"/>
          </p:cNvPicPr>
          <p:nvPr/>
        </p:nvPicPr>
        <p:blipFill>
          <a:blip r:embed="rId5">
            <a:clrChange>
              <a:clrFrom>
                <a:srgbClr val="F5F7FE"/>
              </a:clrFrom>
              <a:clrTo>
                <a:srgbClr val="F5F7FE">
                  <a:alpha val="0"/>
                </a:srgbClr>
              </a:clrTo>
            </a:clrChange>
          </a:blip>
          <a:stretch>
            <a:fillRect/>
          </a:stretch>
        </p:blipFill>
        <p:spPr>
          <a:xfrm>
            <a:off x="1917580" y="1932947"/>
            <a:ext cx="2105319" cy="200053"/>
          </a:xfrm>
          <a:prstGeom prst="rect">
            <a:avLst/>
          </a:prstGeom>
        </p:spPr>
      </p:pic>
      <p:pic>
        <p:nvPicPr>
          <p:cNvPr id="3" name="Obraz 2">
            <a:extLst>
              <a:ext uri="{FF2B5EF4-FFF2-40B4-BE49-F238E27FC236}">
                <a16:creationId xmlns:a16="http://schemas.microsoft.com/office/drawing/2014/main" id="{6DC4515F-8EC2-474D-8C2F-D8178982750B}"/>
              </a:ext>
            </a:extLst>
          </p:cNvPr>
          <p:cNvPicPr>
            <a:picLocks noChangeAspect="1"/>
          </p:cNvPicPr>
          <p:nvPr/>
        </p:nvPicPr>
        <p:blipFill>
          <a:blip r:embed="rId6"/>
          <a:stretch>
            <a:fillRect/>
          </a:stretch>
        </p:blipFill>
        <p:spPr>
          <a:xfrm>
            <a:off x="984000" y="3903375"/>
            <a:ext cx="8086725" cy="2333625"/>
          </a:xfrm>
          <a:prstGeom prst="rect">
            <a:avLst/>
          </a:prstGeom>
        </p:spPr>
      </p:pic>
      <p:pic>
        <p:nvPicPr>
          <p:cNvPr id="6" name="Obraz 5">
            <a:extLst>
              <a:ext uri="{FF2B5EF4-FFF2-40B4-BE49-F238E27FC236}">
                <a16:creationId xmlns:a16="http://schemas.microsoft.com/office/drawing/2014/main" id="{97BD6BA7-5DDF-452A-AD05-0169F6DAADEF}"/>
              </a:ext>
            </a:extLst>
          </p:cNvPr>
          <p:cNvPicPr>
            <a:picLocks noChangeAspect="1"/>
          </p:cNvPicPr>
          <p:nvPr/>
        </p:nvPicPr>
        <p:blipFill>
          <a:blip r:embed="rId7">
            <a:clrChange>
              <a:clrFrom>
                <a:srgbClr val="F7F9FE"/>
              </a:clrFrom>
              <a:clrTo>
                <a:srgbClr val="F7F9FE">
                  <a:alpha val="0"/>
                </a:srgbClr>
              </a:clrTo>
            </a:clrChange>
          </a:blip>
          <a:stretch>
            <a:fillRect/>
          </a:stretch>
        </p:blipFill>
        <p:spPr>
          <a:xfrm>
            <a:off x="984000" y="1942473"/>
            <a:ext cx="933580" cy="190527"/>
          </a:xfrm>
          <a:prstGeom prst="rect">
            <a:avLst/>
          </a:prstGeom>
        </p:spPr>
      </p:pic>
    </p:spTree>
    <p:extLst>
      <p:ext uri="{BB962C8B-B14F-4D97-AF65-F5344CB8AC3E}">
        <p14:creationId xmlns:p14="http://schemas.microsoft.com/office/powerpoint/2010/main" val="3308965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Blazor </a:t>
            </a:r>
            <a:r>
              <a:rPr lang="en-US" dirty="0" err="1"/>
              <a:t>WebAssembly</a:t>
            </a:r>
            <a:r>
              <a:rPr lang="pl-PL" dirty="0"/>
              <a:t> </a:t>
            </a:r>
            <a:r>
              <a:rPr lang="pl-PL" dirty="0" err="1"/>
              <a:t>render</a:t>
            </a:r>
            <a:r>
              <a:rPr lang="pl-PL" dirty="0"/>
              <a:t> </a:t>
            </a:r>
            <a:r>
              <a:rPr lang="pl-PL" dirty="0" err="1"/>
              <a:t>modes</a:t>
            </a:r>
            <a:endParaRPr lang="en-GB" dirty="0"/>
          </a:p>
        </p:txBody>
      </p:sp>
      <p:pic>
        <p:nvPicPr>
          <p:cNvPr id="9" name="Obraz 8">
            <a:extLst>
              <a:ext uri="{FF2B5EF4-FFF2-40B4-BE49-F238E27FC236}">
                <a16:creationId xmlns:a16="http://schemas.microsoft.com/office/drawing/2014/main" id="{13DE938C-E7ED-4FE2-8C52-FD7A27421A82}"/>
              </a:ext>
            </a:extLst>
          </p:cNvPr>
          <p:cNvPicPr>
            <a:picLocks noChangeAspect="1"/>
          </p:cNvPicPr>
          <p:nvPr/>
        </p:nvPicPr>
        <p:blipFill rotWithShape="1">
          <a:blip r:embed="rId3">
            <a:extLst>
              <a:ext uri="{28A0092B-C50C-407E-A947-70E740481C1C}">
                <a14:useLocalDpi xmlns:a14="http://schemas.microsoft.com/office/drawing/2010/main" val="0"/>
              </a:ext>
            </a:extLst>
          </a:blip>
          <a:srcRect l="8311" t="30036" r="7699" b="11673"/>
          <a:stretch/>
        </p:blipFill>
        <p:spPr>
          <a:xfrm>
            <a:off x="552000" y="1196999"/>
            <a:ext cx="3816000" cy="2232001"/>
          </a:xfrm>
          <a:prstGeom prst="rect">
            <a:avLst/>
          </a:prstGeom>
        </p:spPr>
      </p:pic>
    </p:spTree>
    <p:extLst>
      <p:ext uri="{BB962C8B-B14F-4D97-AF65-F5344CB8AC3E}">
        <p14:creationId xmlns:p14="http://schemas.microsoft.com/office/powerpoint/2010/main" val="305220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1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12" name="think-cell Slide" r:id="rId5" imgW="270" imgH="270" progId="TCLayout.ActiveDocument.1">
                  <p:embed/>
                </p:oleObj>
              </mc:Choice>
              <mc:Fallback>
                <p:oleObj name="think-cell Slide" r:id="rId5" imgW="270" imgH="270" progId="TCLayout.ActiveDocument.1">
                  <p:embed/>
                  <p:pic>
                    <p:nvPicPr>
                      <p:cNvPr id="20" name="Object 19"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1" name="Obraz 20">
            <a:extLst>
              <a:ext uri="{FF2B5EF4-FFF2-40B4-BE49-F238E27FC236}">
                <a16:creationId xmlns:a16="http://schemas.microsoft.com/office/drawing/2014/main" id="{A7468DED-153D-4A25-9A47-91B781599C83}"/>
              </a:ext>
            </a:extLst>
          </p:cNvPr>
          <p:cNvPicPr>
            <a:picLocks noChangeAspect="1"/>
          </p:cNvPicPr>
          <p:nvPr/>
        </p:nvPicPr>
        <p:blipFill>
          <a:blip r:embed="rId7"/>
          <a:stretch>
            <a:fillRect/>
          </a:stretch>
        </p:blipFill>
        <p:spPr>
          <a:xfrm>
            <a:off x="120000" y="261000"/>
            <a:ext cx="4143953" cy="2191056"/>
          </a:xfrm>
          <a:prstGeom prst="rect">
            <a:avLst/>
          </a:prstGeom>
        </p:spPr>
      </p:pic>
      <p:pic>
        <p:nvPicPr>
          <p:cNvPr id="22" name="Obraz 21">
            <a:extLst>
              <a:ext uri="{FF2B5EF4-FFF2-40B4-BE49-F238E27FC236}">
                <a16:creationId xmlns:a16="http://schemas.microsoft.com/office/drawing/2014/main" id="{CC2D07C1-1106-4307-895F-B9AA91A27E1F}"/>
              </a:ext>
            </a:extLst>
          </p:cNvPr>
          <p:cNvPicPr>
            <a:picLocks noChangeAspect="1"/>
          </p:cNvPicPr>
          <p:nvPr/>
        </p:nvPicPr>
        <p:blipFill>
          <a:blip r:embed="rId8">
            <a:clrChange>
              <a:clrFrom>
                <a:srgbClr val="F7F9FE"/>
              </a:clrFrom>
              <a:clrTo>
                <a:srgbClr val="F7F9FE">
                  <a:alpha val="0"/>
                </a:srgbClr>
              </a:clrTo>
            </a:clrChange>
          </a:blip>
          <a:stretch>
            <a:fillRect/>
          </a:stretch>
        </p:blipFill>
        <p:spPr>
          <a:xfrm>
            <a:off x="120000" y="60947"/>
            <a:ext cx="895475" cy="200053"/>
          </a:xfrm>
          <a:prstGeom prst="rect">
            <a:avLst/>
          </a:prstGeom>
        </p:spPr>
      </p:pic>
      <p:pic>
        <p:nvPicPr>
          <p:cNvPr id="25" name="Obraz 24">
            <a:extLst>
              <a:ext uri="{FF2B5EF4-FFF2-40B4-BE49-F238E27FC236}">
                <a16:creationId xmlns:a16="http://schemas.microsoft.com/office/drawing/2014/main" id="{3FE9A0AA-8EF3-4C42-8BBF-40A68EACE60D}"/>
              </a:ext>
            </a:extLst>
          </p:cNvPr>
          <p:cNvPicPr>
            <a:picLocks noChangeAspect="1"/>
          </p:cNvPicPr>
          <p:nvPr/>
        </p:nvPicPr>
        <p:blipFill>
          <a:blip r:embed="rId9"/>
          <a:stretch>
            <a:fillRect/>
          </a:stretch>
        </p:blipFill>
        <p:spPr>
          <a:xfrm>
            <a:off x="107647" y="2349000"/>
            <a:ext cx="3933825" cy="1362075"/>
          </a:xfrm>
          <a:prstGeom prst="rect">
            <a:avLst/>
          </a:prstGeom>
        </p:spPr>
      </p:pic>
      <p:pic>
        <p:nvPicPr>
          <p:cNvPr id="26" name="Obraz 25">
            <a:extLst>
              <a:ext uri="{FF2B5EF4-FFF2-40B4-BE49-F238E27FC236}">
                <a16:creationId xmlns:a16="http://schemas.microsoft.com/office/drawing/2014/main" id="{5A3AE0BD-FB9F-46DA-8362-3D93117471D9}"/>
              </a:ext>
            </a:extLst>
          </p:cNvPr>
          <p:cNvPicPr>
            <a:picLocks noChangeAspect="1"/>
          </p:cNvPicPr>
          <p:nvPr/>
        </p:nvPicPr>
        <p:blipFill>
          <a:blip r:embed="rId10"/>
          <a:stretch>
            <a:fillRect/>
          </a:stretch>
        </p:blipFill>
        <p:spPr>
          <a:xfrm>
            <a:off x="4152000" y="2349000"/>
            <a:ext cx="6429375" cy="1171575"/>
          </a:xfrm>
          <a:prstGeom prst="rect">
            <a:avLst/>
          </a:prstGeom>
        </p:spPr>
      </p:pic>
      <p:pic>
        <p:nvPicPr>
          <p:cNvPr id="27" name="Obraz 26">
            <a:extLst>
              <a:ext uri="{FF2B5EF4-FFF2-40B4-BE49-F238E27FC236}">
                <a16:creationId xmlns:a16="http://schemas.microsoft.com/office/drawing/2014/main" id="{F7176AC9-E295-410F-A3DA-79139AD0AAD9}"/>
              </a:ext>
            </a:extLst>
          </p:cNvPr>
          <p:cNvPicPr>
            <a:picLocks noChangeAspect="1"/>
          </p:cNvPicPr>
          <p:nvPr/>
        </p:nvPicPr>
        <p:blipFill>
          <a:blip r:embed="rId11">
            <a:clrChange>
              <a:clrFrom>
                <a:srgbClr val="FFFFFF"/>
              </a:clrFrom>
              <a:clrTo>
                <a:srgbClr val="FFFFFF">
                  <a:alpha val="0"/>
                </a:srgbClr>
              </a:clrTo>
            </a:clrChange>
          </a:blip>
          <a:stretch>
            <a:fillRect/>
          </a:stretch>
        </p:blipFill>
        <p:spPr>
          <a:xfrm>
            <a:off x="4157294" y="584003"/>
            <a:ext cx="4296375" cy="1838582"/>
          </a:xfrm>
          <a:prstGeom prst="rect">
            <a:avLst/>
          </a:prstGeom>
        </p:spPr>
      </p:pic>
      <p:pic>
        <p:nvPicPr>
          <p:cNvPr id="28" name="Obraz 27">
            <a:extLst>
              <a:ext uri="{FF2B5EF4-FFF2-40B4-BE49-F238E27FC236}">
                <a16:creationId xmlns:a16="http://schemas.microsoft.com/office/drawing/2014/main" id="{218D1AC9-3EBF-4C0A-930A-418E7D2C70C2}"/>
              </a:ext>
            </a:extLst>
          </p:cNvPr>
          <p:cNvPicPr>
            <a:picLocks noChangeAspect="1"/>
          </p:cNvPicPr>
          <p:nvPr/>
        </p:nvPicPr>
        <p:blipFill>
          <a:blip r:embed="rId12">
            <a:clrChange>
              <a:clrFrom>
                <a:srgbClr val="F5F7FE"/>
              </a:clrFrom>
              <a:clrTo>
                <a:srgbClr val="F5F7FE">
                  <a:alpha val="0"/>
                </a:srgbClr>
              </a:clrTo>
            </a:clrChange>
          </a:blip>
          <a:stretch>
            <a:fillRect/>
          </a:stretch>
        </p:blipFill>
        <p:spPr>
          <a:xfrm>
            <a:off x="5134960" y="423100"/>
            <a:ext cx="1905266" cy="181000"/>
          </a:xfrm>
          <a:prstGeom prst="rect">
            <a:avLst/>
          </a:prstGeom>
        </p:spPr>
      </p:pic>
      <p:pic>
        <p:nvPicPr>
          <p:cNvPr id="30" name="Obraz 29">
            <a:extLst>
              <a:ext uri="{FF2B5EF4-FFF2-40B4-BE49-F238E27FC236}">
                <a16:creationId xmlns:a16="http://schemas.microsoft.com/office/drawing/2014/main" id="{1E9063BC-F503-4494-987B-7C447C3664FF}"/>
              </a:ext>
            </a:extLst>
          </p:cNvPr>
          <p:cNvPicPr>
            <a:picLocks noChangeAspect="1"/>
          </p:cNvPicPr>
          <p:nvPr/>
        </p:nvPicPr>
        <p:blipFill>
          <a:blip r:embed="rId13"/>
          <a:stretch>
            <a:fillRect/>
          </a:stretch>
        </p:blipFill>
        <p:spPr>
          <a:xfrm>
            <a:off x="107647" y="4589362"/>
            <a:ext cx="4877481" cy="1848108"/>
          </a:xfrm>
          <a:prstGeom prst="rect">
            <a:avLst/>
          </a:prstGeom>
        </p:spPr>
      </p:pic>
      <p:pic>
        <p:nvPicPr>
          <p:cNvPr id="31" name="Obraz 30">
            <a:extLst>
              <a:ext uri="{FF2B5EF4-FFF2-40B4-BE49-F238E27FC236}">
                <a16:creationId xmlns:a16="http://schemas.microsoft.com/office/drawing/2014/main" id="{AE972FD6-AD10-4A87-A6BA-6C0991F93A60}"/>
              </a:ext>
            </a:extLst>
          </p:cNvPr>
          <p:cNvPicPr>
            <a:picLocks noChangeAspect="1"/>
          </p:cNvPicPr>
          <p:nvPr/>
        </p:nvPicPr>
        <p:blipFill>
          <a:blip r:embed="rId14">
            <a:clrChange>
              <a:clrFrom>
                <a:srgbClr val="F5F7FE"/>
              </a:clrFrom>
              <a:clrTo>
                <a:srgbClr val="F5F7FE">
                  <a:alpha val="0"/>
                </a:srgbClr>
              </a:clrTo>
            </a:clrChange>
          </a:blip>
          <a:stretch>
            <a:fillRect/>
          </a:stretch>
        </p:blipFill>
        <p:spPr>
          <a:xfrm>
            <a:off x="1128000" y="4357371"/>
            <a:ext cx="2476846" cy="200053"/>
          </a:xfrm>
          <a:prstGeom prst="rect">
            <a:avLst/>
          </a:prstGeom>
        </p:spPr>
      </p:pic>
      <p:pic>
        <p:nvPicPr>
          <p:cNvPr id="33" name="Obraz 32">
            <a:extLst>
              <a:ext uri="{FF2B5EF4-FFF2-40B4-BE49-F238E27FC236}">
                <a16:creationId xmlns:a16="http://schemas.microsoft.com/office/drawing/2014/main" id="{3025D51F-8041-4F86-8700-E984D1802DB2}"/>
              </a:ext>
            </a:extLst>
          </p:cNvPr>
          <p:cNvPicPr>
            <a:picLocks noChangeAspect="1"/>
          </p:cNvPicPr>
          <p:nvPr/>
        </p:nvPicPr>
        <p:blipFill>
          <a:blip r:embed="rId15"/>
          <a:stretch>
            <a:fillRect/>
          </a:stretch>
        </p:blipFill>
        <p:spPr>
          <a:xfrm>
            <a:off x="5127972" y="4941000"/>
            <a:ext cx="6467475" cy="1571625"/>
          </a:xfrm>
          <a:prstGeom prst="rect">
            <a:avLst/>
          </a:prstGeom>
        </p:spPr>
      </p:pic>
      <p:pic>
        <p:nvPicPr>
          <p:cNvPr id="34" name="Obraz 33">
            <a:extLst>
              <a:ext uri="{FF2B5EF4-FFF2-40B4-BE49-F238E27FC236}">
                <a16:creationId xmlns:a16="http://schemas.microsoft.com/office/drawing/2014/main" id="{0C13A7AE-BDC2-4408-8851-331340BD29EB}"/>
              </a:ext>
            </a:extLst>
          </p:cNvPr>
          <p:cNvPicPr>
            <a:picLocks noChangeAspect="1"/>
          </p:cNvPicPr>
          <p:nvPr/>
        </p:nvPicPr>
        <p:blipFill>
          <a:blip r:embed="rId16">
            <a:clrChange>
              <a:clrFrom>
                <a:srgbClr val="F7F9FE"/>
              </a:clrFrom>
              <a:clrTo>
                <a:srgbClr val="F7F9FE">
                  <a:alpha val="0"/>
                </a:srgbClr>
              </a:clrTo>
            </a:clrChange>
          </a:blip>
          <a:stretch>
            <a:fillRect/>
          </a:stretch>
        </p:blipFill>
        <p:spPr>
          <a:xfrm>
            <a:off x="4146751" y="418337"/>
            <a:ext cx="933580" cy="190527"/>
          </a:xfrm>
          <a:prstGeom prst="rect">
            <a:avLst/>
          </a:prstGeom>
        </p:spPr>
      </p:pic>
      <p:pic>
        <p:nvPicPr>
          <p:cNvPr id="35" name="Obraz 34">
            <a:extLst>
              <a:ext uri="{FF2B5EF4-FFF2-40B4-BE49-F238E27FC236}">
                <a16:creationId xmlns:a16="http://schemas.microsoft.com/office/drawing/2014/main" id="{6C966C06-9D8A-4CAD-8EC3-753B41464897}"/>
              </a:ext>
            </a:extLst>
          </p:cNvPr>
          <p:cNvPicPr>
            <a:picLocks noChangeAspect="1"/>
          </p:cNvPicPr>
          <p:nvPr/>
        </p:nvPicPr>
        <p:blipFill>
          <a:blip r:embed="rId16">
            <a:clrChange>
              <a:clrFrom>
                <a:srgbClr val="F7F9FE"/>
              </a:clrFrom>
              <a:clrTo>
                <a:srgbClr val="F7F9FE">
                  <a:alpha val="0"/>
                </a:srgbClr>
              </a:clrTo>
            </a:clrChange>
          </a:blip>
          <a:stretch>
            <a:fillRect/>
          </a:stretch>
        </p:blipFill>
        <p:spPr>
          <a:xfrm>
            <a:off x="120000" y="4366897"/>
            <a:ext cx="933580" cy="190527"/>
          </a:xfrm>
          <a:prstGeom prst="rect">
            <a:avLst/>
          </a:prstGeom>
        </p:spPr>
      </p:pic>
    </p:spTree>
    <p:extLst>
      <p:ext uri="{BB962C8B-B14F-4D97-AF65-F5344CB8AC3E}">
        <p14:creationId xmlns:p14="http://schemas.microsoft.com/office/powerpoint/2010/main" val="2065796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pl-PL" dirty="0"/>
              <a:t>JS </a:t>
            </a:r>
            <a:r>
              <a:rPr lang="pl-PL" dirty="0" err="1"/>
              <a:t>Interoperability</a:t>
            </a:r>
            <a:endParaRPr lang="en-GB" dirty="0"/>
          </a:p>
        </p:txBody>
      </p:sp>
      <p:graphicFrame>
        <p:nvGraphicFramePr>
          <p:cNvPr id="15" name="SmartArt Placeholder 11">
            <a:extLst>
              <a:ext uri="{FF2B5EF4-FFF2-40B4-BE49-F238E27FC236}">
                <a16:creationId xmlns:a16="http://schemas.microsoft.com/office/drawing/2014/main" id="{4159C739-6F6A-4522-A222-FE5E7CB171D5}"/>
              </a:ext>
            </a:extLst>
          </p:cNvPr>
          <p:cNvGraphicFramePr>
            <a:graphicFrameLocks/>
          </p:cNvGraphicFramePr>
          <p:nvPr>
            <p:extLst>
              <p:ext uri="{D42A27DB-BD31-4B8C-83A1-F6EECF244321}">
                <p14:modId xmlns:p14="http://schemas.microsoft.com/office/powerpoint/2010/main" val="26630722"/>
              </p:ext>
            </p:extLst>
          </p:nvPr>
        </p:nvGraphicFramePr>
        <p:xfrm>
          <a:off x="273222" y="1569256"/>
          <a:ext cx="5544675" cy="43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 Placeholder 13">
            <a:extLst>
              <a:ext uri="{FF2B5EF4-FFF2-40B4-BE49-F238E27FC236}">
                <a16:creationId xmlns:a16="http://schemas.microsoft.com/office/drawing/2014/main" id="{1C6C60FC-FF3D-4D7E-BDC3-BA4E86B1A787}"/>
              </a:ext>
            </a:extLst>
          </p:cNvPr>
          <p:cNvSpPr txBox="1">
            <a:spLocks/>
          </p:cNvSpPr>
          <p:nvPr/>
        </p:nvSpPr>
        <p:spPr>
          <a:xfrm>
            <a:off x="984000" y="2421000"/>
            <a:ext cx="2275455" cy="3320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Asynchronous</a:t>
            </a:r>
          </a:p>
        </p:txBody>
      </p:sp>
      <p:sp>
        <p:nvSpPr>
          <p:cNvPr id="11" name="Text Placeholder 16">
            <a:extLst>
              <a:ext uri="{FF2B5EF4-FFF2-40B4-BE49-F238E27FC236}">
                <a16:creationId xmlns:a16="http://schemas.microsoft.com/office/drawing/2014/main" id="{C9B79418-0F0B-43C6-9139-0C7F0C8AD8C3}"/>
              </a:ext>
            </a:extLst>
          </p:cNvPr>
          <p:cNvSpPr txBox="1">
            <a:spLocks/>
          </p:cNvSpPr>
          <p:nvPr/>
        </p:nvSpPr>
        <p:spPr>
          <a:xfrm>
            <a:off x="984000" y="5823760"/>
            <a:ext cx="7200000" cy="3320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PT" sz="1600" dirty="0"/>
              <a:t>IJSUnmarchalledRuntime - sync, .NET</a:t>
            </a:r>
            <a:endParaRPr lang="en-US" sz="1600" dirty="0"/>
          </a:p>
        </p:txBody>
      </p:sp>
      <p:sp>
        <p:nvSpPr>
          <p:cNvPr id="12" name="Text Placeholder 17">
            <a:extLst>
              <a:ext uri="{FF2B5EF4-FFF2-40B4-BE49-F238E27FC236}">
                <a16:creationId xmlns:a16="http://schemas.microsoft.com/office/drawing/2014/main" id="{E18DCE2F-69BB-416C-B10C-D7D1B7D3BD50}"/>
              </a:ext>
            </a:extLst>
          </p:cNvPr>
          <p:cNvSpPr txBox="1">
            <a:spLocks/>
          </p:cNvSpPr>
          <p:nvPr/>
        </p:nvSpPr>
        <p:spPr>
          <a:xfrm>
            <a:off x="984000" y="4973070"/>
            <a:ext cx="5832000" cy="3320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PT" sz="1600" dirty="0"/>
              <a:t>IJSInProcessRuntime – sync, .NET -&gt; JSON -&gt; .NET</a:t>
            </a:r>
            <a:endParaRPr lang="en-US" sz="1600" dirty="0"/>
          </a:p>
        </p:txBody>
      </p:sp>
      <p:sp>
        <p:nvSpPr>
          <p:cNvPr id="20" name="Text Placeholder 18">
            <a:extLst>
              <a:ext uri="{FF2B5EF4-FFF2-40B4-BE49-F238E27FC236}">
                <a16:creationId xmlns:a16="http://schemas.microsoft.com/office/drawing/2014/main" id="{2B56C74F-C91A-47E8-B121-044E9DC2464C}"/>
              </a:ext>
            </a:extLst>
          </p:cNvPr>
          <p:cNvSpPr txBox="1">
            <a:spLocks/>
          </p:cNvSpPr>
          <p:nvPr/>
        </p:nvSpPr>
        <p:spPr>
          <a:xfrm>
            <a:off x="984000" y="4122380"/>
            <a:ext cx="5636422" cy="3320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PT" sz="1600" dirty="0"/>
              <a:t>IJSRuntime – async, .NET -&gt; JSON -&gt; .NET</a:t>
            </a:r>
            <a:endParaRPr lang="en-US" sz="1600" dirty="0"/>
          </a:p>
          <a:p>
            <a:r>
              <a:rPr lang="pt-PT" sz="1600" dirty="0"/>
              <a:t> </a:t>
            </a:r>
            <a:endParaRPr lang="en-US" sz="1600" dirty="0"/>
          </a:p>
        </p:txBody>
      </p:sp>
      <p:sp>
        <p:nvSpPr>
          <p:cNvPr id="21" name="Text Placeholder 19">
            <a:extLst>
              <a:ext uri="{FF2B5EF4-FFF2-40B4-BE49-F238E27FC236}">
                <a16:creationId xmlns:a16="http://schemas.microsoft.com/office/drawing/2014/main" id="{948075CA-3F1E-4F10-B9EA-649C3917FB6F}"/>
              </a:ext>
            </a:extLst>
          </p:cNvPr>
          <p:cNvSpPr txBox="1">
            <a:spLocks/>
          </p:cNvSpPr>
          <p:nvPr/>
        </p:nvSpPr>
        <p:spPr>
          <a:xfrm>
            <a:off x="984000" y="3271690"/>
            <a:ext cx="2664000" cy="3320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PT" sz="1600" dirty="0"/>
              <a:t>.NET -&gt; JSON -&gt; .NET</a:t>
            </a:r>
            <a:endParaRPr lang="en-US" sz="1600" dirty="0"/>
          </a:p>
        </p:txBody>
      </p:sp>
      <p:grpSp>
        <p:nvGrpSpPr>
          <p:cNvPr id="22" name="Group 20">
            <a:extLst>
              <a:ext uri="{FF2B5EF4-FFF2-40B4-BE49-F238E27FC236}">
                <a16:creationId xmlns:a16="http://schemas.microsoft.com/office/drawing/2014/main" id="{967CE470-A41A-4DAD-B5EA-C54EEE1280CE}"/>
              </a:ext>
            </a:extLst>
          </p:cNvPr>
          <p:cNvGrpSpPr/>
          <p:nvPr/>
        </p:nvGrpSpPr>
        <p:grpSpPr>
          <a:xfrm>
            <a:off x="454253" y="2411102"/>
            <a:ext cx="401399" cy="379256"/>
            <a:chOff x="7087039" y="1204685"/>
            <a:chExt cx="634560" cy="599554"/>
          </a:xfrm>
        </p:grpSpPr>
        <p:sp>
          <p:nvSpPr>
            <p:cNvPr id="23" name="Oval 20">
              <a:extLst>
                <a:ext uri="{FF2B5EF4-FFF2-40B4-BE49-F238E27FC236}">
                  <a16:creationId xmlns:a16="http://schemas.microsoft.com/office/drawing/2014/main" id="{3087D521-E685-4306-8927-C8F11E961ED6}"/>
                </a:ext>
              </a:extLst>
            </p:cNvPr>
            <p:cNvSpPr/>
            <p:nvPr/>
          </p:nvSpPr>
          <p:spPr>
            <a:xfrm flipV="1">
              <a:off x="7087039" y="1204685"/>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600"/>
            </a:p>
          </p:txBody>
        </p:sp>
        <p:pic>
          <p:nvPicPr>
            <p:cNvPr id="24" name="Graphic 16">
              <a:extLst>
                <a:ext uri="{FF2B5EF4-FFF2-40B4-BE49-F238E27FC236}">
                  <a16:creationId xmlns:a16="http://schemas.microsoft.com/office/drawing/2014/main" id="{3CD600A2-7CA5-4D2D-AECD-78E554D3CD5D}"/>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263763" y="1363906"/>
              <a:ext cx="281112" cy="281112"/>
            </a:xfrm>
            <a:prstGeom prst="rect">
              <a:avLst/>
            </a:prstGeom>
          </p:spPr>
        </p:pic>
      </p:grpSp>
      <p:grpSp>
        <p:nvGrpSpPr>
          <p:cNvPr id="25" name="Group 23">
            <a:extLst>
              <a:ext uri="{FF2B5EF4-FFF2-40B4-BE49-F238E27FC236}">
                <a16:creationId xmlns:a16="http://schemas.microsoft.com/office/drawing/2014/main" id="{7930FE72-90EC-4E5A-9475-1AE18B913155}"/>
              </a:ext>
            </a:extLst>
          </p:cNvPr>
          <p:cNvGrpSpPr/>
          <p:nvPr/>
        </p:nvGrpSpPr>
        <p:grpSpPr>
          <a:xfrm>
            <a:off x="454254" y="3264394"/>
            <a:ext cx="401399" cy="379256"/>
            <a:chOff x="7087040" y="2057977"/>
            <a:chExt cx="634560" cy="599554"/>
          </a:xfrm>
        </p:grpSpPr>
        <p:sp>
          <p:nvSpPr>
            <p:cNvPr id="26" name="Oval 20">
              <a:extLst>
                <a:ext uri="{FF2B5EF4-FFF2-40B4-BE49-F238E27FC236}">
                  <a16:creationId xmlns:a16="http://schemas.microsoft.com/office/drawing/2014/main" id="{9B9AC238-14E7-436A-880B-341C18E85B25}"/>
                </a:ext>
              </a:extLst>
            </p:cNvPr>
            <p:cNvSpPr/>
            <p:nvPr/>
          </p:nvSpPr>
          <p:spPr>
            <a:xfrm flipV="1">
              <a:off x="7087040" y="2057977"/>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600"/>
            </a:p>
          </p:txBody>
        </p:sp>
        <p:pic>
          <p:nvPicPr>
            <p:cNvPr id="27" name="Graphic 18">
              <a:extLst>
                <a:ext uri="{FF2B5EF4-FFF2-40B4-BE49-F238E27FC236}">
                  <a16:creationId xmlns:a16="http://schemas.microsoft.com/office/drawing/2014/main" id="{87DF3AE3-12AA-45B4-A300-CC06CF61BE7D}"/>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263764" y="2217198"/>
              <a:ext cx="281112" cy="281112"/>
            </a:xfrm>
            <a:prstGeom prst="rect">
              <a:avLst/>
            </a:prstGeom>
          </p:spPr>
        </p:pic>
      </p:grpSp>
      <p:grpSp>
        <p:nvGrpSpPr>
          <p:cNvPr id="28" name="Group 26">
            <a:extLst>
              <a:ext uri="{FF2B5EF4-FFF2-40B4-BE49-F238E27FC236}">
                <a16:creationId xmlns:a16="http://schemas.microsoft.com/office/drawing/2014/main" id="{2798E8C0-69ED-48B2-B817-DED7E9117D6F}"/>
              </a:ext>
            </a:extLst>
          </p:cNvPr>
          <p:cNvGrpSpPr/>
          <p:nvPr/>
        </p:nvGrpSpPr>
        <p:grpSpPr>
          <a:xfrm>
            <a:off x="454254" y="4117686"/>
            <a:ext cx="401399" cy="379256"/>
            <a:chOff x="7087040" y="2911269"/>
            <a:chExt cx="634560" cy="599554"/>
          </a:xfrm>
        </p:grpSpPr>
        <p:sp>
          <p:nvSpPr>
            <p:cNvPr id="29" name="Oval 20">
              <a:extLst>
                <a:ext uri="{FF2B5EF4-FFF2-40B4-BE49-F238E27FC236}">
                  <a16:creationId xmlns:a16="http://schemas.microsoft.com/office/drawing/2014/main" id="{736C7303-D7D1-4FC5-8AF8-0CC7DE5C2CF6}"/>
                </a:ext>
              </a:extLst>
            </p:cNvPr>
            <p:cNvSpPr/>
            <p:nvPr/>
          </p:nvSpPr>
          <p:spPr>
            <a:xfrm flipV="1">
              <a:off x="7087040" y="2911269"/>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600"/>
            </a:p>
          </p:txBody>
        </p:sp>
        <p:pic>
          <p:nvPicPr>
            <p:cNvPr id="30" name="Graphic 20">
              <a:extLst>
                <a:ext uri="{FF2B5EF4-FFF2-40B4-BE49-F238E27FC236}">
                  <a16:creationId xmlns:a16="http://schemas.microsoft.com/office/drawing/2014/main" id="{3F4C5EF2-FB7E-4BE4-8F2A-7D79F99F44C3}"/>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263764" y="3070490"/>
              <a:ext cx="281112" cy="281112"/>
            </a:xfrm>
            <a:prstGeom prst="rect">
              <a:avLst/>
            </a:prstGeom>
          </p:spPr>
        </p:pic>
      </p:grpSp>
      <p:grpSp>
        <p:nvGrpSpPr>
          <p:cNvPr id="31" name="Group 29">
            <a:extLst>
              <a:ext uri="{FF2B5EF4-FFF2-40B4-BE49-F238E27FC236}">
                <a16:creationId xmlns:a16="http://schemas.microsoft.com/office/drawing/2014/main" id="{E6F4F55B-5875-4D67-8722-CAF0081725E9}"/>
              </a:ext>
            </a:extLst>
          </p:cNvPr>
          <p:cNvGrpSpPr/>
          <p:nvPr/>
        </p:nvGrpSpPr>
        <p:grpSpPr>
          <a:xfrm>
            <a:off x="454254" y="4970978"/>
            <a:ext cx="401399" cy="379256"/>
            <a:chOff x="7087040" y="3764561"/>
            <a:chExt cx="634560" cy="599554"/>
          </a:xfrm>
        </p:grpSpPr>
        <p:sp>
          <p:nvSpPr>
            <p:cNvPr id="32" name="Oval 20">
              <a:extLst>
                <a:ext uri="{FF2B5EF4-FFF2-40B4-BE49-F238E27FC236}">
                  <a16:creationId xmlns:a16="http://schemas.microsoft.com/office/drawing/2014/main" id="{2D3362F1-BE63-4A9B-BE47-9582FBCECED9}"/>
                </a:ext>
              </a:extLst>
            </p:cNvPr>
            <p:cNvSpPr/>
            <p:nvPr/>
          </p:nvSpPr>
          <p:spPr>
            <a:xfrm flipV="1">
              <a:off x="7087040" y="3764561"/>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600" dirty="0"/>
            </a:p>
          </p:txBody>
        </p:sp>
        <p:pic>
          <p:nvPicPr>
            <p:cNvPr id="33" name="Graphic 22">
              <a:extLst>
                <a:ext uri="{FF2B5EF4-FFF2-40B4-BE49-F238E27FC236}">
                  <a16:creationId xmlns:a16="http://schemas.microsoft.com/office/drawing/2014/main" id="{063B90E1-35C0-4882-BEF2-F0A03ECB7525}"/>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263764" y="3923782"/>
              <a:ext cx="281112" cy="281112"/>
            </a:xfrm>
            <a:prstGeom prst="rect">
              <a:avLst/>
            </a:prstGeom>
          </p:spPr>
        </p:pic>
      </p:grpSp>
      <p:grpSp>
        <p:nvGrpSpPr>
          <p:cNvPr id="34" name="Group 32">
            <a:extLst>
              <a:ext uri="{FF2B5EF4-FFF2-40B4-BE49-F238E27FC236}">
                <a16:creationId xmlns:a16="http://schemas.microsoft.com/office/drawing/2014/main" id="{1CB4FFB1-2C9C-40D8-AD4D-B8F71C9EE488}"/>
              </a:ext>
            </a:extLst>
          </p:cNvPr>
          <p:cNvGrpSpPr/>
          <p:nvPr/>
        </p:nvGrpSpPr>
        <p:grpSpPr>
          <a:xfrm>
            <a:off x="454254" y="5824270"/>
            <a:ext cx="401399" cy="379256"/>
            <a:chOff x="7087040" y="4617853"/>
            <a:chExt cx="634560" cy="599554"/>
          </a:xfrm>
        </p:grpSpPr>
        <p:sp>
          <p:nvSpPr>
            <p:cNvPr id="35" name="Oval 20">
              <a:extLst>
                <a:ext uri="{FF2B5EF4-FFF2-40B4-BE49-F238E27FC236}">
                  <a16:creationId xmlns:a16="http://schemas.microsoft.com/office/drawing/2014/main" id="{766C4F5B-C7DE-406E-A5EA-CB577C700203}"/>
                </a:ext>
              </a:extLst>
            </p:cNvPr>
            <p:cNvSpPr/>
            <p:nvPr/>
          </p:nvSpPr>
          <p:spPr>
            <a:xfrm flipV="1">
              <a:off x="7087040" y="4617853"/>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600" dirty="0"/>
            </a:p>
          </p:txBody>
        </p:sp>
        <p:pic>
          <p:nvPicPr>
            <p:cNvPr id="36" name="Graphic 24">
              <a:extLst>
                <a:ext uri="{FF2B5EF4-FFF2-40B4-BE49-F238E27FC236}">
                  <a16:creationId xmlns:a16="http://schemas.microsoft.com/office/drawing/2014/main" id="{C6ABF193-378F-4B6E-9DDD-FAEAD99AA337}"/>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263764" y="4777074"/>
              <a:ext cx="281112" cy="281112"/>
            </a:xfrm>
            <a:prstGeom prst="rect">
              <a:avLst/>
            </a:prstGeom>
          </p:spPr>
        </p:pic>
      </p:grpSp>
      <p:sp>
        <p:nvSpPr>
          <p:cNvPr id="2" name="pole tekstowe 1">
            <a:extLst>
              <a:ext uri="{FF2B5EF4-FFF2-40B4-BE49-F238E27FC236}">
                <a16:creationId xmlns:a16="http://schemas.microsoft.com/office/drawing/2014/main" id="{81FC88E8-7569-4EFC-8DE0-0DFC58D530C9}"/>
              </a:ext>
            </a:extLst>
          </p:cNvPr>
          <p:cNvSpPr txBox="1"/>
          <p:nvPr/>
        </p:nvSpPr>
        <p:spPr>
          <a:xfrm>
            <a:off x="1056000" y="4365000"/>
            <a:ext cx="2198166" cy="461665"/>
          </a:xfrm>
          <a:prstGeom prst="rect">
            <a:avLst/>
          </a:prstGeom>
          <a:noFill/>
        </p:spPr>
        <p:txBody>
          <a:bodyPr wrap="none" rtlCol="0">
            <a:spAutoFit/>
          </a:bodyPr>
          <a:lstStyle/>
          <a:p>
            <a:pPr marL="285750" indent="-285750">
              <a:buFontTx/>
              <a:buChar char="-"/>
            </a:pPr>
            <a:r>
              <a:rPr lang="en-US" sz="1200" dirty="0" err="1"/>
              <a:t>InvokeVoidAsync</a:t>
            </a:r>
            <a:endParaRPr lang="en-US" sz="1200" dirty="0"/>
          </a:p>
          <a:p>
            <a:pPr marL="285750" indent="-285750">
              <a:buFontTx/>
              <a:buChar char="-"/>
            </a:pPr>
            <a:r>
              <a:rPr lang="en-US" sz="1200" dirty="0" err="1"/>
              <a:t>InvokeAsync</a:t>
            </a:r>
            <a:r>
              <a:rPr lang="en-US" sz="1200" dirty="0"/>
              <a:t>&lt;</a:t>
            </a:r>
            <a:r>
              <a:rPr lang="en-US" sz="1200" dirty="0" err="1"/>
              <a:t>Tvalue</a:t>
            </a:r>
            <a:r>
              <a:rPr lang="en-US" sz="1200" dirty="0"/>
              <a:t>&gt;</a:t>
            </a:r>
            <a:endParaRPr lang="pl-PL" sz="1200" dirty="0"/>
          </a:p>
        </p:txBody>
      </p:sp>
      <p:sp>
        <p:nvSpPr>
          <p:cNvPr id="40" name="pole tekstowe 39">
            <a:extLst>
              <a:ext uri="{FF2B5EF4-FFF2-40B4-BE49-F238E27FC236}">
                <a16:creationId xmlns:a16="http://schemas.microsoft.com/office/drawing/2014/main" id="{041E24DE-9520-4F05-9339-F1EAC85C5113}"/>
              </a:ext>
            </a:extLst>
          </p:cNvPr>
          <p:cNvSpPr txBox="1"/>
          <p:nvPr/>
        </p:nvSpPr>
        <p:spPr>
          <a:xfrm>
            <a:off x="1056000" y="5220665"/>
            <a:ext cx="3146374" cy="646331"/>
          </a:xfrm>
          <a:prstGeom prst="rect">
            <a:avLst/>
          </a:prstGeom>
          <a:noFill/>
        </p:spPr>
        <p:txBody>
          <a:bodyPr wrap="none" rtlCol="0">
            <a:spAutoFit/>
          </a:bodyPr>
          <a:lstStyle/>
          <a:p>
            <a:pPr marL="285750" indent="-285750">
              <a:buFontTx/>
              <a:buChar char="-"/>
            </a:pPr>
            <a:r>
              <a:rPr lang="en-US" sz="1200" dirty="0" err="1"/>
              <a:t>InvokeVoid</a:t>
            </a:r>
            <a:endParaRPr lang="en-US" sz="1200" dirty="0"/>
          </a:p>
          <a:p>
            <a:pPr marL="285750" indent="-285750">
              <a:buFontTx/>
              <a:buChar char="-"/>
            </a:pPr>
            <a:r>
              <a:rPr lang="en-US" sz="1200" dirty="0"/>
              <a:t>Invoke&lt;</a:t>
            </a:r>
            <a:r>
              <a:rPr lang="en-US" sz="1200" dirty="0" err="1"/>
              <a:t>Tvalue</a:t>
            </a:r>
            <a:r>
              <a:rPr lang="en-US" sz="1200" dirty="0"/>
              <a:t>&gt;</a:t>
            </a:r>
          </a:p>
          <a:p>
            <a:pPr marL="285750" indent="-285750">
              <a:buFontTx/>
              <a:buChar char="-"/>
            </a:pPr>
            <a:r>
              <a:rPr lang="en-US" sz="1200" dirty="0"/>
              <a:t>Cannot be used for Server Blazor</a:t>
            </a:r>
          </a:p>
        </p:txBody>
      </p:sp>
      <p:sp>
        <p:nvSpPr>
          <p:cNvPr id="41" name="pole tekstowe 40">
            <a:extLst>
              <a:ext uri="{FF2B5EF4-FFF2-40B4-BE49-F238E27FC236}">
                <a16:creationId xmlns:a16="http://schemas.microsoft.com/office/drawing/2014/main" id="{08EA3680-29BA-4C90-9FF8-090D795AAB79}"/>
              </a:ext>
            </a:extLst>
          </p:cNvPr>
          <p:cNvSpPr txBox="1"/>
          <p:nvPr/>
        </p:nvSpPr>
        <p:spPr>
          <a:xfrm>
            <a:off x="1056000" y="6062497"/>
            <a:ext cx="3215880" cy="461665"/>
          </a:xfrm>
          <a:prstGeom prst="rect">
            <a:avLst/>
          </a:prstGeom>
          <a:noFill/>
        </p:spPr>
        <p:txBody>
          <a:bodyPr wrap="none" rtlCol="0">
            <a:spAutoFit/>
          </a:bodyPr>
          <a:lstStyle/>
          <a:p>
            <a:pPr marL="285750" indent="-285750">
              <a:buFontTx/>
              <a:buChar char="-"/>
            </a:pPr>
            <a:r>
              <a:rPr lang="en-US" sz="1200" dirty="0" err="1"/>
              <a:t>InvokeUnmarchaled</a:t>
            </a:r>
            <a:r>
              <a:rPr lang="en-US" sz="1200" dirty="0"/>
              <a:t>&lt;T0,… </a:t>
            </a:r>
            <a:r>
              <a:rPr lang="en-US" sz="1200" dirty="0" err="1"/>
              <a:t>Tresult</a:t>
            </a:r>
            <a:r>
              <a:rPr lang="en-US" sz="1200" dirty="0"/>
              <a:t>&gt;</a:t>
            </a:r>
          </a:p>
          <a:p>
            <a:pPr marL="285750" indent="-285750">
              <a:buFontTx/>
              <a:buChar char="-"/>
            </a:pPr>
            <a:r>
              <a:rPr lang="en-US" sz="1200" dirty="0"/>
              <a:t>Cannot be used for Server Blazor</a:t>
            </a:r>
          </a:p>
        </p:txBody>
      </p:sp>
    </p:spTree>
    <p:extLst>
      <p:ext uri="{BB962C8B-B14F-4D97-AF65-F5344CB8AC3E}">
        <p14:creationId xmlns:p14="http://schemas.microsoft.com/office/powerpoint/2010/main" val="2824795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pl-PL" dirty="0"/>
              <a:t>JS </a:t>
            </a:r>
            <a:r>
              <a:rPr lang="pl-PL" dirty="0" err="1"/>
              <a:t>Interoperability</a:t>
            </a:r>
            <a:endParaRPr lang="en-GB" dirty="0"/>
          </a:p>
        </p:txBody>
      </p:sp>
      <p:graphicFrame>
        <p:nvGraphicFramePr>
          <p:cNvPr id="15" name="SmartArt Placeholder 11">
            <a:extLst>
              <a:ext uri="{FF2B5EF4-FFF2-40B4-BE49-F238E27FC236}">
                <a16:creationId xmlns:a16="http://schemas.microsoft.com/office/drawing/2014/main" id="{4159C739-6F6A-4522-A222-FE5E7CB171D5}"/>
              </a:ext>
            </a:extLst>
          </p:cNvPr>
          <p:cNvGraphicFramePr>
            <a:graphicFrameLocks/>
          </p:cNvGraphicFramePr>
          <p:nvPr>
            <p:extLst>
              <p:ext uri="{D42A27DB-BD31-4B8C-83A1-F6EECF244321}">
                <p14:modId xmlns:p14="http://schemas.microsoft.com/office/powerpoint/2010/main" val="3409870491"/>
              </p:ext>
            </p:extLst>
          </p:nvPr>
        </p:nvGraphicFramePr>
        <p:xfrm>
          <a:off x="273222" y="1569256"/>
          <a:ext cx="5544675" cy="43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 Placeholder 13">
            <a:extLst>
              <a:ext uri="{FF2B5EF4-FFF2-40B4-BE49-F238E27FC236}">
                <a16:creationId xmlns:a16="http://schemas.microsoft.com/office/drawing/2014/main" id="{1C6C60FC-FF3D-4D7E-BDC3-BA4E86B1A787}"/>
              </a:ext>
            </a:extLst>
          </p:cNvPr>
          <p:cNvSpPr txBox="1">
            <a:spLocks/>
          </p:cNvSpPr>
          <p:nvPr/>
        </p:nvSpPr>
        <p:spPr>
          <a:xfrm>
            <a:off x="984000" y="3438898"/>
            <a:ext cx="4248000" cy="3320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JS </a:t>
            </a:r>
            <a:r>
              <a:rPr lang="en-US" sz="1600" dirty="0" err="1"/>
              <a:t>DotNet</a:t>
            </a:r>
            <a:r>
              <a:rPr lang="en-US" sz="1600" dirty="0"/>
              <a:t> namespace, [</a:t>
            </a:r>
            <a:r>
              <a:rPr lang="en-US" sz="1600" dirty="0" err="1"/>
              <a:t>JSInvokable</a:t>
            </a:r>
            <a:r>
              <a:rPr lang="en-US" sz="1600" dirty="0"/>
              <a:t>]</a:t>
            </a:r>
          </a:p>
        </p:txBody>
      </p:sp>
      <p:sp>
        <p:nvSpPr>
          <p:cNvPr id="20" name="Text Placeholder 18">
            <a:extLst>
              <a:ext uri="{FF2B5EF4-FFF2-40B4-BE49-F238E27FC236}">
                <a16:creationId xmlns:a16="http://schemas.microsoft.com/office/drawing/2014/main" id="{2B56C74F-C91A-47E8-B121-044E9DC2464C}"/>
              </a:ext>
            </a:extLst>
          </p:cNvPr>
          <p:cNvSpPr txBox="1">
            <a:spLocks/>
          </p:cNvSpPr>
          <p:nvPr/>
        </p:nvSpPr>
        <p:spPr>
          <a:xfrm>
            <a:off x="984000" y="4122380"/>
            <a:ext cx="5636422" cy="3320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a:p>
        </p:txBody>
      </p:sp>
      <p:sp>
        <p:nvSpPr>
          <p:cNvPr id="21" name="Text Placeholder 19">
            <a:extLst>
              <a:ext uri="{FF2B5EF4-FFF2-40B4-BE49-F238E27FC236}">
                <a16:creationId xmlns:a16="http://schemas.microsoft.com/office/drawing/2014/main" id="{948075CA-3F1E-4F10-B9EA-649C3917FB6F}"/>
              </a:ext>
            </a:extLst>
          </p:cNvPr>
          <p:cNvSpPr txBox="1">
            <a:spLocks/>
          </p:cNvSpPr>
          <p:nvPr/>
        </p:nvSpPr>
        <p:spPr>
          <a:xfrm>
            <a:off x="984000" y="4804296"/>
            <a:ext cx="3816000" cy="3320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PT" sz="1600" dirty="0"/>
              <a:t>DotNetObjectReference&lt;TValue&gt;</a:t>
            </a:r>
            <a:endParaRPr lang="en-US" sz="1600" dirty="0"/>
          </a:p>
        </p:txBody>
      </p:sp>
      <p:grpSp>
        <p:nvGrpSpPr>
          <p:cNvPr id="22" name="Group 20">
            <a:extLst>
              <a:ext uri="{FF2B5EF4-FFF2-40B4-BE49-F238E27FC236}">
                <a16:creationId xmlns:a16="http://schemas.microsoft.com/office/drawing/2014/main" id="{967CE470-A41A-4DAD-B5EA-C54EEE1280CE}"/>
              </a:ext>
            </a:extLst>
          </p:cNvPr>
          <p:cNvGrpSpPr/>
          <p:nvPr/>
        </p:nvGrpSpPr>
        <p:grpSpPr>
          <a:xfrm>
            <a:off x="454253" y="3429000"/>
            <a:ext cx="401399" cy="379256"/>
            <a:chOff x="7087039" y="1204685"/>
            <a:chExt cx="634560" cy="599554"/>
          </a:xfrm>
        </p:grpSpPr>
        <p:sp>
          <p:nvSpPr>
            <p:cNvPr id="23" name="Oval 20">
              <a:extLst>
                <a:ext uri="{FF2B5EF4-FFF2-40B4-BE49-F238E27FC236}">
                  <a16:creationId xmlns:a16="http://schemas.microsoft.com/office/drawing/2014/main" id="{3087D521-E685-4306-8927-C8F11E961ED6}"/>
                </a:ext>
              </a:extLst>
            </p:cNvPr>
            <p:cNvSpPr/>
            <p:nvPr/>
          </p:nvSpPr>
          <p:spPr>
            <a:xfrm flipV="1">
              <a:off x="7087039" y="1204685"/>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600"/>
            </a:p>
          </p:txBody>
        </p:sp>
        <p:pic>
          <p:nvPicPr>
            <p:cNvPr id="24" name="Graphic 16">
              <a:extLst>
                <a:ext uri="{FF2B5EF4-FFF2-40B4-BE49-F238E27FC236}">
                  <a16:creationId xmlns:a16="http://schemas.microsoft.com/office/drawing/2014/main" id="{3CD600A2-7CA5-4D2D-AECD-78E554D3CD5D}"/>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263763" y="1363906"/>
              <a:ext cx="281112" cy="281112"/>
            </a:xfrm>
            <a:prstGeom prst="rect">
              <a:avLst/>
            </a:prstGeom>
          </p:spPr>
        </p:pic>
      </p:grpSp>
      <p:grpSp>
        <p:nvGrpSpPr>
          <p:cNvPr id="25" name="Group 23">
            <a:extLst>
              <a:ext uri="{FF2B5EF4-FFF2-40B4-BE49-F238E27FC236}">
                <a16:creationId xmlns:a16="http://schemas.microsoft.com/office/drawing/2014/main" id="{7930FE72-90EC-4E5A-9475-1AE18B913155}"/>
              </a:ext>
            </a:extLst>
          </p:cNvPr>
          <p:cNvGrpSpPr/>
          <p:nvPr/>
        </p:nvGrpSpPr>
        <p:grpSpPr>
          <a:xfrm>
            <a:off x="454254" y="4797000"/>
            <a:ext cx="401399" cy="379256"/>
            <a:chOff x="7087040" y="2057977"/>
            <a:chExt cx="634560" cy="599554"/>
          </a:xfrm>
        </p:grpSpPr>
        <p:sp>
          <p:nvSpPr>
            <p:cNvPr id="26" name="Oval 20">
              <a:extLst>
                <a:ext uri="{FF2B5EF4-FFF2-40B4-BE49-F238E27FC236}">
                  <a16:creationId xmlns:a16="http://schemas.microsoft.com/office/drawing/2014/main" id="{9B9AC238-14E7-436A-880B-341C18E85B25}"/>
                </a:ext>
              </a:extLst>
            </p:cNvPr>
            <p:cNvSpPr/>
            <p:nvPr/>
          </p:nvSpPr>
          <p:spPr>
            <a:xfrm flipV="1">
              <a:off x="7087040" y="2057977"/>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600"/>
            </a:p>
          </p:txBody>
        </p:sp>
        <p:pic>
          <p:nvPicPr>
            <p:cNvPr id="27" name="Graphic 18">
              <a:extLst>
                <a:ext uri="{FF2B5EF4-FFF2-40B4-BE49-F238E27FC236}">
                  <a16:creationId xmlns:a16="http://schemas.microsoft.com/office/drawing/2014/main" id="{87DF3AE3-12AA-45B4-A300-CC06CF61BE7D}"/>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263764" y="2217198"/>
              <a:ext cx="281112" cy="281112"/>
            </a:xfrm>
            <a:prstGeom prst="rect">
              <a:avLst/>
            </a:prstGeom>
          </p:spPr>
        </p:pic>
      </p:grpSp>
      <p:sp>
        <p:nvSpPr>
          <p:cNvPr id="2" name="pole tekstowe 1">
            <a:extLst>
              <a:ext uri="{FF2B5EF4-FFF2-40B4-BE49-F238E27FC236}">
                <a16:creationId xmlns:a16="http://schemas.microsoft.com/office/drawing/2014/main" id="{81FC88E8-7569-4EFC-8DE0-0DFC58D530C9}"/>
              </a:ext>
            </a:extLst>
          </p:cNvPr>
          <p:cNvSpPr txBox="1"/>
          <p:nvPr/>
        </p:nvSpPr>
        <p:spPr>
          <a:xfrm>
            <a:off x="979129" y="3710846"/>
            <a:ext cx="2022220" cy="646331"/>
          </a:xfrm>
          <a:prstGeom prst="rect">
            <a:avLst/>
          </a:prstGeom>
          <a:noFill/>
        </p:spPr>
        <p:txBody>
          <a:bodyPr wrap="none" rtlCol="0">
            <a:spAutoFit/>
          </a:bodyPr>
          <a:lstStyle/>
          <a:p>
            <a:pPr marL="285750" indent="-285750">
              <a:buFontTx/>
              <a:buChar char="-"/>
            </a:pPr>
            <a:r>
              <a:rPr lang="en-US" sz="1200" dirty="0"/>
              <a:t>For static methods</a:t>
            </a:r>
          </a:p>
          <a:p>
            <a:pPr marL="285750" indent="-285750">
              <a:buFontTx/>
              <a:buChar char="-"/>
            </a:pPr>
            <a:r>
              <a:rPr lang="en-US" sz="1200" dirty="0" err="1"/>
              <a:t>invokeMethod</a:t>
            </a:r>
            <a:endParaRPr lang="en-US" sz="1200" dirty="0"/>
          </a:p>
          <a:p>
            <a:pPr marL="285750" indent="-285750">
              <a:buFontTx/>
              <a:buChar char="-"/>
            </a:pPr>
            <a:r>
              <a:rPr lang="en-US" sz="1200" dirty="0" err="1"/>
              <a:t>invokeMethodAsync</a:t>
            </a:r>
            <a:endParaRPr lang="pl-PL" sz="1200" dirty="0"/>
          </a:p>
        </p:txBody>
      </p:sp>
      <p:sp>
        <p:nvSpPr>
          <p:cNvPr id="37" name="pole tekstowe 36">
            <a:extLst>
              <a:ext uri="{FF2B5EF4-FFF2-40B4-BE49-F238E27FC236}">
                <a16:creationId xmlns:a16="http://schemas.microsoft.com/office/drawing/2014/main" id="{5379724A-4104-438E-AD7C-103847C8FAC6}"/>
              </a:ext>
            </a:extLst>
          </p:cNvPr>
          <p:cNvSpPr txBox="1"/>
          <p:nvPr/>
        </p:nvSpPr>
        <p:spPr>
          <a:xfrm>
            <a:off x="979129" y="5033606"/>
            <a:ext cx="2136547" cy="461665"/>
          </a:xfrm>
          <a:prstGeom prst="rect">
            <a:avLst/>
          </a:prstGeom>
          <a:noFill/>
        </p:spPr>
        <p:txBody>
          <a:bodyPr wrap="none" rtlCol="0">
            <a:spAutoFit/>
          </a:bodyPr>
          <a:lstStyle/>
          <a:p>
            <a:pPr marL="285750" indent="-285750">
              <a:buFontTx/>
              <a:buChar char="-"/>
            </a:pPr>
            <a:r>
              <a:rPr lang="en-US" sz="1200" dirty="0"/>
              <a:t>For instance methods</a:t>
            </a:r>
          </a:p>
          <a:p>
            <a:pPr marL="285750" indent="-285750">
              <a:buFontTx/>
              <a:buChar char="-"/>
            </a:pPr>
            <a:r>
              <a:rPr lang="en-US" sz="1200" dirty="0"/>
              <a:t>Need to be disposed</a:t>
            </a:r>
          </a:p>
        </p:txBody>
      </p:sp>
    </p:spTree>
    <p:extLst>
      <p:ext uri="{BB962C8B-B14F-4D97-AF65-F5344CB8AC3E}">
        <p14:creationId xmlns:p14="http://schemas.microsoft.com/office/powerpoint/2010/main" val="1881519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pl-PL" dirty="0"/>
              <a:t>JS </a:t>
            </a:r>
            <a:r>
              <a:rPr lang="pl-PL" dirty="0" err="1"/>
              <a:t>Interoperability</a:t>
            </a:r>
            <a:endParaRPr lang="en-GB" dirty="0"/>
          </a:p>
        </p:txBody>
      </p:sp>
      <p:sp>
        <p:nvSpPr>
          <p:cNvPr id="16" name="Text Placeholder 13">
            <a:extLst>
              <a:ext uri="{FF2B5EF4-FFF2-40B4-BE49-F238E27FC236}">
                <a16:creationId xmlns:a16="http://schemas.microsoft.com/office/drawing/2014/main" id="{BB20FCFE-ED8E-409C-B537-8A2BA3D7DE16}"/>
              </a:ext>
            </a:extLst>
          </p:cNvPr>
          <p:cNvSpPr txBox="1">
            <a:spLocks/>
          </p:cNvSpPr>
          <p:nvPr/>
        </p:nvSpPr>
        <p:spPr>
          <a:xfrm>
            <a:off x="984000" y="2421000"/>
            <a:ext cx="4320000" cy="3320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Cannot handle circular dependencies (JSON serialization)</a:t>
            </a:r>
          </a:p>
        </p:txBody>
      </p:sp>
      <p:sp>
        <p:nvSpPr>
          <p:cNvPr id="17" name="Text Placeholder 17">
            <a:extLst>
              <a:ext uri="{FF2B5EF4-FFF2-40B4-BE49-F238E27FC236}">
                <a16:creationId xmlns:a16="http://schemas.microsoft.com/office/drawing/2014/main" id="{F8C2A0E9-AC0E-44F4-A980-950936EFD6F6}"/>
              </a:ext>
            </a:extLst>
          </p:cNvPr>
          <p:cNvSpPr txBox="1">
            <a:spLocks/>
          </p:cNvSpPr>
          <p:nvPr/>
        </p:nvSpPr>
        <p:spPr>
          <a:xfrm>
            <a:off x="984000" y="4973070"/>
            <a:ext cx="5832000" cy="3320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Timeout limits</a:t>
            </a:r>
          </a:p>
        </p:txBody>
      </p:sp>
      <p:sp>
        <p:nvSpPr>
          <p:cNvPr id="18" name="Text Placeholder 18">
            <a:extLst>
              <a:ext uri="{FF2B5EF4-FFF2-40B4-BE49-F238E27FC236}">
                <a16:creationId xmlns:a16="http://schemas.microsoft.com/office/drawing/2014/main" id="{7C16AEF6-8E3F-471C-9566-23B29B7ED351}"/>
              </a:ext>
            </a:extLst>
          </p:cNvPr>
          <p:cNvSpPr txBox="1">
            <a:spLocks/>
          </p:cNvSpPr>
          <p:nvPr/>
        </p:nvSpPr>
        <p:spPr>
          <a:xfrm>
            <a:off x="984000" y="4122380"/>
            <a:ext cx="5636422" cy="3320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Payload limited by </a:t>
            </a:r>
            <a:r>
              <a:rPr lang="en-US" sz="1600" dirty="0" err="1"/>
              <a:t>SignalR</a:t>
            </a:r>
            <a:endParaRPr lang="en-US" sz="1600" dirty="0"/>
          </a:p>
        </p:txBody>
      </p:sp>
      <p:sp>
        <p:nvSpPr>
          <p:cNvPr id="19" name="Text Placeholder 19">
            <a:extLst>
              <a:ext uri="{FF2B5EF4-FFF2-40B4-BE49-F238E27FC236}">
                <a16:creationId xmlns:a16="http://schemas.microsoft.com/office/drawing/2014/main" id="{385DDEDA-1470-4BC1-B1AA-50279983532D}"/>
              </a:ext>
            </a:extLst>
          </p:cNvPr>
          <p:cNvSpPr txBox="1">
            <a:spLocks/>
          </p:cNvSpPr>
          <p:nvPr/>
        </p:nvSpPr>
        <p:spPr>
          <a:xfrm>
            <a:off x="984000" y="3271690"/>
            <a:ext cx="2664000" cy="3320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PT" sz="1600" dirty="0"/>
              <a:t>Hard time updating UI (Blazor diffs)</a:t>
            </a:r>
            <a:endParaRPr lang="en-US" sz="1600" dirty="0"/>
          </a:p>
        </p:txBody>
      </p:sp>
      <p:grpSp>
        <p:nvGrpSpPr>
          <p:cNvPr id="28" name="Group 20">
            <a:extLst>
              <a:ext uri="{FF2B5EF4-FFF2-40B4-BE49-F238E27FC236}">
                <a16:creationId xmlns:a16="http://schemas.microsoft.com/office/drawing/2014/main" id="{1E28FAC7-EB94-464D-8826-91206B189245}"/>
              </a:ext>
            </a:extLst>
          </p:cNvPr>
          <p:cNvGrpSpPr/>
          <p:nvPr/>
        </p:nvGrpSpPr>
        <p:grpSpPr>
          <a:xfrm>
            <a:off x="454253" y="2411102"/>
            <a:ext cx="401399" cy="379256"/>
            <a:chOff x="7087039" y="1204685"/>
            <a:chExt cx="634560" cy="599554"/>
          </a:xfrm>
        </p:grpSpPr>
        <p:sp>
          <p:nvSpPr>
            <p:cNvPr id="29" name="Oval 20">
              <a:extLst>
                <a:ext uri="{FF2B5EF4-FFF2-40B4-BE49-F238E27FC236}">
                  <a16:creationId xmlns:a16="http://schemas.microsoft.com/office/drawing/2014/main" id="{8D790B1C-FBAE-4C3D-8F53-D298E3CB3462}"/>
                </a:ext>
              </a:extLst>
            </p:cNvPr>
            <p:cNvSpPr/>
            <p:nvPr/>
          </p:nvSpPr>
          <p:spPr>
            <a:xfrm flipV="1">
              <a:off x="7087039" y="1204685"/>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600"/>
            </a:p>
          </p:txBody>
        </p:sp>
        <p:pic>
          <p:nvPicPr>
            <p:cNvPr id="30" name="Graphic 16">
              <a:extLst>
                <a:ext uri="{FF2B5EF4-FFF2-40B4-BE49-F238E27FC236}">
                  <a16:creationId xmlns:a16="http://schemas.microsoft.com/office/drawing/2014/main" id="{CC18C72A-3F8F-4D2B-AA9F-A2C0D9E8DA9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63763" y="1363906"/>
              <a:ext cx="281112" cy="281112"/>
            </a:xfrm>
            <a:prstGeom prst="rect">
              <a:avLst/>
            </a:prstGeom>
          </p:spPr>
        </p:pic>
      </p:grpSp>
      <p:grpSp>
        <p:nvGrpSpPr>
          <p:cNvPr id="31" name="Group 23">
            <a:extLst>
              <a:ext uri="{FF2B5EF4-FFF2-40B4-BE49-F238E27FC236}">
                <a16:creationId xmlns:a16="http://schemas.microsoft.com/office/drawing/2014/main" id="{B369E20E-6889-453A-B14D-2CF2FC1C06A0}"/>
              </a:ext>
            </a:extLst>
          </p:cNvPr>
          <p:cNvGrpSpPr/>
          <p:nvPr/>
        </p:nvGrpSpPr>
        <p:grpSpPr>
          <a:xfrm>
            <a:off x="454254" y="3264394"/>
            <a:ext cx="401399" cy="379256"/>
            <a:chOff x="7087040" y="2057977"/>
            <a:chExt cx="634560" cy="599554"/>
          </a:xfrm>
        </p:grpSpPr>
        <p:sp>
          <p:nvSpPr>
            <p:cNvPr id="32" name="Oval 20">
              <a:extLst>
                <a:ext uri="{FF2B5EF4-FFF2-40B4-BE49-F238E27FC236}">
                  <a16:creationId xmlns:a16="http://schemas.microsoft.com/office/drawing/2014/main" id="{30A9679E-66AC-43B3-B129-436670EBAA0E}"/>
                </a:ext>
              </a:extLst>
            </p:cNvPr>
            <p:cNvSpPr/>
            <p:nvPr/>
          </p:nvSpPr>
          <p:spPr>
            <a:xfrm flipV="1">
              <a:off x="7087040" y="2057977"/>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600"/>
            </a:p>
          </p:txBody>
        </p:sp>
        <p:pic>
          <p:nvPicPr>
            <p:cNvPr id="33" name="Graphic 18">
              <a:extLst>
                <a:ext uri="{FF2B5EF4-FFF2-40B4-BE49-F238E27FC236}">
                  <a16:creationId xmlns:a16="http://schemas.microsoft.com/office/drawing/2014/main" id="{18CCDAD6-6F93-4F17-88C3-75C9287D921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63764" y="2217198"/>
              <a:ext cx="281112" cy="281112"/>
            </a:xfrm>
            <a:prstGeom prst="rect">
              <a:avLst/>
            </a:prstGeom>
          </p:spPr>
        </p:pic>
      </p:grpSp>
      <p:grpSp>
        <p:nvGrpSpPr>
          <p:cNvPr id="34" name="Group 26">
            <a:extLst>
              <a:ext uri="{FF2B5EF4-FFF2-40B4-BE49-F238E27FC236}">
                <a16:creationId xmlns:a16="http://schemas.microsoft.com/office/drawing/2014/main" id="{ACBEDE5C-E15B-4501-B31D-CC7443B95852}"/>
              </a:ext>
            </a:extLst>
          </p:cNvPr>
          <p:cNvGrpSpPr/>
          <p:nvPr/>
        </p:nvGrpSpPr>
        <p:grpSpPr>
          <a:xfrm>
            <a:off x="454254" y="4117686"/>
            <a:ext cx="401399" cy="379256"/>
            <a:chOff x="7087040" y="2911269"/>
            <a:chExt cx="634560" cy="599554"/>
          </a:xfrm>
        </p:grpSpPr>
        <p:sp>
          <p:nvSpPr>
            <p:cNvPr id="35" name="Oval 20">
              <a:extLst>
                <a:ext uri="{FF2B5EF4-FFF2-40B4-BE49-F238E27FC236}">
                  <a16:creationId xmlns:a16="http://schemas.microsoft.com/office/drawing/2014/main" id="{AFDBC6E7-0263-4027-916C-5EB4801B16D0}"/>
                </a:ext>
              </a:extLst>
            </p:cNvPr>
            <p:cNvSpPr/>
            <p:nvPr/>
          </p:nvSpPr>
          <p:spPr>
            <a:xfrm flipV="1">
              <a:off x="7087040" y="2911269"/>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600"/>
            </a:p>
          </p:txBody>
        </p:sp>
        <p:pic>
          <p:nvPicPr>
            <p:cNvPr id="36" name="Graphic 20">
              <a:extLst>
                <a:ext uri="{FF2B5EF4-FFF2-40B4-BE49-F238E27FC236}">
                  <a16:creationId xmlns:a16="http://schemas.microsoft.com/office/drawing/2014/main" id="{C3981770-6E3F-4CD9-ABBD-AA90D693894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63764" y="3070490"/>
              <a:ext cx="281112" cy="281112"/>
            </a:xfrm>
            <a:prstGeom prst="rect">
              <a:avLst/>
            </a:prstGeom>
          </p:spPr>
        </p:pic>
      </p:grpSp>
      <p:grpSp>
        <p:nvGrpSpPr>
          <p:cNvPr id="38" name="Group 29">
            <a:extLst>
              <a:ext uri="{FF2B5EF4-FFF2-40B4-BE49-F238E27FC236}">
                <a16:creationId xmlns:a16="http://schemas.microsoft.com/office/drawing/2014/main" id="{0A8DF163-1CA4-496B-915F-64D7270F8128}"/>
              </a:ext>
            </a:extLst>
          </p:cNvPr>
          <p:cNvGrpSpPr/>
          <p:nvPr/>
        </p:nvGrpSpPr>
        <p:grpSpPr>
          <a:xfrm>
            <a:off x="454254" y="4970978"/>
            <a:ext cx="401399" cy="379256"/>
            <a:chOff x="7087040" y="3764561"/>
            <a:chExt cx="634560" cy="599554"/>
          </a:xfrm>
        </p:grpSpPr>
        <p:sp>
          <p:nvSpPr>
            <p:cNvPr id="39" name="Oval 20">
              <a:extLst>
                <a:ext uri="{FF2B5EF4-FFF2-40B4-BE49-F238E27FC236}">
                  <a16:creationId xmlns:a16="http://schemas.microsoft.com/office/drawing/2014/main" id="{12A8A9A5-9CF3-4E2E-9B8A-7D3D5F629E3B}"/>
                </a:ext>
              </a:extLst>
            </p:cNvPr>
            <p:cNvSpPr/>
            <p:nvPr/>
          </p:nvSpPr>
          <p:spPr>
            <a:xfrm flipV="1">
              <a:off x="7087040" y="3764561"/>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600" dirty="0"/>
            </a:p>
          </p:txBody>
        </p:sp>
        <p:pic>
          <p:nvPicPr>
            <p:cNvPr id="40" name="Graphic 22">
              <a:extLst>
                <a:ext uri="{FF2B5EF4-FFF2-40B4-BE49-F238E27FC236}">
                  <a16:creationId xmlns:a16="http://schemas.microsoft.com/office/drawing/2014/main" id="{C2D734EC-25D7-4DE7-8DED-F8FFA71474E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63764" y="3923782"/>
              <a:ext cx="281112" cy="281112"/>
            </a:xfrm>
            <a:prstGeom prst="rect">
              <a:avLst/>
            </a:prstGeom>
          </p:spPr>
        </p:pic>
      </p:grpSp>
      <p:grpSp>
        <p:nvGrpSpPr>
          <p:cNvPr id="41" name="Group 32">
            <a:extLst>
              <a:ext uri="{FF2B5EF4-FFF2-40B4-BE49-F238E27FC236}">
                <a16:creationId xmlns:a16="http://schemas.microsoft.com/office/drawing/2014/main" id="{8EEA5F98-3315-4682-B2E4-AEBFF52D3D6A}"/>
              </a:ext>
            </a:extLst>
          </p:cNvPr>
          <p:cNvGrpSpPr/>
          <p:nvPr/>
        </p:nvGrpSpPr>
        <p:grpSpPr>
          <a:xfrm>
            <a:off x="454254" y="5824270"/>
            <a:ext cx="401399" cy="379256"/>
            <a:chOff x="7087040" y="4617853"/>
            <a:chExt cx="634560" cy="599554"/>
          </a:xfrm>
        </p:grpSpPr>
        <p:sp>
          <p:nvSpPr>
            <p:cNvPr id="42" name="Oval 20">
              <a:extLst>
                <a:ext uri="{FF2B5EF4-FFF2-40B4-BE49-F238E27FC236}">
                  <a16:creationId xmlns:a16="http://schemas.microsoft.com/office/drawing/2014/main" id="{8F3E1AFB-5561-48B0-B58F-4113795E0FE5}"/>
                </a:ext>
              </a:extLst>
            </p:cNvPr>
            <p:cNvSpPr/>
            <p:nvPr/>
          </p:nvSpPr>
          <p:spPr>
            <a:xfrm flipV="1">
              <a:off x="7087040" y="4617853"/>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600" dirty="0"/>
            </a:p>
          </p:txBody>
        </p:sp>
        <p:pic>
          <p:nvPicPr>
            <p:cNvPr id="43" name="Graphic 24">
              <a:extLst>
                <a:ext uri="{FF2B5EF4-FFF2-40B4-BE49-F238E27FC236}">
                  <a16:creationId xmlns:a16="http://schemas.microsoft.com/office/drawing/2014/main" id="{F43675F1-F460-4682-9F3B-47193CA829B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63764" y="4777074"/>
              <a:ext cx="281112" cy="281112"/>
            </a:xfrm>
            <a:prstGeom prst="rect">
              <a:avLst/>
            </a:prstGeom>
          </p:spPr>
        </p:pic>
      </p:grpSp>
      <p:sp>
        <p:nvSpPr>
          <p:cNvPr id="47" name="Text Placeholder 17">
            <a:extLst>
              <a:ext uri="{FF2B5EF4-FFF2-40B4-BE49-F238E27FC236}">
                <a16:creationId xmlns:a16="http://schemas.microsoft.com/office/drawing/2014/main" id="{CEB68EBD-4F72-4823-9F1B-894F6B4CD2AD}"/>
              </a:ext>
            </a:extLst>
          </p:cNvPr>
          <p:cNvSpPr txBox="1">
            <a:spLocks/>
          </p:cNvSpPr>
          <p:nvPr/>
        </p:nvSpPr>
        <p:spPr>
          <a:xfrm>
            <a:off x="984000" y="5847885"/>
            <a:ext cx="5832000" cy="3320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Sever/</a:t>
            </a:r>
            <a:r>
              <a:rPr lang="en-US" sz="1600" dirty="0" err="1"/>
              <a:t>WeAssembly</a:t>
            </a:r>
            <a:r>
              <a:rPr lang="en-US" sz="1600" dirty="0"/>
              <a:t> prerendering</a:t>
            </a:r>
          </a:p>
        </p:txBody>
      </p:sp>
    </p:spTree>
    <p:extLst>
      <p:ext uri="{BB962C8B-B14F-4D97-AF65-F5344CB8AC3E}">
        <p14:creationId xmlns:p14="http://schemas.microsoft.com/office/powerpoint/2010/main" val="1457436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4" name="Picture 2" descr="NuGet Alternatives and Similar Software - AlternativeTo.net">
            <a:extLst>
              <a:ext uri="{FF2B5EF4-FFF2-40B4-BE49-F238E27FC236}">
                <a16:creationId xmlns:a16="http://schemas.microsoft.com/office/drawing/2014/main" id="{2C02837B-920D-4CCC-A60C-8710D9168E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0042" y="127234"/>
            <a:ext cx="854401" cy="85440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title"/>
          </p:nvPr>
        </p:nvSpPr>
        <p:spPr/>
        <p:txBody>
          <a:bodyPr/>
          <a:lstStyle/>
          <a:p>
            <a:r>
              <a:rPr lang="en-US" dirty="0"/>
              <a:t>Blazor component libraries</a:t>
            </a:r>
            <a:endParaRPr lang="en-GB" dirty="0"/>
          </a:p>
        </p:txBody>
      </p:sp>
      <p:sp>
        <p:nvSpPr>
          <p:cNvPr id="7" name="Text Placeholder 6"/>
          <p:cNvSpPr>
            <a:spLocks noGrp="1"/>
          </p:cNvSpPr>
          <p:nvPr>
            <p:ph type="body" sz="quarter" idx="37"/>
          </p:nvPr>
        </p:nvSpPr>
        <p:spPr/>
        <p:txBody>
          <a:bodyPr/>
          <a:lstStyle/>
          <a:p>
            <a:r>
              <a:rPr lang="pt-PT" dirty="0">
                <a:latin typeface="Verdana" panose="020B0604030504040204" pitchFamily="34" charset="0"/>
                <a:ea typeface="Verdana" panose="020B0604030504040204" pitchFamily="34" charset="0"/>
                <a:cs typeface="Verdana" panose="020B0604030504040204" pitchFamily="34" charset="0"/>
              </a:rPr>
              <a:t>Radzen.Blazor</a:t>
            </a:r>
          </a:p>
        </p:txBody>
      </p:sp>
      <p:pic>
        <p:nvPicPr>
          <p:cNvPr id="10" name="Obraz 9">
            <a:extLst>
              <a:ext uri="{FF2B5EF4-FFF2-40B4-BE49-F238E27FC236}">
                <a16:creationId xmlns:a16="http://schemas.microsoft.com/office/drawing/2014/main" id="{DABDC663-E736-462D-BB47-58A74D58478E}"/>
              </a:ext>
            </a:extLst>
          </p:cNvPr>
          <p:cNvPicPr>
            <a:picLocks noChangeAspect="1"/>
          </p:cNvPicPr>
          <p:nvPr/>
        </p:nvPicPr>
        <p:blipFill>
          <a:blip r:embed="rId4"/>
          <a:stretch>
            <a:fillRect/>
          </a:stretch>
        </p:blipFill>
        <p:spPr>
          <a:xfrm>
            <a:off x="168000" y="5373000"/>
            <a:ext cx="11856000" cy="1006783"/>
          </a:xfrm>
          <a:prstGeom prst="rect">
            <a:avLst/>
          </a:prstGeom>
        </p:spPr>
      </p:pic>
      <p:pic>
        <p:nvPicPr>
          <p:cNvPr id="11" name="Obraz 10">
            <a:extLst>
              <a:ext uri="{FF2B5EF4-FFF2-40B4-BE49-F238E27FC236}">
                <a16:creationId xmlns:a16="http://schemas.microsoft.com/office/drawing/2014/main" id="{19A5236B-EAF3-4AFB-A31D-AB95FFEFF7BB}"/>
              </a:ext>
            </a:extLst>
          </p:cNvPr>
          <p:cNvPicPr>
            <a:picLocks noChangeAspect="1"/>
          </p:cNvPicPr>
          <p:nvPr/>
        </p:nvPicPr>
        <p:blipFill>
          <a:blip r:embed="rId5"/>
          <a:stretch>
            <a:fillRect/>
          </a:stretch>
        </p:blipFill>
        <p:spPr>
          <a:xfrm>
            <a:off x="10804630" y="1845000"/>
            <a:ext cx="1219370" cy="1771897"/>
          </a:xfrm>
          <a:prstGeom prst="rect">
            <a:avLst/>
          </a:prstGeom>
        </p:spPr>
      </p:pic>
      <p:pic>
        <p:nvPicPr>
          <p:cNvPr id="12" name="Obraz 11">
            <a:extLst>
              <a:ext uri="{FF2B5EF4-FFF2-40B4-BE49-F238E27FC236}">
                <a16:creationId xmlns:a16="http://schemas.microsoft.com/office/drawing/2014/main" id="{B2293A07-946B-4924-8A1A-AF9E28086D6D}"/>
              </a:ext>
            </a:extLst>
          </p:cNvPr>
          <p:cNvPicPr>
            <a:picLocks noChangeAspect="1"/>
          </p:cNvPicPr>
          <p:nvPr/>
        </p:nvPicPr>
        <p:blipFill>
          <a:blip r:embed="rId6"/>
          <a:stretch>
            <a:fillRect/>
          </a:stretch>
        </p:blipFill>
        <p:spPr>
          <a:xfrm>
            <a:off x="4418573" y="4863209"/>
            <a:ext cx="1863845" cy="348021"/>
          </a:xfrm>
          <a:prstGeom prst="rect">
            <a:avLst/>
          </a:prstGeom>
        </p:spPr>
      </p:pic>
      <p:pic>
        <p:nvPicPr>
          <p:cNvPr id="13" name="Obraz 12">
            <a:extLst>
              <a:ext uri="{FF2B5EF4-FFF2-40B4-BE49-F238E27FC236}">
                <a16:creationId xmlns:a16="http://schemas.microsoft.com/office/drawing/2014/main" id="{CB0E622B-5830-4057-8FE2-6ED20D4EBD2F}"/>
              </a:ext>
            </a:extLst>
          </p:cNvPr>
          <p:cNvPicPr>
            <a:picLocks noChangeAspect="1"/>
          </p:cNvPicPr>
          <p:nvPr/>
        </p:nvPicPr>
        <p:blipFill>
          <a:blip r:embed="rId7"/>
          <a:stretch>
            <a:fillRect/>
          </a:stretch>
        </p:blipFill>
        <p:spPr>
          <a:xfrm>
            <a:off x="185506" y="1618368"/>
            <a:ext cx="1719907" cy="1620581"/>
          </a:xfrm>
          <a:prstGeom prst="rect">
            <a:avLst/>
          </a:prstGeom>
        </p:spPr>
      </p:pic>
      <p:pic>
        <p:nvPicPr>
          <p:cNvPr id="14" name="Obraz 13">
            <a:extLst>
              <a:ext uri="{FF2B5EF4-FFF2-40B4-BE49-F238E27FC236}">
                <a16:creationId xmlns:a16="http://schemas.microsoft.com/office/drawing/2014/main" id="{A6905569-4EB3-48B7-A38C-6EC68DEA61BC}"/>
              </a:ext>
            </a:extLst>
          </p:cNvPr>
          <p:cNvPicPr>
            <a:picLocks noChangeAspect="1"/>
          </p:cNvPicPr>
          <p:nvPr/>
        </p:nvPicPr>
        <p:blipFill>
          <a:blip r:embed="rId8"/>
          <a:stretch>
            <a:fillRect/>
          </a:stretch>
        </p:blipFill>
        <p:spPr>
          <a:xfrm>
            <a:off x="6260042" y="2060999"/>
            <a:ext cx="1641487" cy="2132241"/>
          </a:xfrm>
          <a:prstGeom prst="rect">
            <a:avLst/>
          </a:prstGeom>
        </p:spPr>
      </p:pic>
      <p:pic>
        <p:nvPicPr>
          <p:cNvPr id="15" name="Obraz 14">
            <a:extLst>
              <a:ext uri="{FF2B5EF4-FFF2-40B4-BE49-F238E27FC236}">
                <a16:creationId xmlns:a16="http://schemas.microsoft.com/office/drawing/2014/main" id="{AA8C7D3D-5689-452C-8F9C-61CD537B2A3C}"/>
              </a:ext>
            </a:extLst>
          </p:cNvPr>
          <p:cNvPicPr>
            <a:picLocks noChangeAspect="1"/>
          </p:cNvPicPr>
          <p:nvPr/>
        </p:nvPicPr>
        <p:blipFill>
          <a:blip r:embed="rId9"/>
          <a:stretch>
            <a:fillRect/>
          </a:stretch>
        </p:blipFill>
        <p:spPr>
          <a:xfrm>
            <a:off x="7854029" y="6339442"/>
            <a:ext cx="1054869" cy="268632"/>
          </a:xfrm>
          <a:prstGeom prst="rect">
            <a:avLst/>
          </a:prstGeom>
        </p:spPr>
      </p:pic>
      <p:pic>
        <p:nvPicPr>
          <p:cNvPr id="16" name="Obraz 15">
            <a:extLst>
              <a:ext uri="{FF2B5EF4-FFF2-40B4-BE49-F238E27FC236}">
                <a16:creationId xmlns:a16="http://schemas.microsoft.com/office/drawing/2014/main" id="{0261BF88-AA62-4956-A035-4148EAEA49AD}"/>
              </a:ext>
            </a:extLst>
          </p:cNvPr>
          <p:cNvPicPr>
            <a:picLocks noChangeAspect="1"/>
          </p:cNvPicPr>
          <p:nvPr/>
        </p:nvPicPr>
        <p:blipFill>
          <a:blip r:embed="rId10"/>
          <a:stretch>
            <a:fillRect/>
          </a:stretch>
        </p:blipFill>
        <p:spPr>
          <a:xfrm>
            <a:off x="4881245" y="3283292"/>
            <a:ext cx="938499" cy="1104900"/>
          </a:xfrm>
          <a:prstGeom prst="rect">
            <a:avLst/>
          </a:prstGeom>
        </p:spPr>
      </p:pic>
      <p:pic>
        <p:nvPicPr>
          <p:cNvPr id="17" name="Obraz 16">
            <a:extLst>
              <a:ext uri="{FF2B5EF4-FFF2-40B4-BE49-F238E27FC236}">
                <a16:creationId xmlns:a16="http://schemas.microsoft.com/office/drawing/2014/main" id="{FB524F68-CAFD-4439-907B-AAB7016900BC}"/>
              </a:ext>
            </a:extLst>
          </p:cNvPr>
          <p:cNvPicPr>
            <a:picLocks noChangeAspect="1"/>
          </p:cNvPicPr>
          <p:nvPr/>
        </p:nvPicPr>
        <p:blipFill>
          <a:blip r:embed="rId11"/>
          <a:stretch>
            <a:fillRect/>
          </a:stretch>
        </p:blipFill>
        <p:spPr>
          <a:xfrm>
            <a:off x="8688000" y="2311302"/>
            <a:ext cx="1986239" cy="1233659"/>
          </a:xfrm>
          <a:prstGeom prst="rect">
            <a:avLst/>
          </a:prstGeom>
        </p:spPr>
      </p:pic>
      <p:pic>
        <p:nvPicPr>
          <p:cNvPr id="18" name="Obraz 17">
            <a:extLst>
              <a:ext uri="{FF2B5EF4-FFF2-40B4-BE49-F238E27FC236}">
                <a16:creationId xmlns:a16="http://schemas.microsoft.com/office/drawing/2014/main" id="{D0FB4902-5507-442B-892F-0E5057FFB11E}"/>
              </a:ext>
            </a:extLst>
          </p:cNvPr>
          <p:cNvPicPr>
            <a:picLocks noChangeAspect="1"/>
          </p:cNvPicPr>
          <p:nvPr/>
        </p:nvPicPr>
        <p:blipFill>
          <a:blip r:embed="rId12"/>
          <a:stretch>
            <a:fillRect/>
          </a:stretch>
        </p:blipFill>
        <p:spPr>
          <a:xfrm>
            <a:off x="200541" y="4319454"/>
            <a:ext cx="2511459" cy="928896"/>
          </a:xfrm>
          <a:prstGeom prst="rect">
            <a:avLst/>
          </a:prstGeom>
        </p:spPr>
      </p:pic>
      <p:pic>
        <p:nvPicPr>
          <p:cNvPr id="19" name="Obraz 18">
            <a:extLst>
              <a:ext uri="{FF2B5EF4-FFF2-40B4-BE49-F238E27FC236}">
                <a16:creationId xmlns:a16="http://schemas.microsoft.com/office/drawing/2014/main" id="{181D8544-C8ED-4FFB-A6EB-565AE7C06BBB}"/>
              </a:ext>
            </a:extLst>
          </p:cNvPr>
          <p:cNvPicPr>
            <a:picLocks noChangeAspect="1"/>
          </p:cNvPicPr>
          <p:nvPr/>
        </p:nvPicPr>
        <p:blipFill>
          <a:blip r:embed="rId13"/>
          <a:stretch>
            <a:fillRect/>
          </a:stretch>
        </p:blipFill>
        <p:spPr>
          <a:xfrm>
            <a:off x="2436761" y="1187717"/>
            <a:ext cx="2866508" cy="1531872"/>
          </a:xfrm>
          <a:prstGeom prst="rect">
            <a:avLst/>
          </a:prstGeom>
        </p:spPr>
      </p:pic>
      <p:pic>
        <p:nvPicPr>
          <p:cNvPr id="20" name="Obraz 19">
            <a:extLst>
              <a:ext uri="{FF2B5EF4-FFF2-40B4-BE49-F238E27FC236}">
                <a16:creationId xmlns:a16="http://schemas.microsoft.com/office/drawing/2014/main" id="{CBAC823B-F63C-41FB-8309-9E35222F4842}"/>
              </a:ext>
            </a:extLst>
          </p:cNvPr>
          <p:cNvPicPr>
            <a:picLocks noChangeAspect="1"/>
          </p:cNvPicPr>
          <p:nvPr/>
        </p:nvPicPr>
        <p:blipFill>
          <a:blip r:embed="rId14"/>
          <a:stretch>
            <a:fillRect/>
          </a:stretch>
        </p:blipFill>
        <p:spPr>
          <a:xfrm>
            <a:off x="5907843" y="1607106"/>
            <a:ext cx="3796243" cy="228632"/>
          </a:xfrm>
          <a:prstGeom prst="rect">
            <a:avLst/>
          </a:prstGeom>
        </p:spPr>
      </p:pic>
      <p:pic>
        <p:nvPicPr>
          <p:cNvPr id="21" name="Obraz 20">
            <a:extLst>
              <a:ext uri="{FF2B5EF4-FFF2-40B4-BE49-F238E27FC236}">
                <a16:creationId xmlns:a16="http://schemas.microsoft.com/office/drawing/2014/main" id="{AE20643F-BD17-4756-9963-821E1EBE49CC}"/>
              </a:ext>
            </a:extLst>
          </p:cNvPr>
          <p:cNvPicPr>
            <a:picLocks noChangeAspect="1"/>
          </p:cNvPicPr>
          <p:nvPr/>
        </p:nvPicPr>
        <p:blipFill>
          <a:blip r:embed="rId15"/>
          <a:stretch>
            <a:fillRect/>
          </a:stretch>
        </p:blipFill>
        <p:spPr>
          <a:xfrm>
            <a:off x="8908898" y="4058371"/>
            <a:ext cx="1173052" cy="666349"/>
          </a:xfrm>
          <a:prstGeom prst="rect">
            <a:avLst/>
          </a:prstGeom>
        </p:spPr>
      </p:pic>
      <p:pic>
        <p:nvPicPr>
          <p:cNvPr id="22" name="Obraz 21">
            <a:extLst>
              <a:ext uri="{FF2B5EF4-FFF2-40B4-BE49-F238E27FC236}">
                <a16:creationId xmlns:a16="http://schemas.microsoft.com/office/drawing/2014/main" id="{D9AB7265-6C54-4D10-AFDF-17434AEB1FF0}"/>
              </a:ext>
            </a:extLst>
          </p:cNvPr>
          <p:cNvPicPr>
            <a:picLocks noChangeAspect="1"/>
          </p:cNvPicPr>
          <p:nvPr/>
        </p:nvPicPr>
        <p:blipFill>
          <a:blip r:embed="rId16"/>
          <a:stretch>
            <a:fillRect/>
          </a:stretch>
        </p:blipFill>
        <p:spPr>
          <a:xfrm>
            <a:off x="10753762" y="4035913"/>
            <a:ext cx="1038166" cy="846135"/>
          </a:xfrm>
          <a:prstGeom prst="rect">
            <a:avLst/>
          </a:prstGeom>
        </p:spPr>
      </p:pic>
      <p:pic>
        <p:nvPicPr>
          <p:cNvPr id="23" name="Obraz 22">
            <a:extLst>
              <a:ext uri="{FF2B5EF4-FFF2-40B4-BE49-F238E27FC236}">
                <a16:creationId xmlns:a16="http://schemas.microsoft.com/office/drawing/2014/main" id="{B08D3CCE-7717-47F0-BC06-B28F1EA6B68C}"/>
              </a:ext>
            </a:extLst>
          </p:cNvPr>
          <p:cNvPicPr>
            <a:picLocks noChangeAspect="1"/>
          </p:cNvPicPr>
          <p:nvPr/>
        </p:nvPicPr>
        <p:blipFill>
          <a:blip r:embed="rId17"/>
          <a:stretch>
            <a:fillRect/>
          </a:stretch>
        </p:blipFill>
        <p:spPr>
          <a:xfrm>
            <a:off x="2436761" y="3068621"/>
            <a:ext cx="2184424" cy="1180441"/>
          </a:xfrm>
          <a:prstGeom prst="rect">
            <a:avLst/>
          </a:prstGeom>
        </p:spPr>
      </p:pic>
    </p:spTree>
    <p:extLst>
      <p:ext uri="{BB962C8B-B14F-4D97-AF65-F5344CB8AC3E}">
        <p14:creationId xmlns:p14="http://schemas.microsoft.com/office/powerpoint/2010/main" val="2383633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Blazor component libraries</a:t>
            </a:r>
            <a:endParaRPr lang="en-GB" dirty="0"/>
          </a:p>
        </p:txBody>
      </p:sp>
      <p:sp>
        <p:nvSpPr>
          <p:cNvPr id="7" name="Text Placeholder 6"/>
          <p:cNvSpPr>
            <a:spLocks noGrp="1"/>
          </p:cNvSpPr>
          <p:nvPr>
            <p:ph type="body" sz="quarter" idx="37"/>
          </p:nvPr>
        </p:nvSpPr>
        <p:spPr/>
        <p:txBody>
          <a:bodyPr/>
          <a:lstStyle/>
          <a:p>
            <a:r>
              <a:rPr lang="pt-PT" dirty="0">
                <a:latin typeface="Verdana" panose="020B0604030504040204" pitchFamily="34" charset="0"/>
                <a:ea typeface="Verdana" panose="020B0604030504040204" pitchFamily="34" charset="0"/>
                <a:cs typeface="Verdana" panose="020B0604030504040204" pitchFamily="34" charset="0"/>
              </a:rPr>
              <a:t>Syncfusion.Blazor</a:t>
            </a:r>
          </a:p>
        </p:txBody>
      </p:sp>
      <p:pic>
        <p:nvPicPr>
          <p:cNvPr id="104450" name="Picture 2">
            <a:extLst>
              <a:ext uri="{FF2B5EF4-FFF2-40B4-BE49-F238E27FC236}">
                <a16:creationId xmlns:a16="http://schemas.microsoft.com/office/drawing/2014/main" id="{41BD8F8B-2F10-4FA3-B05B-B60CDAE77C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2114" y="125250"/>
            <a:ext cx="854400" cy="854400"/>
          </a:xfrm>
          <a:prstGeom prst="rect">
            <a:avLst/>
          </a:prstGeom>
          <a:noFill/>
          <a:extLst>
            <a:ext uri="{909E8E84-426E-40DD-AFC4-6F175D3DCCD1}">
              <a14:hiddenFill xmlns:a14="http://schemas.microsoft.com/office/drawing/2010/main">
                <a:solidFill>
                  <a:srgbClr val="FFFFFF"/>
                </a:solidFill>
              </a14:hiddenFill>
            </a:ext>
          </a:extLst>
        </p:spPr>
      </p:pic>
      <p:pic>
        <p:nvPicPr>
          <p:cNvPr id="2" name="Obraz 1">
            <a:extLst>
              <a:ext uri="{FF2B5EF4-FFF2-40B4-BE49-F238E27FC236}">
                <a16:creationId xmlns:a16="http://schemas.microsoft.com/office/drawing/2014/main" id="{24EC02BF-201F-415E-9AEB-710663D922AB}"/>
              </a:ext>
            </a:extLst>
          </p:cNvPr>
          <p:cNvPicPr>
            <a:picLocks noChangeAspect="1"/>
          </p:cNvPicPr>
          <p:nvPr/>
        </p:nvPicPr>
        <p:blipFill>
          <a:blip r:embed="rId4"/>
          <a:stretch>
            <a:fillRect/>
          </a:stretch>
        </p:blipFill>
        <p:spPr>
          <a:xfrm>
            <a:off x="197067" y="1341000"/>
            <a:ext cx="5901871" cy="2880000"/>
          </a:xfrm>
          <a:prstGeom prst="rect">
            <a:avLst/>
          </a:prstGeom>
        </p:spPr>
      </p:pic>
      <p:pic>
        <p:nvPicPr>
          <p:cNvPr id="3" name="Obraz 2">
            <a:extLst>
              <a:ext uri="{FF2B5EF4-FFF2-40B4-BE49-F238E27FC236}">
                <a16:creationId xmlns:a16="http://schemas.microsoft.com/office/drawing/2014/main" id="{E93702C9-11BD-4F56-91C7-BAD41A7CC9EE}"/>
              </a:ext>
            </a:extLst>
          </p:cNvPr>
          <p:cNvPicPr>
            <a:picLocks noChangeAspect="1"/>
          </p:cNvPicPr>
          <p:nvPr/>
        </p:nvPicPr>
        <p:blipFill>
          <a:blip r:embed="rId5"/>
          <a:stretch>
            <a:fillRect/>
          </a:stretch>
        </p:blipFill>
        <p:spPr>
          <a:xfrm>
            <a:off x="0" y="4955086"/>
            <a:ext cx="12192000" cy="1569346"/>
          </a:xfrm>
          <a:prstGeom prst="rect">
            <a:avLst/>
          </a:prstGeom>
        </p:spPr>
      </p:pic>
      <p:pic>
        <p:nvPicPr>
          <p:cNvPr id="4" name="Obraz 3">
            <a:extLst>
              <a:ext uri="{FF2B5EF4-FFF2-40B4-BE49-F238E27FC236}">
                <a16:creationId xmlns:a16="http://schemas.microsoft.com/office/drawing/2014/main" id="{5FF00F36-521F-4B7B-AEDC-2B22455BEC30}"/>
              </a:ext>
            </a:extLst>
          </p:cNvPr>
          <p:cNvPicPr>
            <a:picLocks noChangeAspect="1"/>
          </p:cNvPicPr>
          <p:nvPr/>
        </p:nvPicPr>
        <p:blipFill>
          <a:blip r:embed="rId6"/>
          <a:stretch>
            <a:fillRect/>
          </a:stretch>
        </p:blipFill>
        <p:spPr>
          <a:xfrm>
            <a:off x="10637156" y="1676481"/>
            <a:ext cx="1577761" cy="1946477"/>
          </a:xfrm>
          <a:prstGeom prst="rect">
            <a:avLst/>
          </a:prstGeom>
        </p:spPr>
      </p:pic>
      <p:pic>
        <p:nvPicPr>
          <p:cNvPr id="5" name="Obraz 4">
            <a:extLst>
              <a:ext uri="{FF2B5EF4-FFF2-40B4-BE49-F238E27FC236}">
                <a16:creationId xmlns:a16="http://schemas.microsoft.com/office/drawing/2014/main" id="{230CCE3B-6F7B-417B-B05C-1710EECBF449}"/>
              </a:ext>
            </a:extLst>
          </p:cNvPr>
          <p:cNvPicPr>
            <a:picLocks noChangeAspect="1"/>
          </p:cNvPicPr>
          <p:nvPr/>
        </p:nvPicPr>
        <p:blipFill>
          <a:blip r:embed="rId7"/>
          <a:stretch>
            <a:fillRect/>
          </a:stretch>
        </p:blipFill>
        <p:spPr>
          <a:xfrm>
            <a:off x="8832000" y="1785481"/>
            <a:ext cx="1618731" cy="1728476"/>
          </a:xfrm>
          <a:prstGeom prst="rect">
            <a:avLst/>
          </a:prstGeom>
        </p:spPr>
      </p:pic>
      <p:pic>
        <p:nvPicPr>
          <p:cNvPr id="30" name="Obraz 29">
            <a:extLst>
              <a:ext uri="{FF2B5EF4-FFF2-40B4-BE49-F238E27FC236}">
                <a16:creationId xmlns:a16="http://schemas.microsoft.com/office/drawing/2014/main" id="{C66E0F97-C2C3-4161-9613-54F303BC7C4D}"/>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7751395" y="1104900"/>
            <a:ext cx="1046440" cy="1104900"/>
          </a:xfrm>
          <a:prstGeom prst="rect">
            <a:avLst/>
          </a:prstGeom>
        </p:spPr>
      </p:pic>
      <p:pic>
        <p:nvPicPr>
          <p:cNvPr id="31" name="Obraz 30">
            <a:extLst>
              <a:ext uri="{FF2B5EF4-FFF2-40B4-BE49-F238E27FC236}">
                <a16:creationId xmlns:a16="http://schemas.microsoft.com/office/drawing/2014/main" id="{4F39E14E-03DF-4647-AFB1-83D2306E13BB}"/>
              </a:ext>
            </a:extLst>
          </p:cNvPr>
          <p:cNvPicPr>
            <a:picLocks noChangeAspect="1"/>
          </p:cNvPicPr>
          <p:nvPr/>
        </p:nvPicPr>
        <p:blipFill>
          <a:blip r:embed="rId9"/>
          <a:stretch>
            <a:fillRect/>
          </a:stretch>
        </p:blipFill>
        <p:spPr>
          <a:xfrm>
            <a:off x="159541" y="4026867"/>
            <a:ext cx="3515978" cy="820594"/>
          </a:xfrm>
          <a:prstGeom prst="rect">
            <a:avLst/>
          </a:prstGeom>
        </p:spPr>
      </p:pic>
      <p:pic>
        <p:nvPicPr>
          <p:cNvPr id="104448" name="Obraz 104447">
            <a:extLst>
              <a:ext uri="{FF2B5EF4-FFF2-40B4-BE49-F238E27FC236}">
                <a16:creationId xmlns:a16="http://schemas.microsoft.com/office/drawing/2014/main" id="{469F92C8-E374-49B5-A851-51928C6A2C0E}"/>
              </a:ext>
            </a:extLst>
          </p:cNvPr>
          <p:cNvPicPr>
            <a:picLocks noChangeAspect="1"/>
          </p:cNvPicPr>
          <p:nvPr/>
        </p:nvPicPr>
        <p:blipFill>
          <a:blip r:embed="rId10"/>
          <a:stretch>
            <a:fillRect/>
          </a:stretch>
        </p:blipFill>
        <p:spPr>
          <a:xfrm>
            <a:off x="264159" y="1697792"/>
            <a:ext cx="1653371" cy="1808002"/>
          </a:xfrm>
          <a:prstGeom prst="rect">
            <a:avLst/>
          </a:prstGeom>
        </p:spPr>
      </p:pic>
      <p:pic>
        <p:nvPicPr>
          <p:cNvPr id="104449" name="Obraz 104448">
            <a:extLst>
              <a:ext uri="{FF2B5EF4-FFF2-40B4-BE49-F238E27FC236}">
                <a16:creationId xmlns:a16="http://schemas.microsoft.com/office/drawing/2014/main" id="{336EE569-8D42-493F-A0AB-0A1760ECF5A6}"/>
              </a:ext>
            </a:extLst>
          </p:cNvPr>
          <p:cNvPicPr>
            <a:picLocks noChangeAspect="1"/>
          </p:cNvPicPr>
          <p:nvPr/>
        </p:nvPicPr>
        <p:blipFill>
          <a:blip r:embed="rId11"/>
          <a:stretch>
            <a:fillRect/>
          </a:stretch>
        </p:blipFill>
        <p:spPr>
          <a:xfrm>
            <a:off x="3124894" y="1079408"/>
            <a:ext cx="2190990" cy="317274"/>
          </a:xfrm>
          <a:prstGeom prst="rect">
            <a:avLst/>
          </a:prstGeom>
        </p:spPr>
      </p:pic>
      <p:pic>
        <p:nvPicPr>
          <p:cNvPr id="104451" name="Obraz 104450">
            <a:extLst>
              <a:ext uri="{FF2B5EF4-FFF2-40B4-BE49-F238E27FC236}">
                <a16:creationId xmlns:a16="http://schemas.microsoft.com/office/drawing/2014/main" id="{B2F17621-4A05-4B6D-BB74-6A78CD884FE6}"/>
              </a:ext>
            </a:extLst>
          </p:cNvPr>
          <p:cNvPicPr>
            <a:picLocks noChangeAspect="1"/>
          </p:cNvPicPr>
          <p:nvPr/>
        </p:nvPicPr>
        <p:blipFill>
          <a:blip r:embed="rId12"/>
          <a:stretch>
            <a:fillRect/>
          </a:stretch>
        </p:blipFill>
        <p:spPr>
          <a:xfrm>
            <a:off x="4780109" y="3095799"/>
            <a:ext cx="1138183" cy="1054317"/>
          </a:xfrm>
          <a:prstGeom prst="rect">
            <a:avLst/>
          </a:prstGeom>
        </p:spPr>
      </p:pic>
      <p:pic>
        <p:nvPicPr>
          <p:cNvPr id="104452" name="Obraz 104451">
            <a:extLst>
              <a:ext uri="{FF2B5EF4-FFF2-40B4-BE49-F238E27FC236}">
                <a16:creationId xmlns:a16="http://schemas.microsoft.com/office/drawing/2014/main" id="{8F477914-B92F-496C-B505-B83F5F9D7415}"/>
              </a:ext>
            </a:extLst>
          </p:cNvPr>
          <p:cNvPicPr>
            <a:picLocks noChangeAspect="1"/>
          </p:cNvPicPr>
          <p:nvPr/>
        </p:nvPicPr>
        <p:blipFill>
          <a:blip r:embed="rId13"/>
          <a:stretch>
            <a:fillRect/>
          </a:stretch>
        </p:blipFill>
        <p:spPr>
          <a:xfrm>
            <a:off x="10081589" y="3646212"/>
            <a:ext cx="1913344" cy="1113554"/>
          </a:xfrm>
          <a:prstGeom prst="rect">
            <a:avLst/>
          </a:prstGeom>
        </p:spPr>
      </p:pic>
      <p:pic>
        <p:nvPicPr>
          <p:cNvPr id="104453" name="Obraz 104452">
            <a:extLst>
              <a:ext uri="{FF2B5EF4-FFF2-40B4-BE49-F238E27FC236}">
                <a16:creationId xmlns:a16="http://schemas.microsoft.com/office/drawing/2014/main" id="{AE45CC88-9FA3-4FE3-980F-D4EA3B1D128A}"/>
              </a:ext>
            </a:extLst>
          </p:cNvPr>
          <p:cNvPicPr>
            <a:picLocks noChangeAspect="1"/>
          </p:cNvPicPr>
          <p:nvPr/>
        </p:nvPicPr>
        <p:blipFill>
          <a:blip r:embed="rId14"/>
          <a:stretch>
            <a:fillRect/>
          </a:stretch>
        </p:blipFill>
        <p:spPr>
          <a:xfrm>
            <a:off x="6198624" y="1726135"/>
            <a:ext cx="1429005" cy="2158818"/>
          </a:xfrm>
          <a:prstGeom prst="rect">
            <a:avLst/>
          </a:prstGeom>
        </p:spPr>
      </p:pic>
      <p:pic>
        <p:nvPicPr>
          <p:cNvPr id="104454" name="Obraz 104453">
            <a:extLst>
              <a:ext uri="{FF2B5EF4-FFF2-40B4-BE49-F238E27FC236}">
                <a16:creationId xmlns:a16="http://schemas.microsoft.com/office/drawing/2014/main" id="{546AFEF4-3415-4DE6-8CF9-5AA9744014D5}"/>
              </a:ext>
            </a:extLst>
          </p:cNvPr>
          <p:cNvPicPr>
            <a:picLocks noChangeAspect="1"/>
          </p:cNvPicPr>
          <p:nvPr/>
        </p:nvPicPr>
        <p:blipFill>
          <a:blip r:embed="rId15"/>
          <a:stretch>
            <a:fillRect/>
          </a:stretch>
        </p:blipFill>
        <p:spPr>
          <a:xfrm>
            <a:off x="3806619" y="4677209"/>
            <a:ext cx="4223346" cy="360434"/>
          </a:xfrm>
          <a:prstGeom prst="rect">
            <a:avLst/>
          </a:prstGeom>
        </p:spPr>
      </p:pic>
      <p:pic>
        <p:nvPicPr>
          <p:cNvPr id="104455" name="Obraz 104454">
            <a:extLst>
              <a:ext uri="{FF2B5EF4-FFF2-40B4-BE49-F238E27FC236}">
                <a16:creationId xmlns:a16="http://schemas.microsoft.com/office/drawing/2014/main" id="{472B464E-EE24-498D-A211-A37B59E4CDFC}"/>
              </a:ext>
            </a:extLst>
          </p:cNvPr>
          <p:cNvPicPr>
            <a:picLocks noChangeAspect="1"/>
          </p:cNvPicPr>
          <p:nvPr/>
        </p:nvPicPr>
        <p:blipFill>
          <a:blip r:embed="rId16"/>
          <a:stretch>
            <a:fillRect/>
          </a:stretch>
        </p:blipFill>
        <p:spPr>
          <a:xfrm>
            <a:off x="6068397" y="3929459"/>
            <a:ext cx="2987380" cy="759292"/>
          </a:xfrm>
          <a:prstGeom prst="rect">
            <a:avLst/>
          </a:prstGeom>
        </p:spPr>
      </p:pic>
      <p:pic>
        <p:nvPicPr>
          <p:cNvPr id="104456" name="Obraz 104455">
            <a:extLst>
              <a:ext uri="{FF2B5EF4-FFF2-40B4-BE49-F238E27FC236}">
                <a16:creationId xmlns:a16="http://schemas.microsoft.com/office/drawing/2014/main" id="{33E3AD62-A4B7-4004-B85D-B7A134479E3F}"/>
              </a:ext>
            </a:extLst>
          </p:cNvPr>
          <p:cNvPicPr>
            <a:picLocks noChangeAspect="1"/>
          </p:cNvPicPr>
          <p:nvPr/>
        </p:nvPicPr>
        <p:blipFill>
          <a:blip r:embed="rId17"/>
          <a:stretch>
            <a:fillRect/>
          </a:stretch>
        </p:blipFill>
        <p:spPr>
          <a:xfrm>
            <a:off x="3210664" y="3098157"/>
            <a:ext cx="1529622" cy="874897"/>
          </a:xfrm>
          <a:prstGeom prst="rect">
            <a:avLst/>
          </a:prstGeom>
        </p:spPr>
      </p:pic>
      <p:pic>
        <p:nvPicPr>
          <p:cNvPr id="104457" name="Obraz 104456">
            <a:extLst>
              <a:ext uri="{FF2B5EF4-FFF2-40B4-BE49-F238E27FC236}">
                <a16:creationId xmlns:a16="http://schemas.microsoft.com/office/drawing/2014/main" id="{2CDD2861-FB70-4E18-9597-9DD5BD00616F}"/>
              </a:ext>
            </a:extLst>
          </p:cNvPr>
          <p:cNvPicPr>
            <a:picLocks noChangeAspect="1"/>
          </p:cNvPicPr>
          <p:nvPr/>
        </p:nvPicPr>
        <p:blipFill>
          <a:blip r:embed="rId18"/>
          <a:stretch>
            <a:fillRect/>
          </a:stretch>
        </p:blipFill>
        <p:spPr>
          <a:xfrm>
            <a:off x="3302566" y="1625430"/>
            <a:ext cx="2046634" cy="1068842"/>
          </a:xfrm>
          <a:prstGeom prst="rect">
            <a:avLst/>
          </a:prstGeom>
        </p:spPr>
      </p:pic>
    </p:spTree>
    <p:extLst>
      <p:ext uri="{BB962C8B-B14F-4D97-AF65-F5344CB8AC3E}">
        <p14:creationId xmlns:p14="http://schemas.microsoft.com/office/powerpoint/2010/main" val="3649788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4" name="Picture 2">
            <a:extLst>
              <a:ext uri="{FF2B5EF4-FFF2-40B4-BE49-F238E27FC236}">
                <a16:creationId xmlns:a16="http://schemas.microsoft.com/office/drawing/2014/main" id="{2C02837B-920D-4CCC-A60C-8710D9168E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6260042" y="127234"/>
            <a:ext cx="854401" cy="85440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title"/>
          </p:nvPr>
        </p:nvSpPr>
        <p:spPr/>
        <p:txBody>
          <a:bodyPr/>
          <a:lstStyle/>
          <a:p>
            <a:r>
              <a:rPr lang="en-US" dirty="0"/>
              <a:t>Blazor component libraries</a:t>
            </a:r>
            <a:endParaRPr lang="en-GB" dirty="0"/>
          </a:p>
        </p:txBody>
      </p:sp>
      <p:sp>
        <p:nvSpPr>
          <p:cNvPr id="7" name="Text Placeholder 6"/>
          <p:cNvSpPr>
            <a:spLocks noGrp="1"/>
          </p:cNvSpPr>
          <p:nvPr>
            <p:ph type="body" sz="quarter" idx="37"/>
          </p:nvPr>
        </p:nvSpPr>
        <p:spPr/>
        <p:txBody>
          <a:bodyPr/>
          <a:lstStyle/>
          <a:p>
            <a:r>
              <a:rPr lang="pt-PT" dirty="0">
                <a:latin typeface="Verdana" panose="020B0604030504040204" pitchFamily="34" charset="0"/>
                <a:ea typeface="Verdana" panose="020B0604030504040204" pitchFamily="34" charset="0"/>
                <a:cs typeface="Verdana" panose="020B0604030504040204" pitchFamily="34" charset="0"/>
              </a:rPr>
              <a:t>Telerik.Blazor</a:t>
            </a:r>
          </a:p>
        </p:txBody>
      </p:sp>
      <p:pic>
        <p:nvPicPr>
          <p:cNvPr id="3" name="Obraz 2">
            <a:extLst>
              <a:ext uri="{FF2B5EF4-FFF2-40B4-BE49-F238E27FC236}">
                <a16:creationId xmlns:a16="http://schemas.microsoft.com/office/drawing/2014/main" id="{117F8C9E-1BEB-4C2A-97DE-731869C095A8}"/>
              </a:ext>
            </a:extLst>
          </p:cNvPr>
          <p:cNvPicPr>
            <a:picLocks noChangeAspect="1"/>
          </p:cNvPicPr>
          <p:nvPr/>
        </p:nvPicPr>
        <p:blipFill>
          <a:blip r:embed="rId4"/>
          <a:stretch>
            <a:fillRect/>
          </a:stretch>
        </p:blipFill>
        <p:spPr>
          <a:xfrm>
            <a:off x="42017" y="5013000"/>
            <a:ext cx="12107965" cy="1438476"/>
          </a:xfrm>
          <a:prstGeom prst="rect">
            <a:avLst/>
          </a:prstGeom>
        </p:spPr>
      </p:pic>
      <p:pic>
        <p:nvPicPr>
          <p:cNvPr id="4" name="Obraz 3">
            <a:extLst>
              <a:ext uri="{FF2B5EF4-FFF2-40B4-BE49-F238E27FC236}">
                <a16:creationId xmlns:a16="http://schemas.microsoft.com/office/drawing/2014/main" id="{712CE63A-E54D-4B1C-89E7-034AED9FDAF1}"/>
              </a:ext>
            </a:extLst>
          </p:cNvPr>
          <p:cNvPicPr>
            <a:picLocks noChangeAspect="1"/>
          </p:cNvPicPr>
          <p:nvPr/>
        </p:nvPicPr>
        <p:blipFill>
          <a:blip r:embed="rId5"/>
          <a:stretch>
            <a:fillRect/>
          </a:stretch>
        </p:blipFill>
        <p:spPr>
          <a:xfrm>
            <a:off x="7264983" y="1172029"/>
            <a:ext cx="1095528" cy="885949"/>
          </a:xfrm>
          <a:prstGeom prst="rect">
            <a:avLst/>
          </a:prstGeom>
        </p:spPr>
      </p:pic>
      <p:pic>
        <p:nvPicPr>
          <p:cNvPr id="5" name="Obraz 4">
            <a:extLst>
              <a:ext uri="{FF2B5EF4-FFF2-40B4-BE49-F238E27FC236}">
                <a16:creationId xmlns:a16="http://schemas.microsoft.com/office/drawing/2014/main" id="{79E27DD9-38D9-43C0-95B4-E85D1718D0E9}"/>
              </a:ext>
            </a:extLst>
          </p:cNvPr>
          <p:cNvPicPr>
            <a:picLocks noChangeAspect="1"/>
          </p:cNvPicPr>
          <p:nvPr/>
        </p:nvPicPr>
        <p:blipFill>
          <a:blip r:embed="rId6"/>
          <a:stretch>
            <a:fillRect/>
          </a:stretch>
        </p:blipFill>
        <p:spPr>
          <a:xfrm>
            <a:off x="2712000" y="996696"/>
            <a:ext cx="2537871" cy="350666"/>
          </a:xfrm>
          <a:prstGeom prst="rect">
            <a:avLst/>
          </a:prstGeom>
        </p:spPr>
      </p:pic>
      <p:pic>
        <p:nvPicPr>
          <p:cNvPr id="8" name="Obraz 7">
            <a:extLst>
              <a:ext uri="{FF2B5EF4-FFF2-40B4-BE49-F238E27FC236}">
                <a16:creationId xmlns:a16="http://schemas.microsoft.com/office/drawing/2014/main" id="{F5979BFA-3B22-4382-A0B7-F0F51B8ACFC6}"/>
              </a:ext>
            </a:extLst>
          </p:cNvPr>
          <p:cNvPicPr>
            <a:picLocks noChangeAspect="1"/>
          </p:cNvPicPr>
          <p:nvPr/>
        </p:nvPicPr>
        <p:blipFill>
          <a:blip r:embed="rId7"/>
          <a:stretch>
            <a:fillRect/>
          </a:stretch>
        </p:blipFill>
        <p:spPr>
          <a:xfrm>
            <a:off x="2931252" y="1399217"/>
            <a:ext cx="1995766" cy="1538502"/>
          </a:xfrm>
          <a:prstGeom prst="rect">
            <a:avLst/>
          </a:prstGeom>
        </p:spPr>
      </p:pic>
      <p:pic>
        <p:nvPicPr>
          <p:cNvPr id="9" name="Obraz 8">
            <a:extLst>
              <a:ext uri="{FF2B5EF4-FFF2-40B4-BE49-F238E27FC236}">
                <a16:creationId xmlns:a16="http://schemas.microsoft.com/office/drawing/2014/main" id="{AF9D13D5-FB9C-41E7-B80F-793DC5B6F374}"/>
              </a:ext>
            </a:extLst>
          </p:cNvPr>
          <p:cNvPicPr>
            <a:picLocks noChangeAspect="1"/>
          </p:cNvPicPr>
          <p:nvPr/>
        </p:nvPicPr>
        <p:blipFill>
          <a:blip r:embed="rId8"/>
          <a:stretch>
            <a:fillRect/>
          </a:stretch>
        </p:blipFill>
        <p:spPr>
          <a:xfrm>
            <a:off x="10704000" y="3429000"/>
            <a:ext cx="1140860" cy="1438476"/>
          </a:xfrm>
          <a:prstGeom prst="rect">
            <a:avLst/>
          </a:prstGeom>
        </p:spPr>
      </p:pic>
      <p:pic>
        <p:nvPicPr>
          <p:cNvPr id="10" name="Obraz 9">
            <a:extLst>
              <a:ext uri="{FF2B5EF4-FFF2-40B4-BE49-F238E27FC236}">
                <a16:creationId xmlns:a16="http://schemas.microsoft.com/office/drawing/2014/main" id="{B245CCED-919B-46A7-AB14-06ED9C5A867D}"/>
              </a:ext>
            </a:extLst>
          </p:cNvPr>
          <p:cNvPicPr>
            <a:picLocks noChangeAspect="1"/>
          </p:cNvPicPr>
          <p:nvPr/>
        </p:nvPicPr>
        <p:blipFill>
          <a:blip r:embed="rId9"/>
          <a:stretch>
            <a:fillRect/>
          </a:stretch>
        </p:blipFill>
        <p:spPr>
          <a:xfrm>
            <a:off x="4152000" y="4504465"/>
            <a:ext cx="3112983" cy="385270"/>
          </a:xfrm>
          <a:prstGeom prst="rect">
            <a:avLst/>
          </a:prstGeom>
        </p:spPr>
      </p:pic>
      <p:pic>
        <p:nvPicPr>
          <p:cNvPr id="11" name="Obraz 10">
            <a:extLst>
              <a:ext uri="{FF2B5EF4-FFF2-40B4-BE49-F238E27FC236}">
                <a16:creationId xmlns:a16="http://schemas.microsoft.com/office/drawing/2014/main" id="{D183F564-3B6C-4E19-89CA-1AD2553FF47F}"/>
              </a:ext>
            </a:extLst>
          </p:cNvPr>
          <p:cNvPicPr>
            <a:picLocks noChangeAspect="1"/>
          </p:cNvPicPr>
          <p:nvPr/>
        </p:nvPicPr>
        <p:blipFill>
          <a:blip r:embed="rId10"/>
          <a:stretch>
            <a:fillRect/>
          </a:stretch>
        </p:blipFill>
        <p:spPr>
          <a:xfrm>
            <a:off x="103627" y="4213477"/>
            <a:ext cx="3693308" cy="581976"/>
          </a:xfrm>
          <a:prstGeom prst="rect">
            <a:avLst/>
          </a:prstGeom>
        </p:spPr>
      </p:pic>
      <p:pic>
        <p:nvPicPr>
          <p:cNvPr id="12" name="Obraz 11">
            <a:extLst>
              <a:ext uri="{FF2B5EF4-FFF2-40B4-BE49-F238E27FC236}">
                <a16:creationId xmlns:a16="http://schemas.microsoft.com/office/drawing/2014/main" id="{50983743-8695-43F5-B1C4-34DA33D992AA}"/>
              </a:ext>
            </a:extLst>
          </p:cNvPr>
          <p:cNvPicPr>
            <a:picLocks noChangeAspect="1"/>
          </p:cNvPicPr>
          <p:nvPr/>
        </p:nvPicPr>
        <p:blipFill>
          <a:blip r:embed="rId11"/>
          <a:stretch>
            <a:fillRect/>
          </a:stretch>
        </p:blipFill>
        <p:spPr>
          <a:xfrm>
            <a:off x="374035" y="1322447"/>
            <a:ext cx="1512655" cy="1778318"/>
          </a:xfrm>
          <a:prstGeom prst="rect">
            <a:avLst/>
          </a:prstGeom>
        </p:spPr>
      </p:pic>
      <p:pic>
        <p:nvPicPr>
          <p:cNvPr id="13" name="Obraz 12">
            <a:extLst>
              <a:ext uri="{FF2B5EF4-FFF2-40B4-BE49-F238E27FC236}">
                <a16:creationId xmlns:a16="http://schemas.microsoft.com/office/drawing/2014/main" id="{CB0D2878-B830-4CF9-99AF-DB1090789028}"/>
              </a:ext>
            </a:extLst>
          </p:cNvPr>
          <p:cNvPicPr>
            <a:picLocks noChangeAspect="1"/>
          </p:cNvPicPr>
          <p:nvPr/>
        </p:nvPicPr>
        <p:blipFill>
          <a:blip r:embed="rId12"/>
          <a:stretch>
            <a:fillRect/>
          </a:stretch>
        </p:blipFill>
        <p:spPr>
          <a:xfrm>
            <a:off x="4893775" y="2992335"/>
            <a:ext cx="1202224" cy="1104901"/>
          </a:xfrm>
          <a:prstGeom prst="rect">
            <a:avLst/>
          </a:prstGeom>
        </p:spPr>
      </p:pic>
      <p:pic>
        <p:nvPicPr>
          <p:cNvPr id="14" name="Obraz 13">
            <a:extLst>
              <a:ext uri="{FF2B5EF4-FFF2-40B4-BE49-F238E27FC236}">
                <a16:creationId xmlns:a16="http://schemas.microsoft.com/office/drawing/2014/main" id="{2C1A3AA0-FBDA-4408-ACC4-3FE97C2AE6CF}"/>
              </a:ext>
            </a:extLst>
          </p:cNvPr>
          <p:cNvPicPr>
            <a:picLocks noChangeAspect="1"/>
          </p:cNvPicPr>
          <p:nvPr/>
        </p:nvPicPr>
        <p:blipFill>
          <a:blip r:embed="rId13"/>
          <a:stretch>
            <a:fillRect/>
          </a:stretch>
        </p:blipFill>
        <p:spPr>
          <a:xfrm>
            <a:off x="8111111" y="1831102"/>
            <a:ext cx="2399156" cy="1713683"/>
          </a:xfrm>
          <a:prstGeom prst="rect">
            <a:avLst/>
          </a:prstGeom>
        </p:spPr>
      </p:pic>
      <p:pic>
        <p:nvPicPr>
          <p:cNvPr id="15" name="Obraz 14">
            <a:extLst>
              <a:ext uri="{FF2B5EF4-FFF2-40B4-BE49-F238E27FC236}">
                <a16:creationId xmlns:a16="http://schemas.microsoft.com/office/drawing/2014/main" id="{CEE6D356-BE49-4E77-B141-4A950C83BC8D}"/>
              </a:ext>
            </a:extLst>
          </p:cNvPr>
          <p:cNvPicPr>
            <a:picLocks noChangeAspect="1"/>
          </p:cNvPicPr>
          <p:nvPr/>
        </p:nvPicPr>
        <p:blipFill>
          <a:blip r:embed="rId14"/>
          <a:stretch>
            <a:fillRect/>
          </a:stretch>
        </p:blipFill>
        <p:spPr>
          <a:xfrm>
            <a:off x="10878273" y="1747150"/>
            <a:ext cx="1095528" cy="1786187"/>
          </a:xfrm>
          <a:prstGeom prst="rect">
            <a:avLst/>
          </a:prstGeom>
        </p:spPr>
      </p:pic>
      <p:pic>
        <p:nvPicPr>
          <p:cNvPr id="16" name="Obraz 15">
            <a:extLst>
              <a:ext uri="{FF2B5EF4-FFF2-40B4-BE49-F238E27FC236}">
                <a16:creationId xmlns:a16="http://schemas.microsoft.com/office/drawing/2014/main" id="{30D3A2D8-9A48-4EB5-8200-14F58E5241C6}"/>
              </a:ext>
            </a:extLst>
          </p:cNvPr>
          <p:cNvPicPr>
            <a:picLocks noChangeAspect="1"/>
          </p:cNvPicPr>
          <p:nvPr/>
        </p:nvPicPr>
        <p:blipFill>
          <a:blip r:embed="rId15"/>
          <a:stretch>
            <a:fillRect/>
          </a:stretch>
        </p:blipFill>
        <p:spPr>
          <a:xfrm>
            <a:off x="2919722" y="3100765"/>
            <a:ext cx="1845112" cy="1104901"/>
          </a:xfrm>
          <a:prstGeom prst="rect">
            <a:avLst/>
          </a:prstGeom>
        </p:spPr>
      </p:pic>
    </p:spTree>
    <p:extLst>
      <p:ext uri="{BB962C8B-B14F-4D97-AF65-F5344CB8AC3E}">
        <p14:creationId xmlns:p14="http://schemas.microsoft.com/office/powerpoint/2010/main" val="4543636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2064000" y="939207"/>
            <a:ext cx="2994439" cy="894840"/>
          </a:xfrm>
        </p:spPr>
        <p:txBody>
          <a:bodyPr/>
          <a:lstStyle/>
          <a:p>
            <a:r>
              <a:rPr lang="en-US" dirty="0" err="1"/>
              <a:t>InputRadioGroup</a:t>
            </a:r>
            <a:endParaRPr lang="pt-PT" dirty="0"/>
          </a:p>
        </p:txBody>
      </p:sp>
      <p:sp>
        <p:nvSpPr>
          <p:cNvPr id="10" name="Text Placeholder 9"/>
          <p:cNvSpPr>
            <a:spLocks noGrp="1"/>
          </p:cNvSpPr>
          <p:nvPr>
            <p:ph type="body" sz="quarter" idx="15"/>
          </p:nvPr>
        </p:nvSpPr>
        <p:spPr/>
        <p:txBody>
          <a:bodyPr/>
          <a:lstStyle/>
          <a:p>
            <a:r>
              <a:rPr lang="pt-PT" dirty="0"/>
              <a:t>What’s new in .NET 5</a:t>
            </a:r>
            <a:endParaRPr lang="en-GB" dirty="0"/>
          </a:p>
        </p:txBody>
      </p:sp>
      <p:grpSp>
        <p:nvGrpSpPr>
          <p:cNvPr id="37" name="Group 20">
            <a:extLst>
              <a:ext uri="{FF2B5EF4-FFF2-40B4-BE49-F238E27FC236}">
                <a16:creationId xmlns:a16="http://schemas.microsoft.com/office/drawing/2014/main" id="{64C0427D-9CE5-419E-9A07-16F05EB3B68B}"/>
              </a:ext>
            </a:extLst>
          </p:cNvPr>
          <p:cNvGrpSpPr/>
          <p:nvPr/>
        </p:nvGrpSpPr>
        <p:grpSpPr>
          <a:xfrm>
            <a:off x="1446601" y="1197000"/>
            <a:ext cx="401399" cy="379256"/>
            <a:chOff x="7087039" y="1204685"/>
            <a:chExt cx="634560" cy="599554"/>
          </a:xfrm>
        </p:grpSpPr>
        <p:sp>
          <p:nvSpPr>
            <p:cNvPr id="38" name="Oval 20">
              <a:extLst>
                <a:ext uri="{FF2B5EF4-FFF2-40B4-BE49-F238E27FC236}">
                  <a16:creationId xmlns:a16="http://schemas.microsoft.com/office/drawing/2014/main" id="{62519D09-53EA-47EA-96A0-3743787B69A1}"/>
                </a:ext>
              </a:extLst>
            </p:cNvPr>
            <p:cNvSpPr/>
            <p:nvPr/>
          </p:nvSpPr>
          <p:spPr>
            <a:xfrm flipV="1">
              <a:off x="7087039" y="1204685"/>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600"/>
            </a:p>
          </p:txBody>
        </p:sp>
        <p:pic>
          <p:nvPicPr>
            <p:cNvPr id="39" name="Graphic 16">
              <a:extLst>
                <a:ext uri="{FF2B5EF4-FFF2-40B4-BE49-F238E27FC236}">
                  <a16:creationId xmlns:a16="http://schemas.microsoft.com/office/drawing/2014/main" id="{7723E3E2-2347-4004-AF4C-DA5CBE0737A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63763" y="1363906"/>
              <a:ext cx="281112" cy="281112"/>
            </a:xfrm>
            <a:prstGeom prst="rect">
              <a:avLst/>
            </a:prstGeom>
          </p:spPr>
        </p:pic>
      </p:grpSp>
      <p:sp>
        <p:nvSpPr>
          <p:cNvPr id="40" name="Text Placeholder 5">
            <a:extLst>
              <a:ext uri="{FF2B5EF4-FFF2-40B4-BE49-F238E27FC236}">
                <a16:creationId xmlns:a16="http://schemas.microsoft.com/office/drawing/2014/main" id="{523FE988-BA42-4457-BD83-C40E961277D6}"/>
              </a:ext>
            </a:extLst>
          </p:cNvPr>
          <p:cNvSpPr txBox="1">
            <a:spLocks/>
          </p:cNvSpPr>
          <p:nvPr/>
        </p:nvSpPr>
        <p:spPr>
          <a:xfrm>
            <a:off x="5665758" y="580698"/>
            <a:ext cx="2994439" cy="894840"/>
          </a:xfrm>
          <a:prstGeom prst="rect">
            <a:avLst/>
          </a:prstGeom>
        </p:spPr>
        <p:txBody>
          <a:bodyPr vert="horz" lIns="0" tIns="0" rIns="0" bIns="0" rtlCol="0" anchor="ctr">
            <a:noAutofit/>
          </a:bodyPr>
          <a:lstStyle>
            <a:lvl1pPr marL="0" indent="0" algn="l" defTabSz="914400" rtl="0" eaLnBrk="1" latinLnBrk="0" hangingPunct="1">
              <a:lnSpc>
                <a:spcPct val="85000"/>
              </a:lnSpc>
              <a:spcBef>
                <a:spcPts val="1000"/>
              </a:spcBef>
              <a:buFont typeface="Arial" panose="020B0604020202020204" pitchFamily="34" charset="0"/>
              <a:buNone/>
              <a:defRPr sz="14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FieldCssClassPovider</a:t>
            </a:r>
            <a:endParaRPr lang="pt-PT" dirty="0"/>
          </a:p>
        </p:txBody>
      </p:sp>
      <p:grpSp>
        <p:nvGrpSpPr>
          <p:cNvPr id="41" name="Group 20">
            <a:extLst>
              <a:ext uri="{FF2B5EF4-FFF2-40B4-BE49-F238E27FC236}">
                <a16:creationId xmlns:a16="http://schemas.microsoft.com/office/drawing/2014/main" id="{14A3A4A2-B4C0-4205-AB10-468FEC084387}"/>
              </a:ext>
            </a:extLst>
          </p:cNvPr>
          <p:cNvGrpSpPr/>
          <p:nvPr/>
        </p:nvGrpSpPr>
        <p:grpSpPr>
          <a:xfrm>
            <a:off x="5048359" y="838491"/>
            <a:ext cx="401399" cy="379256"/>
            <a:chOff x="7087039" y="1204685"/>
            <a:chExt cx="634560" cy="599554"/>
          </a:xfrm>
        </p:grpSpPr>
        <p:sp>
          <p:nvSpPr>
            <p:cNvPr id="42" name="Oval 20">
              <a:extLst>
                <a:ext uri="{FF2B5EF4-FFF2-40B4-BE49-F238E27FC236}">
                  <a16:creationId xmlns:a16="http://schemas.microsoft.com/office/drawing/2014/main" id="{0F098078-6F94-4FD4-88A1-9A5852B1E0EA}"/>
                </a:ext>
              </a:extLst>
            </p:cNvPr>
            <p:cNvSpPr/>
            <p:nvPr/>
          </p:nvSpPr>
          <p:spPr>
            <a:xfrm flipV="1">
              <a:off x="7087039" y="1204685"/>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600"/>
            </a:p>
          </p:txBody>
        </p:sp>
        <p:pic>
          <p:nvPicPr>
            <p:cNvPr id="43" name="Graphic 16">
              <a:extLst>
                <a:ext uri="{FF2B5EF4-FFF2-40B4-BE49-F238E27FC236}">
                  <a16:creationId xmlns:a16="http://schemas.microsoft.com/office/drawing/2014/main" id="{02484465-BCFC-45FF-A870-BDF51C66187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63763" y="1363906"/>
              <a:ext cx="281112" cy="281112"/>
            </a:xfrm>
            <a:prstGeom prst="rect">
              <a:avLst/>
            </a:prstGeom>
          </p:spPr>
        </p:pic>
      </p:grpSp>
      <p:sp>
        <p:nvSpPr>
          <p:cNvPr id="44" name="Text Placeholder 5">
            <a:extLst>
              <a:ext uri="{FF2B5EF4-FFF2-40B4-BE49-F238E27FC236}">
                <a16:creationId xmlns:a16="http://schemas.microsoft.com/office/drawing/2014/main" id="{6E6ACB01-920E-40E1-AD1B-390089B070CF}"/>
              </a:ext>
            </a:extLst>
          </p:cNvPr>
          <p:cNvSpPr txBox="1">
            <a:spLocks/>
          </p:cNvSpPr>
          <p:nvPr/>
        </p:nvSpPr>
        <p:spPr>
          <a:xfrm>
            <a:off x="4598780" y="1934763"/>
            <a:ext cx="2994439" cy="894840"/>
          </a:xfrm>
          <a:prstGeom prst="rect">
            <a:avLst/>
          </a:prstGeom>
        </p:spPr>
        <p:txBody>
          <a:bodyPr vert="horz" lIns="0" tIns="0" rIns="0" bIns="0" rtlCol="0" anchor="ctr">
            <a:noAutofit/>
          </a:bodyPr>
          <a:lstStyle>
            <a:lvl1pPr marL="0" indent="0" algn="l" defTabSz="914400" rtl="0" eaLnBrk="1" latinLnBrk="0" hangingPunct="1">
              <a:lnSpc>
                <a:spcPct val="85000"/>
              </a:lnSpc>
              <a:spcBef>
                <a:spcPts val="1000"/>
              </a:spcBef>
              <a:buFont typeface="Arial" panose="020B0604020202020204" pitchFamily="34" charset="0"/>
              <a:buNone/>
              <a:defRPr sz="14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Assembly lazy loading</a:t>
            </a:r>
            <a:endParaRPr lang="pt-PT" dirty="0"/>
          </a:p>
        </p:txBody>
      </p:sp>
      <p:grpSp>
        <p:nvGrpSpPr>
          <p:cNvPr id="45" name="Group 20">
            <a:extLst>
              <a:ext uri="{FF2B5EF4-FFF2-40B4-BE49-F238E27FC236}">
                <a16:creationId xmlns:a16="http://schemas.microsoft.com/office/drawing/2014/main" id="{675F68F3-D061-4C4F-8D08-FF95667A87A3}"/>
              </a:ext>
            </a:extLst>
          </p:cNvPr>
          <p:cNvGrpSpPr/>
          <p:nvPr/>
        </p:nvGrpSpPr>
        <p:grpSpPr>
          <a:xfrm>
            <a:off x="3981381" y="2192556"/>
            <a:ext cx="401399" cy="379256"/>
            <a:chOff x="7087039" y="1204685"/>
            <a:chExt cx="634560" cy="599554"/>
          </a:xfrm>
        </p:grpSpPr>
        <p:sp>
          <p:nvSpPr>
            <p:cNvPr id="46" name="Oval 20">
              <a:extLst>
                <a:ext uri="{FF2B5EF4-FFF2-40B4-BE49-F238E27FC236}">
                  <a16:creationId xmlns:a16="http://schemas.microsoft.com/office/drawing/2014/main" id="{B6224B30-9A37-4B7F-BA93-730C59C78305}"/>
                </a:ext>
              </a:extLst>
            </p:cNvPr>
            <p:cNvSpPr/>
            <p:nvPr/>
          </p:nvSpPr>
          <p:spPr>
            <a:xfrm flipV="1">
              <a:off x="7087039" y="1204685"/>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600"/>
            </a:p>
          </p:txBody>
        </p:sp>
        <p:pic>
          <p:nvPicPr>
            <p:cNvPr id="47" name="Graphic 16">
              <a:extLst>
                <a:ext uri="{FF2B5EF4-FFF2-40B4-BE49-F238E27FC236}">
                  <a16:creationId xmlns:a16="http://schemas.microsoft.com/office/drawing/2014/main" id="{2DD373BC-3745-4AF9-ADE0-D66EC19F715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63763" y="1363906"/>
              <a:ext cx="281112" cy="281112"/>
            </a:xfrm>
            <a:prstGeom prst="rect">
              <a:avLst/>
            </a:prstGeom>
          </p:spPr>
        </p:pic>
      </p:grpSp>
      <p:sp>
        <p:nvSpPr>
          <p:cNvPr id="48" name="Text Placeholder 5">
            <a:extLst>
              <a:ext uri="{FF2B5EF4-FFF2-40B4-BE49-F238E27FC236}">
                <a16:creationId xmlns:a16="http://schemas.microsoft.com/office/drawing/2014/main" id="{64A61B3D-B77B-46F1-9580-EA1FAEEBBE39}"/>
              </a:ext>
            </a:extLst>
          </p:cNvPr>
          <p:cNvSpPr txBox="1">
            <a:spLocks/>
          </p:cNvSpPr>
          <p:nvPr/>
        </p:nvSpPr>
        <p:spPr>
          <a:xfrm>
            <a:off x="1380592" y="2753393"/>
            <a:ext cx="2712577" cy="894840"/>
          </a:xfrm>
          <a:prstGeom prst="rect">
            <a:avLst/>
          </a:prstGeom>
        </p:spPr>
        <p:txBody>
          <a:bodyPr vert="horz" lIns="0" tIns="0" rIns="0" bIns="0" rtlCol="0" anchor="ctr">
            <a:noAutofit/>
          </a:bodyPr>
          <a:lstStyle>
            <a:lvl1pPr marL="0" indent="0" algn="l" defTabSz="914400" rtl="0" eaLnBrk="1" latinLnBrk="0" hangingPunct="1">
              <a:lnSpc>
                <a:spcPct val="85000"/>
              </a:lnSpc>
              <a:spcBef>
                <a:spcPts val="1000"/>
              </a:spcBef>
              <a:buFont typeface="Arial" panose="020B0604020202020204" pitchFamily="34" charset="0"/>
              <a:buNone/>
              <a:defRPr sz="14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Optional routing parameters</a:t>
            </a:r>
            <a:endParaRPr lang="pt-PT" dirty="0"/>
          </a:p>
        </p:txBody>
      </p:sp>
      <p:grpSp>
        <p:nvGrpSpPr>
          <p:cNvPr id="49" name="Group 20">
            <a:extLst>
              <a:ext uri="{FF2B5EF4-FFF2-40B4-BE49-F238E27FC236}">
                <a16:creationId xmlns:a16="http://schemas.microsoft.com/office/drawing/2014/main" id="{7FF07E35-B3A0-411F-8833-626FF7DFE576}"/>
              </a:ext>
            </a:extLst>
          </p:cNvPr>
          <p:cNvGrpSpPr/>
          <p:nvPr/>
        </p:nvGrpSpPr>
        <p:grpSpPr>
          <a:xfrm>
            <a:off x="763193" y="3011186"/>
            <a:ext cx="401399" cy="379256"/>
            <a:chOff x="7087039" y="1204685"/>
            <a:chExt cx="634560" cy="599554"/>
          </a:xfrm>
        </p:grpSpPr>
        <p:sp>
          <p:nvSpPr>
            <p:cNvPr id="50" name="Oval 20">
              <a:extLst>
                <a:ext uri="{FF2B5EF4-FFF2-40B4-BE49-F238E27FC236}">
                  <a16:creationId xmlns:a16="http://schemas.microsoft.com/office/drawing/2014/main" id="{E5614C46-9C95-4A30-8878-22C59CBDE918}"/>
                </a:ext>
              </a:extLst>
            </p:cNvPr>
            <p:cNvSpPr/>
            <p:nvPr/>
          </p:nvSpPr>
          <p:spPr>
            <a:xfrm flipV="1">
              <a:off x="7087039" y="1204685"/>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600"/>
            </a:p>
          </p:txBody>
        </p:sp>
        <p:pic>
          <p:nvPicPr>
            <p:cNvPr id="51" name="Graphic 16">
              <a:extLst>
                <a:ext uri="{FF2B5EF4-FFF2-40B4-BE49-F238E27FC236}">
                  <a16:creationId xmlns:a16="http://schemas.microsoft.com/office/drawing/2014/main" id="{1D75A634-91F0-49FE-9A1C-A291066B71F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63763" y="1363906"/>
              <a:ext cx="281112" cy="281112"/>
            </a:xfrm>
            <a:prstGeom prst="rect">
              <a:avLst/>
            </a:prstGeom>
          </p:spPr>
        </p:pic>
      </p:grpSp>
      <p:sp>
        <p:nvSpPr>
          <p:cNvPr id="52" name="Text Placeholder 5">
            <a:extLst>
              <a:ext uri="{FF2B5EF4-FFF2-40B4-BE49-F238E27FC236}">
                <a16:creationId xmlns:a16="http://schemas.microsoft.com/office/drawing/2014/main" id="{388730CE-6B78-469D-A78C-E785AF398045}"/>
              </a:ext>
            </a:extLst>
          </p:cNvPr>
          <p:cNvSpPr txBox="1">
            <a:spLocks/>
          </p:cNvSpPr>
          <p:nvPr/>
        </p:nvSpPr>
        <p:spPr>
          <a:xfrm>
            <a:off x="4399260" y="3611018"/>
            <a:ext cx="2994439" cy="894840"/>
          </a:xfrm>
          <a:prstGeom prst="rect">
            <a:avLst/>
          </a:prstGeom>
        </p:spPr>
        <p:txBody>
          <a:bodyPr vert="horz" lIns="0" tIns="0" rIns="0" bIns="0" rtlCol="0" anchor="ctr">
            <a:noAutofit/>
          </a:bodyPr>
          <a:lstStyle>
            <a:lvl1pPr marL="0" indent="0" algn="l" defTabSz="914400" rtl="0" eaLnBrk="1" latinLnBrk="0" hangingPunct="1">
              <a:lnSpc>
                <a:spcPct val="85000"/>
              </a:lnSpc>
              <a:spcBef>
                <a:spcPts val="1000"/>
              </a:spcBef>
              <a:buFont typeface="Arial" panose="020B0604020202020204" pitchFamily="34" charset="0"/>
              <a:buNone/>
              <a:defRPr sz="14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CSS isolation</a:t>
            </a:r>
            <a:endParaRPr lang="pt-PT" dirty="0"/>
          </a:p>
        </p:txBody>
      </p:sp>
      <p:grpSp>
        <p:nvGrpSpPr>
          <p:cNvPr id="53" name="Group 20">
            <a:extLst>
              <a:ext uri="{FF2B5EF4-FFF2-40B4-BE49-F238E27FC236}">
                <a16:creationId xmlns:a16="http://schemas.microsoft.com/office/drawing/2014/main" id="{543A3B2E-658A-4207-8B68-BDAAE223885D}"/>
              </a:ext>
            </a:extLst>
          </p:cNvPr>
          <p:cNvGrpSpPr/>
          <p:nvPr/>
        </p:nvGrpSpPr>
        <p:grpSpPr>
          <a:xfrm>
            <a:off x="3781861" y="3868811"/>
            <a:ext cx="401399" cy="379256"/>
            <a:chOff x="7087039" y="1204685"/>
            <a:chExt cx="634560" cy="599554"/>
          </a:xfrm>
        </p:grpSpPr>
        <p:sp>
          <p:nvSpPr>
            <p:cNvPr id="54" name="Oval 20">
              <a:extLst>
                <a:ext uri="{FF2B5EF4-FFF2-40B4-BE49-F238E27FC236}">
                  <a16:creationId xmlns:a16="http://schemas.microsoft.com/office/drawing/2014/main" id="{042A4DF4-3A0B-460B-8BC5-B8385F6A4D33}"/>
                </a:ext>
              </a:extLst>
            </p:cNvPr>
            <p:cNvSpPr/>
            <p:nvPr/>
          </p:nvSpPr>
          <p:spPr>
            <a:xfrm flipV="1">
              <a:off x="7087039" y="1204685"/>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600"/>
            </a:p>
          </p:txBody>
        </p:sp>
        <p:pic>
          <p:nvPicPr>
            <p:cNvPr id="55" name="Graphic 16">
              <a:extLst>
                <a:ext uri="{FF2B5EF4-FFF2-40B4-BE49-F238E27FC236}">
                  <a16:creationId xmlns:a16="http://schemas.microsoft.com/office/drawing/2014/main" id="{E2C984E1-C0F6-400E-A65A-E3F4BFD30D3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63763" y="1363906"/>
              <a:ext cx="281112" cy="281112"/>
            </a:xfrm>
            <a:prstGeom prst="rect">
              <a:avLst/>
            </a:prstGeom>
          </p:spPr>
        </p:pic>
      </p:grpSp>
      <p:sp>
        <p:nvSpPr>
          <p:cNvPr id="56" name="Text Placeholder 5">
            <a:extLst>
              <a:ext uri="{FF2B5EF4-FFF2-40B4-BE49-F238E27FC236}">
                <a16:creationId xmlns:a16="http://schemas.microsoft.com/office/drawing/2014/main" id="{2A66B61B-BDFC-459C-A361-390575B1B774}"/>
              </a:ext>
            </a:extLst>
          </p:cNvPr>
          <p:cNvSpPr txBox="1">
            <a:spLocks/>
          </p:cNvSpPr>
          <p:nvPr/>
        </p:nvSpPr>
        <p:spPr>
          <a:xfrm>
            <a:off x="1098731" y="4455704"/>
            <a:ext cx="2994439" cy="894840"/>
          </a:xfrm>
          <a:prstGeom prst="rect">
            <a:avLst/>
          </a:prstGeom>
        </p:spPr>
        <p:txBody>
          <a:bodyPr vert="horz" lIns="0" tIns="0" rIns="0" bIns="0" rtlCol="0" anchor="ctr">
            <a:noAutofit/>
          </a:bodyPr>
          <a:lstStyle>
            <a:lvl1pPr marL="0" indent="0" algn="l" defTabSz="914400" rtl="0" eaLnBrk="1" latinLnBrk="0" hangingPunct="1">
              <a:lnSpc>
                <a:spcPct val="85000"/>
              </a:lnSpc>
              <a:spcBef>
                <a:spcPts val="1000"/>
              </a:spcBef>
              <a:buFont typeface="Arial" panose="020B0604020202020204" pitchFamily="34" charset="0"/>
              <a:buNone/>
              <a:defRPr sz="14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ElementReference’s</a:t>
            </a:r>
            <a:r>
              <a:rPr lang="en-US" dirty="0"/>
              <a:t> methods</a:t>
            </a:r>
            <a:endParaRPr lang="pt-PT" dirty="0"/>
          </a:p>
        </p:txBody>
      </p:sp>
      <p:grpSp>
        <p:nvGrpSpPr>
          <p:cNvPr id="57" name="Group 20">
            <a:extLst>
              <a:ext uri="{FF2B5EF4-FFF2-40B4-BE49-F238E27FC236}">
                <a16:creationId xmlns:a16="http://schemas.microsoft.com/office/drawing/2014/main" id="{8D5D4EE7-3079-426F-81AB-8962B3100A76}"/>
              </a:ext>
            </a:extLst>
          </p:cNvPr>
          <p:cNvGrpSpPr/>
          <p:nvPr/>
        </p:nvGrpSpPr>
        <p:grpSpPr>
          <a:xfrm>
            <a:off x="481332" y="4713497"/>
            <a:ext cx="401399" cy="379256"/>
            <a:chOff x="7087039" y="1204685"/>
            <a:chExt cx="634560" cy="599554"/>
          </a:xfrm>
        </p:grpSpPr>
        <p:sp>
          <p:nvSpPr>
            <p:cNvPr id="58" name="Oval 20">
              <a:extLst>
                <a:ext uri="{FF2B5EF4-FFF2-40B4-BE49-F238E27FC236}">
                  <a16:creationId xmlns:a16="http://schemas.microsoft.com/office/drawing/2014/main" id="{B0E4573F-C403-402C-86D6-2523A7E466C3}"/>
                </a:ext>
              </a:extLst>
            </p:cNvPr>
            <p:cNvSpPr/>
            <p:nvPr/>
          </p:nvSpPr>
          <p:spPr>
            <a:xfrm flipV="1">
              <a:off x="7087039" y="1204685"/>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600"/>
            </a:p>
          </p:txBody>
        </p:sp>
        <p:pic>
          <p:nvPicPr>
            <p:cNvPr id="59" name="Graphic 16">
              <a:extLst>
                <a:ext uri="{FF2B5EF4-FFF2-40B4-BE49-F238E27FC236}">
                  <a16:creationId xmlns:a16="http://schemas.microsoft.com/office/drawing/2014/main" id="{41492C90-4EF5-427D-87FA-4CABF34B511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63763" y="1363906"/>
              <a:ext cx="281112" cy="281112"/>
            </a:xfrm>
            <a:prstGeom prst="rect">
              <a:avLst/>
            </a:prstGeom>
          </p:spPr>
        </p:pic>
      </p:grpSp>
      <p:sp>
        <p:nvSpPr>
          <p:cNvPr id="60" name="Text Placeholder 5">
            <a:extLst>
              <a:ext uri="{FF2B5EF4-FFF2-40B4-BE49-F238E27FC236}">
                <a16:creationId xmlns:a16="http://schemas.microsoft.com/office/drawing/2014/main" id="{E88A91D6-880E-458A-8352-3FDC407669EB}"/>
              </a:ext>
            </a:extLst>
          </p:cNvPr>
          <p:cNvSpPr txBox="1">
            <a:spLocks/>
          </p:cNvSpPr>
          <p:nvPr/>
        </p:nvSpPr>
        <p:spPr>
          <a:xfrm>
            <a:off x="1712477" y="5066695"/>
            <a:ext cx="2994439" cy="894840"/>
          </a:xfrm>
          <a:prstGeom prst="rect">
            <a:avLst/>
          </a:prstGeom>
        </p:spPr>
        <p:txBody>
          <a:bodyPr vert="horz" lIns="0" tIns="0" rIns="0" bIns="0" rtlCol="0" anchor="ctr">
            <a:noAutofit/>
          </a:bodyPr>
          <a:lstStyle>
            <a:lvl1pPr marL="0" indent="0" algn="l" defTabSz="914400" rtl="0" eaLnBrk="1" latinLnBrk="0" hangingPunct="1">
              <a:lnSpc>
                <a:spcPct val="85000"/>
              </a:lnSpc>
              <a:spcBef>
                <a:spcPts val="1000"/>
              </a:spcBef>
              <a:buFont typeface="Arial" panose="020B0604020202020204" pitchFamily="34" charset="0"/>
              <a:buNone/>
              <a:defRPr sz="14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FocusAsync</a:t>
            </a:r>
            <a:endParaRPr lang="pt-PT" dirty="0"/>
          </a:p>
        </p:txBody>
      </p:sp>
      <p:grpSp>
        <p:nvGrpSpPr>
          <p:cNvPr id="61" name="Group 20">
            <a:extLst>
              <a:ext uri="{FF2B5EF4-FFF2-40B4-BE49-F238E27FC236}">
                <a16:creationId xmlns:a16="http://schemas.microsoft.com/office/drawing/2014/main" id="{00DFBB4B-FC85-4965-9057-EF1524958F6E}"/>
              </a:ext>
            </a:extLst>
          </p:cNvPr>
          <p:cNvGrpSpPr/>
          <p:nvPr/>
        </p:nvGrpSpPr>
        <p:grpSpPr>
          <a:xfrm>
            <a:off x="1095078" y="5324488"/>
            <a:ext cx="401399" cy="379256"/>
            <a:chOff x="7087039" y="1204685"/>
            <a:chExt cx="634560" cy="599554"/>
          </a:xfrm>
        </p:grpSpPr>
        <p:sp>
          <p:nvSpPr>
            <p:cNvPr id="62" name="Oval 20">
              <a:extLst>
                <a:ext uri="{FF2B5EF4-FFF2-40B4-BE49-F238E27FC236}">
                  <a16:creationId xmlns:a16="http://schemas.microsoft.com/office/drawing/2014/main" id="{FAF91758-2D61-401E-BCBC-840A9ACB2332}"/>
                </a:ext>
              </a:extLst>
            </p:cNvPr>
            <p:cNvSpPr/>
            <p:nvPr/>
          </p:nvSpPr>
          <p:spPr>
            <a:xfrm flipV="1">
              <a:off x="7087039" y="1204685"/>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600"/>
            </a:p>
          </p:txBody>
        </p:sp>
        <p:pic>
          <p:nvPicPr>
            <p:cNvPr id="63" name="Graphic 16">
              <a:extLst>
                <a:ext uri="{FF2B5EF4-FFF2-40B4-BE49-F238E27FC236}">
                  <a16:creationId xmlns:a16="http://schemas.microsoft.com/office/drawing/2014/main" id="{E5BBF76E-B561-4B1E-8A08-AC6B9CC48FE0}"/>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63763" y="1363906"/>
              <a:ext cx="281112" cy="281112"/>
            </a:xfrm>
            <a:prstGeom prst="rect">
              <a:avLst/>
            </a:prstGeom>
          </p:spPr>
        </p:pic>
      </p:grpSp>
      <p:sp>
        <p:nvSpPr>
          <p:cNvPr id="68" name="Text Placeholder 5">
            <a:extLst>
              <a:ext uri="{FF2B5EF4-FFF2-40B4-BE49-F238E27FC236}">
                <a16:creationId xmlns:a16="http://schemas.microsoft.com/office/drawing/2014/main" id="{90CC6829-38D8-4EB5-9E40-0FBD73BECC4B}"/>
              </a:ext>
            </a:extLst>
          </p:cNvPr>
          <p:cNvSpPr txBox="1">
            <a:spLocks/>
          </p:cNvSpPr>
          <p:nvPr/>
        </p:nvSpPr>
        <p:spPr>
          <a:xfrm>
            <a:off x="4925328" y="4241148"/>
            <a:ext cx="2994439" cy="894840"/>
          </a:xfrm>
          <a:prstGeom prst="rect">
            <a:avLst/>
          </a:prstGeom>
        </p:spPr>
        <p:txBody>
          <a:bodyPr vert="horz" lIns="0" tIns="0" rIns="0" bIns="0" rtlCol="0" anchor="ctr">
            <a:noAutofit/>
          </a:bodyPr>
          <a:lstStyle>
            <a:lvl1pPr marL="0" indent="0" algn="l" defTabSz="914400" rtl="0" eaLnBrk="1" latinLnBrk="0" hangingPunct="1">
              <a:lnSpc>
                <a:spcPct val="85000"/>
              </a:lnSpc>
              <a:spcBef>
                <a:spcPts val="1000"/>
              </a:spcBef>
              <a:buFont typeface="Arial" panose="020B0604020202020204" pitchFamily="34" charset="0"/>
              <a:buNone/>
              <a:defRPr sz="14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JS isolation</a:t>
            </a:r>
            <a:endParaRPr lang="pt-PT" dirty="0"/>
          </a:p>
        </p:txBody>
      </p:sp>
      <p:grpSp>
        <p:nvGrpSpPr>
          <p:cNvPr id="69" name="Group 20">
            <a:extLst>
              <a:ext uri="{FF2B5EF4-FFF2-40B4-BE49-F238E27FC236}">
                <a16:creationId xmlns:a16="http://schemas.microsoft.com/office/drawing/2014/main" id="{A82E8D08-B124-47EB-9D30-D7FA26CAB69F}"/>
              </a:ext>
            </a:extLst>
          </p:cNvPr>
          <p:cNvGrpSpPr/>
          <p:nvPr/>
        </p:nvGrpSpPr>
        <p:grpSpPr>
          <a:xfrm>
            <a:off x="4307929" y="4498941"/>
            <a:ext cx="401399" cy="379256"/>
            <a:chOff x="7087039" y="1204685"/>
            <a:chExt cx="634560" cy="599554"/>
          </a:xfrm>
        </p:grpSpPr>
        <p:sp>
          <p:nvSpPr>
            <p:cNvPr id="70" name="Oval 20">
              <a:extLst>
                <a:ext uri="{FF2B5EF4-FFF2-40B4-BE49-F238E27FC236}">
                  <a16:creationId xmlns:a16="http://schemas.microsoft.com/office/drawing/2014/main" id="{9DE497C3-DE79-4A36-83CA-38C610823DB5}"/>
                </a:ext>
              </a:extLst>
            </p:cNvPr>
            <p:cNvSpPr/>
            <p:nvPr/>
          </p:nvSpPr>
          <p:spPr>
            <a:xfrm flipV="1">
              <a:off x="7087039" y="1204685"/>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600"/>
            </a:p>
          </p:txBody>
        </p:sp>
        <p:pic>
          <p:nvPicPr>
            <p:cNvPr id="71" name="Graphic 16">
              <a:extLst>
                <a:ext uri="{FF2B5EF4-FFF2-40B4-BE49-F238E27FC236}">
                  <a16:creationId xmlns:a16="http://schemas.microsoft.com/office/drawing/2014/main" id="{8D3AAA81-62F7-46A9-92FF-1A8F033F42D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63763" y="1363906"/>
              <a:ext cx="281112" cy="281112"/>
            </a:xfrm>
            <a:prstGeom prst="rect">
              <a:avLst/>
            </a:prstGeom>
          </p:spPr>
        </p:pic>
      </p:grpSp>
      <p:sp>
        <p:nvSpPr>
          <p:cNvPr id="72" name="Text Placeholder 5">
            <a:extLst>
              <a:ext uri="{FF2B5EF4-FFF2-40B4-BE49-F238E27FC236}">
                <a16:creationId xmlns:a16="http://schemas.microsoft.com/office/drawing/2014/main" id="{227821A2-E8C5-4549-BFEC-8FA3F314A6A2}"/>
              </a:ext>
            </a:extLst>
          </p:cNvPr>
          <p:cNvSpPr txBox="1">
            <a:spLocks/>
          </p:cNvSpPr>
          <p:nvPr/>
        </p:nvSpPr>
        <p:spPr>
          <a:xfrm>
            <a:off x="3465220" y="125865"/>
            <a:ext cx="2342780" cy="894840"/>
          </a:xfrm>
          <a:prstGeom prst="rect">
            <a:avLst/>
          </a:prstGeom>
        </p:spPr>
        <p:txBody>
          <a:bodyPr vert="horz" lIns="0" tIns="0" rIns="0" bIns="0" rtlCol="0" anchor="ctr">
            <a:noAutofit/>
          </a:bodyPr>
          <a:lstStyle>
            <a:lvl1pPr marL="0" indent="0" algn="l" defTabSz="914400" rtl="0" eaLnBrk="1" latinLnBrk="0" hangingPunct="1">
              <a:lnSpc>
                <a:spcPct val="85000"/>
              </a:lnSpc>
              <a:spcBef>
                <a:spcPts val="1000"/>
              </a:spcBef>
              <a:buFont typeface="Arial" panose="020B0604020202020204" pitchFamily="34" charset="0"/>
              <a:buNone/>
              <a:defRPr sz="14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Performance optimization for </a:t>
            </a:r>
            <a:r>
              <a:rPr lang="en-US" dirty="0" err="1"/>
              <a:t>WebAssmebly</a:t>
            </a:r>
            <a:endParaRPr lang="pt-PT" dirty="0"/>
          </a:p>
        </p:txBody>
      </p:sp>
      <p:grpSp>
        <p:nvGrpSpPr>
          <p:cNvPr id="73" name="Group 20">
            <a:extLst>
              <a:ext uri="{FF2B5EF4-FFF2-40B4-BE49-F238E27FC236}">
                <a16:creationId xmlns:a16="http://schemas.microsoft.com/office/drawing/2014/main" id="{57640646-BD67-4B83-94A8-94F4002B2ECB}"/>
              </a:ext>
            </a:extLst>
          </p:cNvPr>
          <p:cNvGrpSpPr/>
          <p:nvPr/>
        </p:nvGrpSpPr>
        <p:grpSpPr>
          <a:xfrm>
            <a:off x="904831" y="1876361"/>
            <a:ext cx="401399" cy="379256"/>
            <a:chOff x="7087039" y="1204685"/>
            <a:chExt cx="634560" cy="599554"/>
          </a:xfrm>
        </p:grpSpPr>
        <p:sp>
          <p:nvSpPr>
            <p:cNvPr id="74" name="Oval 20">
              <a:extLst>
                <a:ext uri="{FF2B5EF4-FFF2-40B4-BE49-F238E27FC236}">
                  <a16:creationId xmlns:a16="http://schemas.microsoft.com/office/drawing/2014/main" id="{CE8CFC6A-AF1D-4142-9C2E-8FE9089AF834}"/>
                </a:ext>
              </a:extLst>
            </p:cNvPr>
            <p:cNvSpPr/>
            <p:nvPr/>
          </p:nvSpPr>
          <p:spPr>
            <a:xfrm flipV="1">
              <a:off x="7087039" y="1204685"/>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600"/>
            </a:p>
          </p:txBody>
        </p:sp>
        <p:pic>
          <p:nvPicPr>
            <p:cNvPr id="75" name="Graphic 16">
              <a:extLst>
                <a:ext uri="{FF2B5EF4-FFF2-40B4-BE49-F238E27FC236}">
                  <a16:creationId xmlns:a16="http://schemas.microsoft.com/office/drawing/2014/main" id="{FEE2502A-6E9B-464E-A65C-D7F9268D646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63763" y="1363906"/>
              <a:ext cx="281112" cy="281112"/>
            </a:xfrm>
            <a:prstGeom prst="rect">
              <a:avLst/>
            </a:prstGeom>
          </p:spPr>
        </p:pic>
      </p:grpSp>
      <p:sp>
        <p:nvSpPr>
          <p:cNvPr id="76" name="Text Placeholder 5">
            <a:extLst>
              <a:ext uri="{FF2B5EF4-FFF2-40B4-BE49-F238E27FC236}">
                <a16:creationId xmlns:a16="http://schemas.microsoft.com/office/drawing/2014/main" id="{BF0BFD1A-BC6C-4DC5-A517-F24867B3A184}"/>
              </a:ext>
            </a:extLst>
          </p:cNvPr>
          <p:cNvSpPr txBox="1">
            <a:spLocks/>
          </p:cNvSpPr>
          <p:nvPr/>
        </p:nvSpPr>
        <p:spPr>
          <a:xfrm>
            <a:off x="3781861" y="5614589"/>
            <a:ext cx="2994439" cy="894840"/>
          </a:xfrm>
          <a:prstGeom prst="rect">
            <a:avLst/>
          </a:prstGeom>
        </p:spPr>
        <p:txBody>
          <a:bodyPr vert="horz" lIns="0" tIns="0" rIns="0" bIns="0" rtlCol="0" anchor="ctr">
            <a:noAutofit/>
          </a:bodyPr>
          <a:lstStyle>
            <a:lvl1pPr marL="0" indent="0" algn="l" defTabSz="914400" rtl="0" eaLnBrk="1" latinLnBrk="0" hangingPunct="1">
              <a:lnSpc>
                <a:spcPct val="85000"/>
              </a:lnSpc>
              <a:spcBef>
                <a:spcPts val="1000"/>
              </a:spcBef>
              <a:buFont typeface="Arial" panose="020B0604020202020204" pitchFamily="34" charset="0"/>
              <a:buNone/>
              <a:defRPr sz="14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Virtualization</a:t>
            </a:r>
            <a:endParaRPr lang="pt-PT" dirty="0"/>
          </a:p>
        </p:txBody>
      </p:sp>
      <p:grpSp>
        <p:nvGrpSpPr>
          <p:cNvPr id="77" name="Group 20">
            <a:extLst>
              <a:ext uri="{FF2B5EF4-FFF2-40B4-BE49-F238E27FC236}">
                <a16:creationId xmlns:a16="http://schemas.microsoft.com/office/drawing/2014/main" id="{5E545AB4-31E1-42B4-94B0-6B99824BBDF1}"/>
              </a:ext>
            </a:extLst>
          </p:cNvPr>
          <p:cNvGrpSpPr/>
          <p:nvPr/>
        </p:nvGrpSpPr>
        <p:grpSpPr>
          <a:xfrm>
            <a:off x="3164462" y="5872382"/>
            <a:ext cx="401399" cy="379256"/>
            <a:chOff x="7087039" y="1204685"/>
            <a:chExt cx="634560" cy="599554"/>
          </a:xfrm>
        </p:grpSpPr>
        <p:sp>
          <p:nvSpPr>
            <p:cNvPr id="78" name="Oval 20">
              <a:extLst>
                <a:ext uri="{FF2B5EF4-FFF2-40B4-BE49-F238E27FC236}">
                  <a16:creationId xmlns:a16="http://schemas.microsoft.com/office/drawing/2014/main" id="{54B7E311-F9F0-430D-BCFD-11A66E6EFFBC}"/>
                </a:ext>
              </a:extLst>
            </p:cNvPr>
            <p:cNvSpPr/>
            <p:nvPr/>
          </p:nvSpPr>
          <p:spPr>
            <a:xfrm flipV="1">
              <a:off x="7087039" y="1204685"/>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600"/>
            </a:p>
          </p:txBody>
        </p:sp>
        <p:pic>
          <p:nvPicPr>
            <p:cNvPr id="79" name="Graphic 16">
              <a:extLst>
                <a:ext uri="{FF2B5EF4-FFF2-40B4-BE49-F238E27FC236}">
                  <a16:creationId xmlns:a16="http://schemas.microsoft.com/office/drawing/2014/main" id="{40BD7F03-BC66-437C-BEF9-911FA9FAD280}"/>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63763" y="1363906"/>
              <a:ext cx="281112" cy="281112"/>
            </a:xfrm>
            <a:prstGeom prst="rect">
              <a:avLst/>
            </a:prstGeom>
          </p:spPr>
        </p:pic>
      </p:grpSp>
      <p:sp>
        <p:nvSpPr>
          <p:cNvPr id="83" name="Text Placeholder 5">
            <a:extLst>
              <a:ext uri="{FF2B5EF4-FFF2-40B4-BE49-F238E27FC236}">
                <a16:creationId xmlns:a16="http://schemas.microsoft.com/office/drawing/2014/main" id="{8F30B738-6883-4CA5-8CB0-1739A1736FDC}"/>
              </a:ext>
            </a:extLst>
          </p:cNvPr>
          <p:cNvSpPr txBox="1">
            <a:spLocks/>
          </p:cNvSpPr>
          <p:nvPr/>
        </p:nvSpPr>
        <p:spPr>
          <a:xfrm>
            <a:off x="1496477" y="1618568"/>
            <a:ext cx="1043408" cy="894840"/>
          </a:xfrm>
          <a:prstGeom prst="rect">
            <a:avLst/>
          </a:prstGeom>
        </p:spPr>
        <p:txBody>
          <a:bodyPr vert="horz" lIns="0" tIns="0" rIns="0" bIns="0" rtlCol="0" anchor="ctr">
            <a:noAutofit/>
          </a:bodyPr>
          <a:lstStyle>
            <a:lvl1pPr marL="0" indent="0" algn="l" defTabSz="914400" rtl="0" eaLnBrk="1" latinLnBrk="0" hangingPunct="1">
              <a:lnSpc>
                <a:spcPct val="85000"/>
              </a:lnSpc>
              <a:spcBef>
                <a:spcPts val="1000"/>
              </a:spcBef>
              <a:buFont typeface="Arial" panose="020B0604020202020204" pitchFamily="34" charset="0"/>
              <a:buNone/>
              <a:defRPr sz="14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InputFile</a:t>
            </a:r>
            <a:endParaRPr lang="pt-PT" dirty="0"/>
          </a:p>
        </p:txBody>
      </p:sp>
      <p:grpSp>
        <p:nvGrpSpPr>
          <p:cNvPr id="84" name="Group 20">
            <a:extLst>
              <a:ext uri="{FF2B5EF4-FFF2-40B4-BE49-F238E27FC236}">
                <a16:creationId xmlns:a16="http://schemas.microsoft.com/office/drawing/2014/main" id="{7DB4C93F-5845-4BD7-8B6D-AD256BEB34E0}"/>
              </a:ext>
            </a:extLst>
          </p:cNvPr>
          <p:cNvGrpSpPr/>
          <p:nvPr/>
        </p:nvGrpSpPr>
        <p:grpSpPr>
          <a:xfrm>
            <a:off x="2865608" y="379899"/>
            <a:ext cx="401399" cy="379256"/>
            <a:chOff x="7087039" y="1204685"/>
            <a:chExt cx="634560" cy="599554"/>
          </a:xfrm>
        </p:grpSpPr>
        <p:sp>
          <p:nvSpPr>
            <p:cNvPr id="85" name="Oval 20">
              <a:extLst>
                <a:ext uri="{FF2B5EF4-FFF2-40B4-BE49-F238E27FC236}">
                  <a16:creationId xmlns:a16="http://schemas.microsoft.com/office/drawing/2014/main" id="{7CA653B1-13C0-496D-BFDF-C37011CC13EC}"/>
                </a:ext>
              </a:extLst>
            </p:cNvPr>
            <p:cNvSpPr/>
            <p:nvPr/>
          </p:nvSpPr>
          <p:spPr>
            <a:xfrm flipV="1">
              <a:off x="7087039" y="1204685"/>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600"/>
            </a:p>
          </p:txBody>
        </p:sp>
        <p:pic>
          <p:nvPicPr>
            <p:cNvPr id="86" name="Graphic 16">
              <a:extLst>
                <a:ext uri="{FF2B5EF4-FFF2-40B4-BE49-F238E27FC236}">
                  <a16:creationId xmlns:a16="http://schemas.microsoft.com/office/drawing/2014/main" id="{E2DFDCE1-59E3-4E0C-96BD-DEB64B0650B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63763" y="1363906"/>
              <a:ext cx="281112" cy="281112"/>
            </a:xfrm>
            <a:prstGeom prst="rect">
              <a:avLst/>
            </a:prstGeom>
          </p:spPr>
        </p:pic>
      </p:grpSp>
    </p:spTree>
    <p:extLst>
      <p:ext uri="{BB962C8B-B14F-4D97-AF65-F5344CB8AC3E}">
        <p14:creationId xmlns:p14="http://schemas.microsoft.com/office/powerpoint/2010/main" val="60982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owolny kształt: kształt 31">
            <a:extLst>
              <a:ext uri="{FF2B5EF4-FFF2-40B4-BE49-F238E27FC236}">
                <a16:creationId xmlns:a16="http://schemas.microsoft.com/office/drawing/2014/main" id="{A6562AB1-CC6A-448E-9FCF-AC2B41C4389F}"/>
              </a:ext>
            </a:extLst>
          </p:cNvPr>
          <p:cNvSpPr/>
          <p:nvPr/>
        </p:nvSpPr>
        <p:spPr>
          <a:xfrm>
            <a:off x="704850" y="523699"/>
            <a:ext cx="10496550" cy="5516892"/>
          </a:xfrm>
          <a:custGeom>
            <a:avLst/>
            <a:gdLst>
              <a:gd name="connsiteX0" fmla="*/ 0 w 10496550"/>
              <a:gd name="connsiteY0" fmla="*/ 1333676 h 5516892"/>
              <a:gd name="connsiteX1" fmla="*/ 1181100 w 10496550"/>
              <a:gd name="connsiteY1" fmla="*/ 176 h 5516892"/>
              <a:gd name="connsiteX2" fmla="*/ 2857500 w 10496550"/>
              <a:gd name="connsiteY2" fmla="*/ 1409876 h 5516892"/>
              <a:gd name="connsiteX3" fmla="*/ 2057400 w 10496550"/>
              <a:gd name="connsiteY3" fmla="*/ 3133901 h 5516892"/>
              <a:gd name="connsiteX4" fmla="*/ 3162300 w 10496550"/>
              <a:gd name="connsiteY4" fmla="*/ 4819826 h 5516892"/>
              <a:gd name="connsiteX5" fmla="*/ 5048250 w 10496550"/>
              <a:gd name="connsiteY5" fmla="*/ 5515151 h 5516892"/>
              <a:gd name="connsiteX6" fmla="*/ 6686550 w 10496550"/>
              <a:gd name="connsiteY6" fmla="*/ 4648376 h 5516892"/>
              <a:gd name="connsiteX7" fmla="*/ 6134100 w 10496550"/>
              <a:gd name="connsiteY7" fmla="*/ 3086276 h 5516892"/>
              <a:gd name="connsiteX8" fmla="*/ 5591175 w 10496550"/>
              <a:gd name="connsiteY8" fmla="*/ 1247951 h 5516892"/>
              <a:gd name="connsiteX9" fmla="*/ 7867650 w 10496550"/>
              <a:gd name="connsiteY9" fmla="*/ 66851 h 5516892"/>
              <a:gd name="connsiteX10" fmla="*/ 10372725 w 10496550"/>
              <a:gd name="connsiteY10" fmla="*/ 1343201 h 5516892"/>
              <a:gd name="connsiteX11" fmla="*/ 9544050 w 10496550"/>
              <a:gd name="connsiteY11" fmla="*/ 3276776 h 5516892"/>
              <a:gd name="connsiteX12" fmla="*/ 10496550 w 10496550"/>
              <a:gd name="connsiteY12" fmla="*/ 5229401 h 551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96550" h="5516892" fill="none" extrusionOk="0">
                <a:moveTo>
                  <a:pt x="0" y="1333676"/>
                </a:moveTo>
                <a:cubicBezTo>
                  <a:pt x="363920" y="663809"/>
                  <a:pt x="679955" y="-7004"/>
                  <a:pt x="1181100" y="176"/>
                </a:cubicBezTo>
                <a:cubicBezTo>
                  <a:pt x="1629664" y="2846"/>
                  <a:pt x="2639853" y="945832"/>
                  <a:pt x="2857500" y="1409876"/>
                </a:cubicBezTo>
                <a:cubicBezTo>
                  <a:pt x="3082126" y="2021481"/>
                  <a:pt x="2041209" y="2527170"/>
                  <a:pt x="2057400" y="3133901"/>
                </a:cubicBezTo>
                <a:cubicBezTo>
                  <a:pt x="2124773" y="3645664"/>
                  <a:pt x="2664228" y="4472736"/>
                  <a:pt x="3162300" y="4819826"/>
                </a:cubicBezTo>
                <a:cubicBezTo>
                  <a:pt x="3751402" y="5206297"/>
                  <a:pt x="4385146" y="5659597"/>
                  <a:pt x="5048250" y="5515151"/>
                </a:cubicBezTo>
                <a:cubicBezTo>
                  <a:pt x="5609570" y="5428125"/>
                  <a:pt x="6476712" y="5105064"/>
                  <a:pt x="6686550" y="4648376"/>
                </a:cubicBezTo>
                <a:cubicBezTo>
                  <a:pt x="6791542" y="4211313"/>
                  <a:pt x="6386915" y="3706318"/>
                  <a:pt x="6134100" y="3086276"/>
                </a:cubicBezTo>
                <a:cubicBezTo>
                  <a:pt x="5982242" y="2473470"/>
                  <a:pt x="5294590" y="1622397"/>
                  <a:pt x="5591175" y="1247951"/>
                </a:cubicBezTo>
                <a:cubicBezTo>
                  <a:pt x="5791166" y="802089"/>
                  <a:pt x="7034385" y="64031"/>
                  <a:pt x="7867650" y="66851"/>
                </a:cubicBezTo>
                <a:cubicBezTo>
                  <a:pt x="8772527" y="102847"/>
                  <a:pt x="10080847" y="659984"/>
                  <a:pt x="10372725" y="1343201"/>
                </a:cubicBezTo>
                <a:cubicBezTo>
                  <a:pt x="10621790" y="2033613"/>
                  <a:pt x="9545145" y="2672878"/>
                  <a:pt x="9544050" y="3276776"/>
                </a:cubicBezTo>
                <a:cubicBezTo>
                  <a:pt x="9547065" y="3779107"/>
                  <a:pt x="9898074" y="4479199"/>
                  <a:pt x="10496550" y="5229401"/>
                </a:cubicBezTo>
              </a:path>
              <a:path w="10496550" h="5516892" stroke="0" extrusionOk="0">
                <a:moveTo>
                  <a:pt x="0" y="1333676"/>
                </a:moveTo>
                <a:cubicBezTo>
                  <a:pt x="467961" y="652027"/>
                  <a:pt x="697301" y="-90474"/>
                  <a:pt x="1181100" y="176"/>
                </a:cubicBezTo>
                <a:cubicBezTo>
                  <a:pt x="1612413" y="42562"/>
                  <a:pt x="2767764" y="981499"/>
                  <a:pt x="2857500" y="1409876"/>
                </a:cubicBezTo>
                <a:cubicBezTo>
                  <a:pt x="2959786" y="1824862"/>
                  <a:pt x="1999638" y="2656331"/>
                  <a:pt x="2057400" y="3133901"/>
                </a:cubicBezTo>
                <a:cubicBezTo>
                  <a:pt x="2138669" y="3796618"/>
                  <a:pt x="2753713" y="4412788"/>
                  <a:pt x="3162300" y="4819826"/>
                </a:cubicBezTo>
                <a:cubicBezTo>
                  <a:pt x="3565702" y="5226715"/>
                  <a:pt x="4407550" y="5464519"/>
                  <a:pt x="5048250" y="5515151"/>
                </a:cubicBezTo>
                <a:cubicBezTo>
                  <a:pt x="5610256" y="5553309"/>
                  <a:pt x="6481366" y="5141009"/>
                  <a:pt x="6686550" y="4648376"/>
                </a:cubicBezTo>
                <a:cubicBezTo>
                  <a:pt x="6763187" y="4243204"/>
                  <a:pt x="6295224" y="3662919"/>
                  <a:pt x="6134100" y="3086276"/>
                </a:cubicBezTo>
                <a:cubicBezTo>
                  <a:pt x="5874465" y="2565472"/>
                  <a:pt x="5209608" y="1646651"/>
                  <a:pt x="5591175" y="1247951"/>
                </a:cubicBezTo>
                <a:cubicBezTo>
                  <a:pt x="5892576" y="615768"/>
                  <a:pt x="7165317" y="-65867"/>
                  <a:pt x="7867650" y="66851"/>
                </a:cubicBezTo>
                <a:cubicBezTo>
                  <a:pt x="8741077" y="32580"/>
                  <a:pt x="10038908" y="809022"/>
                  <a:pt x="10372725" y="1343201"/>
                </a:cubicBezTo>
                <a:cubicBezTo>
                  <a:pt x="10539851" y="1856251"/>
                  <a:pt x="9380642" y="2655480"/>
                  <a:pt x="9544050" y="3276776"/>
                </a:cubicBezTo>
                <a:cubicBezTo>
                  <a:pt x="9569909" y="3836482"/>
                  <a:pt x="10156090" y="4557905"/>
                  <a:pt x="10496550" y="5229401"/>
                </a:cubicBezTo>
              </a:path>
            </a:pathLst>
          </a:custGeom>
          <a:ln w="38100">
            <a:prstDash val="dashDot"/>
            <a:extLst>
              <a:ext uri="{C807C97D-BFC1-408E-A445-0C87EB9F89A2}">
                <ask:lineSketchStyleProps xmlns:ask="http://schemas.microsoft.com/office/drawing/2018/sketchyshapes" sd="2561209666">
                  <a:custGeom>
                    <a:avLst/>
                    <a:gdLst>
                      <a:gd name="connsiteX0" fmla="*/ 0 w 10496550"/>
                      <a:gd name="connsiteY0" fmla="*/ 1333676 h 5516892"/>
                      <a:gd name="connsiteX1" fmla="*/ 1181100 w 10496550"/>
                      <a:gd name="connsiteY1" fmla="*/ 176 h 5516892"/>
                      <a:gd name="connsiteX2" fmla="*/ 2857500 w 10496550"/>
                      <a:gd name="connsiteY2" fmla="*/ 1409876 h 5516892"/>
                      <a:gd name="connsiteX3" fmla="*/ 2057400 w 10496550"/>
                      <a:gd name="connsiteY3" fmla="*/ 3133901 h 5516892"/>
                      <a:gd name="connsiteX4" fmla="*/ 3162300 w 10496550"/>
                      <a:gd name="connsiteY4" fmla="*/ 4819826 h 5516892"/>
                      <a:gd name="connsiteX5" fmla="*/ 5048250 w 10496550"/>
                      <a:gd name="connsiteY5" fmla="*/ 5515151 h 5516892"/>
                      <a:gd name="connsiteX6" fmla="*/ 6686550 w 10496550"/>
                      <a:gd name="connsiteY6" fmla="*/ 4648376 h 5516892"/>
                      <a:gd name="connsiteX7" fmla="*/ 6134100 w 10496550"/>
                      <a:gd name="connsiteY7" fmla="*/ 3086276 h 5516892"/>
                      <a:gd name="connsiteX8" fmla="*/ 5591175 w 10496550"/>
                      <a:gd name="connsiteY8" fmla="*/ 1247951 h 5516892"/>
                      <a:gd name="connsiteX9" fmla="*/ 7867650 w 10496550"/>
                      <a:gd name="connsiteY9" fmla="*/ 66851 h 5516892"/>
                      <a:gd name="connsiteX10" fmla="*/ 10372725 w 10496550"/>
                      <a:gd name="connsiteY10" fmla="*/ 1343201 h 5516892"/>
                      <a:gd name="connsiteX11" fmla="*/ 9544050 w 10496550"/>
                      <a:gd name="connsiteY11" fmla="*/ 3276776 h 5516892"/>
                      <a:gd name="connsiteX12" fmla="*/ 10496550 w 10496550"/>
                      <a:gd name="connsiteY12" fmla="*/ 5229401 h 551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96550" h="5516892">
                        <a:moveTo>
                          <a:pt x="0" y="1333676"/>
                        </a:moveTo>
                        <a:cubicBezTo>
                          <a:pt x="352425" y="660576"/>
                          <a:pt x="704850" y="-12524"/>
                          <a:pt x="1181100" y="176"/>
                        </a:cubicBezTo>
                        <a:cubicBezTo>
                          <a:pt x="1657350" y="12876"/>
                          <a:pt x="2711450" y="887588"/>
                          <a:pt x="2857500" y="1409876"/>
                        </a:cubicBezTo>
                        <a:cubicBezTo>
                          <a:pt x="3003550" y="1932164"/>
                          <a:pt x="2006600" y="2565576"/>
                          <a:pt x="2057400" y="3133901"/>
                        </a:cubicBezTo>
                        <a:cubicBezTo>
                          <a:pt x="2108200" y="3702226"/>
                          <a:pt x="2663825" y="4422951"/>
                          <a:pt x="3162300" y="4819826"/>
                        </a:cubicBezTo>
                        <a:cubicBezTo>
                          <a:pt x="3660775" y="5216701"/>
                          <a:pt x="4460875" y="5543726"/>
                          <a:pt x="5048250" y="5515151"/>
                        </a:cubicBezTo>
                        <a:cubicBezTo>
                          <a:pt x="5635625" y="5486576"/>
                          <a:pt x="6505575" y="5053188"/>
                          <a:pt x="6686550" y="4648376"/>
                        </a:cubicBezTo>
                        <a:cubicBezTo>
                          <a:pt x="6867525" y="4243564"/>
                          <a:pt x="6316663" y="3653014"/>
                          <a:pt x="6134100" y="3086276"/>
                        </a:cubicBezTo>
                        <a:cubicBezTo>
                          <a:pt x="5951537" y="2519538"/>
                          <a:pt x="5302250" y="1751188"/>
                          <a:pt x="5591175" y="1247951"/>
                        </a:cubicBezTo>
                        <a:cubicBezTo>
                          <a:pt x="5880100" y="744714"/>
                          <a:pt x="7070725" y="50976"/>
                          <a:pt x="7867650" y="66851"/>
                        </a:cubicBezTo>
                        <a:cubicBezTo>
                          <a:pt x="8664575" y="82726"/>
                          <a:pt x="10093325" y="808213"/>
                          <a:pt x="10372725" y="1343201"/>
                        </a:cubicBezTo>
                        <a:cubicBezTo>
                          <a:pt x="10652125" y="1878189"/>
                          <a:pt x="9523413" y="2629076"/>
                          <a:pt x="9544050" y="3276776"/>
                        </a:cubicBezTo>
                        <a:cubicBezTo>
                          <a:pt x="9564687" y="3924476"/>
                          <a:pt x="10030618" y="4576938"/>
                          <a:pt x="10496550" y="5229401"/>
                        </a:cubicBezTo>
                      </a:path>
                    </a:pathLst>
                  </a:custGeom>
                  <ask:type>
                    <ask:lineSketchFreehand/>
                  </ask:type>
                </ask:lineSketchStyleProps>
              </a:ext>
            </a:extLst>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pl-PL"/>
          </a:p>
        </p:txBody>
      </p:sp>
      <p:sp>
        <p:nvSpPr>
          <p:cNvPr id="34" name="Prostokąt 33">
            <a:extLst>
              <a:ext uri="{FF2B5EF4-FFF2-40B4-BE49-F238E27FC236}">
                <a16:creationId xmlns:a16="http://schemas.microsoft.com/office/drawing/2014/main" id="{0E2BDC8B-0E83-4E73-B42A-CAF53880875B}"/>
              </a:ext>
            </a:extLst>
          </p:cNvPr>
          <p:cNvSpPr/>
          <p:nvPr/>
        </p:nvSpPr>
        <p:spPr>
          <a:xfrm>
            <a:off x="1235250" y="229939"/>
            <a:ext cx="1188750"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5" name="Prostokąt 34">
            <a:extLst>
              <a:ext uri="{FF2B5EF4-FFF2-40B4-BE49-F238E27FC236}">
                <a16:creationId xmlns:a16="http://schemas.microsoft.com/office/drawing/2014/main" id="{04E20E54-7CE7-458A-BC3B-29D814F4D54D}"/>
              </a:ext>
            </a:extLst>
          </p:cNvPr>
          <p:cNvSpPr/>
          <p:nvPr/>
        </p:nvSpPr>
        <p:spPr>
          <a:xfrm>
            <a:off x="2769961" y="1313109"/>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6" name="Prostokąt 35">
            <a:extLst>
              <a:ext uri="{FF2B5EF4-FFF2-40B4-BE49-F238E27FC236}">
                <a16:creationId xmlns:a16="http://schemas.microsoft.com/office/drawing/2014/main" id="{CDF042C0-12FD-46C0-95CE-5379881416EE}"/>
              </a:ext>
            </a:extLst>
          </p:cNvPr>
          <p:cNvSpPr/>
          <p:nvPr/>
        </p:nvSpPr>
        <p:spPr>
          <a:xfrm>
            <a:off x="2318599" y="2925000"/>
            <a:ext cx="1224000" cy="1134387"/>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Prostokąt 36">
            <a:extLst>
              <a:ext uri="{FF2B5EF4-FFF2-40B4-BE49-F238E27FC236}">
                <a16:creationId xmlns:a16="http://schemas.microsoft.com/office/drawing/2014/main" id="{46C3AECB-1A0F-421F-BE08-AD0C6DC1B057}"/>
              </a:ext>
            </a:extLst>
          </p:cNvPr>
          <p:cNvSpPr/>
          <p:nvPr/>
        </p:nvSpPr>
        <p:spPr>
          <a:xfrm>
            <a:off x="3220980" y="4764466"/>
            <a:ext cx="1187045"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8" name="Prostokąt 37">
            <a:extLst>
              <a:ext uri="{FF2B5EF4-FFF2-40B4-BE49-F238E27FC236}">
                <a16:creationId xmlns:a16="http://schemas.microsoft.com/office/drawing/2014/main" id="{EDB6A2C5-E160-486E-B61D-2AC19E7CDF37}"/>
              </a:ext>
            </a:extLst>
          </p:cNvPr>
          <p:cNvSpPr/>
          <p:nvPr/>
        </p:nvSpPr>
        <p:spPr>
          <a:xfrm>
            <a:off x="5016000" y="5536591"/>
            <a:ext cx="1315034"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2" name="Prostokąt 41">
            <a:extLst>
              <a:ext uri="{FF2B5EF4-FFF2-40B4-BE49-F238E27FC236}">
                <a16:creationId xmlns:a16="http://schemas.microsoft.com/office/drawing/2014/main" id="{5BB6C7C5-60A5-4ED4-832D-4610907774FF}"/>
              </a:ext>
            </a:extLst>
          </p:cNvPr>
          <p:cNvSpPr/>
          <p:nvPr/>
        </p:nvSpPr>
        <p:spPr>
          <a:xfrm>
            <a:off x="7752000" y="305109"/>
            <a:ext cx="1495018" cy="1008000"/>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3" name="Prostokąt 42">
            <a:extLst>
              <a:ext uri="{FF2B5EF4-FFF2-40B4-BE49-F238E27FC236}">
                <a16:creationId xmlns:a16="http://schemas.microsoft.com/office/drawing/2014/main" id="{FDC020A2-4136-4DB6-BCC0-195D1E5CDAC4}"/>
              </a:ext>
            </a:extLst>
          </p:cNvPr>
          <p:cNvSpPr/>
          <p:nvPr/>
        </p:nvSpPr>
        <p:spPr>
          <a:xfrm>
            <a:off x="10405128" y="1237939"/>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4" name="Prostokąt 43">
            <a:extLst>
              <a:ext uri="{FF2B5EF4-FFF2-40B4-BE49-F238E27FC236}">
                <a16:creationId xmlns:a16="http://schemas.microsoft.com/office/drawing/2014/main" id="{40C194F7-5C7B-4DCE-BFFC-523D33DB35A4}"/>
              </a:ext>
            </a:extLst>
          </p:cNvPr>
          <p:cNvSpPr/>
          <p:nvPr/>
        </p:nvSpPr>
        <p:spPr>
          <a:xfrm>
            <a:off x="9696122" y="3212999"/>
            <a:ext cx="1224000" cy="115200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5" name="Prostokąt 44">
            <a:extLst>
              <a:ext uri="{FF2B5EF4-FFF2-40B4-BE49-F238E27FC236}">
                <a16:creationId xmlns:a16="http://schemas.microsoft.com/office/drawing/2014/main" id="{AFB1991D-8CAF-4634-B35E-F1744F6B0529}"/>
              </a:ext>
            </a:extLst>
          </p:cNvPr>
          <p:cNvSpPr/>
          <p:nvPr/>
        </p:nvSpPr>
        <p:spPr>
          <a:xfrm>
            <a:off x="10676409" y="5229000"/>
            <a:ext cx="1224000" cy="1322184"/>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4" name="Obraz 3">
            <a:extLst>
              <a:ext uri="{FF2B5EF4-FFF2-40B4-BE49-F238E27FC236}">
                <a16:creationId xmlns:a16="http://schemas.microsoft.com/office/drawing/2014/main" id="{DA124CEE-6838-4A8F-B72F-4D4AB001AB6A}"/>
              </a:ext>
            </a:extLst>
          </p:cNvPr>
          <p:cNvPicPr>
            <a:picLocks noChangeAspect="1"/>
          </p:cNvPicPr>
          <p:nvPr/>
        </p:nvPicPr>
        <p:blipFill>
          <a:blip r:embed="rId2"/>
          <a:stretch>
            <a:fillRect/>
          </a:stretch>
        </p:blipFill>
        <p:spPr>
          <a:xfrm>
            <a:off x="274350" y="2213769"/>
            <a:ext cx="899006" cy="105765"/>
          </a:xfrm>
          <a:prstGeom prst="rect">
            <a:avLst/>
          </a:prstGeom>
        </p:spPr>
      </p:pic>
      <p:pic>
        <p:nvPicPr>
          <p:cNvPr id="5" name="Obraz 4">
            <a:extLst>
              <a:ext uri="{FF2B5EF4-FFF2-40B4-BE49-F238E27FC236}">
                <a16:creationId xmlns:a16="http://schemas.microsoft.com/office/drawing/2014/main" id="{9D02CF11-0E72-48C3-B20A-0F1DCB3CB7FB}"/>
              </a:ext>
            </a:extLst>
          </p:cNvPr>
          <p:cNvPicPr>
            <a:picLocks noChangeAspect="1"/>
          </p:cNvPicPr>
          <p:nvPr/>
        </p:nvPicPr>
        <p:blipFill>
          <a:blip r:embed="rId3"/>
          <a:stretch>
            <a:fillRect/>
          </a:stretch>
        </p:blipFill>
        <p:spPr>
          <a:xfrm>
            <a:off x="1454075" y="658769"/>
            <a:ext cx="902038" cy="150340"/>
          </a:xfrm>
          <a:prstGeom prst="rect">
            <a:avLst/>
          </a:prstGeom>
        </p:spPr>
      </p:pic>
      <p:pic>
        <p:nvPicPr>
          <p:cNvPr id="6" name="Obraz 5">
            <a:extLst>
              <a:ext uri="{FF2B5EF4-FFF2-40B4-BE49-F238E27FC236}">
                <a16:creationId xmlns:a16="http://schemas.microsoft.com/office/drawing/2014/main" id="{C85FB7F2-7CB7-449C-9768-A1CA8EDEAD04}"/>
              </a:ext>
            </a:extLst>
          </p:cNvPr>
          <p:cNvPicPr>
            <a:picLocks noChangeAspect="1"/>
          </p:cNvPicPr>
          <p:nvPr/>
        </p:nvPicPr>
        <p:blipFill>
          <a:blip r:embed="rId4"/>
          <a:stretch>
            <a:fillRect/>
          </a:stretch>
        </p:blipFill>
        <p:spPr>
          <a:xfrm>
            <a:off x="2930943" y="1653754"/>
            <a:ext cx="902037" cy="560015"/>
          </a:xfrm>
          <a:prstGeom prst="rect">
            <a:avLst/>
          </a:prstGeom>
        </p:spPr>
      </p:pic>
      <p:pic>
        <p:nvPicPr>
          <p:cNvPr id="7" name="Obraz 6">
            <a:extLst>
              <a:ext uri="{FF2B5EF4-FFF2-40B4-BE49-F238E27FC236}">
                <a16:creationId xmlns:a16="http://schemas.microsoft.com/office/drawing/2014/main" id="{E9844156-C922-4D84-A009-82CAB98D1C1A}"/>
              </a:ext>
            </a:extLst>
          </p:cNvPr>
          <p:cNvPicPr>
            <a:picLocks noChangeAspect="1"/>
          </p:cNvPicPr>
          <p:nvPr/>
        </p:nvPicPr>
        <p:blipFill>
          <a:blip r:embed="rId5"/>
          <a:stretch>
            <a:fillRect/>
          </a:stretch>
        </p:blipFill>
        <p:spPr>
          <a:xfrm>
            <a:off x="2385963" y="3316201"/>
            <a:ext cx="902037" cy="567532"/>
          </a:xfrm>
          <a:prstGeom prst="rect">
            <a:avLst/>
          </a:prstGeom>
        </p:spPr>
      </p:pic>
      <p:pic>
        <p:nvPicPr>
          <p:cNvPr id="8" name="Obraz 7">
            <a:extLst>
              <a:ext uri="{FF2B5EF4-FFF2-40B4-BE49-F238E27FC236}">
                <a16:creationId xmlns:a16="http://schemas.microsoft.com/office/drawing/2014/main" id="{3B9C4587-11DD-481F-8DB2-1CAAE6EC6838}"/>
              </a:ext>
            </a:extLst>
          </p:cNvPr>
          <p:cNvPicPr>
            <a:picLocks noChangeAspect="1"/>
          </p:cNvPicPr>
          <p:nvPr/>
        </p:nvPicPr>
        <p:blipFill>
          <a:blip r:embed="rId6"/>
          <a:stretch>
            <a:fillRect/>
          </a:stretch>
        </p:blipFill>
        <p:spPr>
          <a:xfrm>
            <a:off x="3288000" y="5013823"/>
            <a:ext cx="1089961" cy="567532"/>
          </a:xfrm>
          <a:prstGeom prst="rect">
            <a:avLst/>
          </a:prstGeom>
        </p:spPr>
      </p:pic>
      <p:pic>
        <p:nvPicPr>
          <p:cNvPr id="10" name="Obraz 9">
            <a:extLst>
              <a:ext uri="{FF2B5EF4-FFF2-40B4-BE49-F238E27FC236}">
                <a16:creationId xmlns:a16="http://schemas.microsoft.com/office/drawing/2014/main" id="{9A7D6D8E-7B80-40A0-90F2-D819B471F6C6}"/>
              </a:ext>
            </a:extLst>
          </p:cNvPr>
          <p:cNvPicPr>
            <a:picLocks noChangeAspect="1"/>
          </p:cNvPicPr>
          <p:nvPr/>
        </p:nvPicPr>
        <p:blipFill>
          <a:blip r:embed="rId7"/>
          <a:stretch>
            <a:fillRect/>
          </a:stretch>
        </p:blipFill>
        <p:spPr>
          <a:xfrm>
            <a:off x="5169959" y="5661000"/>
            <a:ext cx="1089961" cy="772369"/>
          </a:xfrm>
          <a:prstGeom prst="rect">
            <a:avLst/>
          </a:prstGeom>
        </p:spPr>
      </p:pic>
      <p:pic>
        <p:nvPicPr>
          <p:cNvPr id="25" name="Obraz 24">
            <a:extLst>
              <a:ext uri="{FF2B5EF4-FFF2-40B4-BE49-F238E27FC236}">
                <a16:creationId xmlns:a16="http://schemas.microsoft.com/office/drawing/2014/main" id="{6C3030DD-CEF0-49C9-804C-1271089609BA}"/>
              </a:ext>
            </a:extLst>
          </p:cNvPr>
          <p:cNvPicPr>
            <a:picLocks noChangeAspect="1"/>
          </p:cNvPicPr>
          <p:nvPr/>
        </p:nvPicPr>
        <p:blipFill>
          <a:blip r:embed="rId8"/>
          <a:stretch>
            <a:fillRect/>
          </a:stretch>
        </p:blipFill>
        <p:spPr>
          <a:xfrm>
            <a:off x="9830117" y="3518294"/>
            <a:ext cx="902037" cy="680286"/>
          </a:xfrm>
          <a:prstGeom prst="rect">
            <a:avLst/>
          </a:prstGeom>
        </p:spPr>
      </p:pic>
      <p:pic>
        <p:nvPicPr>
          <p:cNvPr id="30" name="Obraz 29">
            <a:extLst>
              <a:ext uri="{FF2B5EF4-FFF2-40B4-BE49-F238E27FC236}">
                <a16:creationId xmlns:a16="http://schemas.microsoft.com/office/drawing/2014/main" id="{1B3DCB1A-ADEE-4CA6-8B03-780B50BBDFE5}"/>
              </a:ext>
            </a:extLst>
          </p:cNvPr>
          <p:cNvPicPr>
            <a:picLocks noChangeAspect="1"/>
          </p:cNvPicPr>
          <p:nvPr/>
        </p:nvPicPr>
        <p:blipFill>
          <a:blip r:embed="rId9"/>
          <a:stretch>
            <a:fillRect/>
          </a:stretch>
        </p:blipFill>
        <p:spPr>
          <a:xfrm>
            <a:off x="10890010" y="5589000"/>
            <a:ext cx="796799" cy="678407"/>
          </a:xfrm>
          <a:prstGeom prst="rect">
            <a:avLst/>
          </a:prstGeom>
        </p:spPr>
      </p:pic>
      <p:cxnSp>
        <p:nvCxnSpPr>
          <p:cNvPr id="66" name="Łącznik prosty ze strzałką 65">
            <a:extLst>
              <a:ext uri="{FF2B5EF4-FFF2-40B4-BE49-F238E27FC236}">
                <a16:creationId xmlns:a16="http://schemas.microsoft.com/office/drawing/2014/main" id="{5B3428BE-42F5-4D6B-A292-F2AC02032F7B}"/>
              </a:ext>
            </a:extLst>
          </p:cNvPr>
          <p:cNvCxnSpPr>
            <a:cxnSpLocks/>
          </p:cNvCxnSpPr>
          <p:nvPr/>
        </p:nvCxnSpPr>
        <p:spPr>
          <a:xfrm flipV="1">
            <a:off x="1235250" y="776953"/>
            <a:ext cx="115687" cy="168252"/>
          </a:xfrm>
          <a:prstGeom prst="straightConnector1">
            <a:avLst/>
          </a:prstGeom>
          <a:ln w="38100">
            <a:solidFill>
              <a:schemeClr val="accent1"/>
            </a:solidFill>
            <a:prstDash val="solid"/>
            <a:tailEnd type="arrow"/>
          </a:ln>
        </p:spPr>
        <p:style>
          <a:lnRef idx="3">
            <a:schemeClr val="accent1"/>
          </a:lnRef>
          <a:fillRef idx="0">
            <a:schemeClr val="accent1"/>
          </a:fillRef>
          <a:effectRef idx="2">
            <a:schemeClr val="accent1"/>
          </a:effectRef>
          <a:fontRef idx="minor">
            <a:schemeClr val="tx1"/>
          </a:fontRef>
        </p:style>
      </p:cxnSp>
      <p:cxnSp>
        <p:nvCxnSpPr>
          <p:cNvPr id="69" name="Łącznik prosty ze strzałką 68">
            <a:extLst>
              <a:ext uri="{FF2B5EF4-FFF2-40B4-BE49-F238E27FC236}">
                <a16:creationId xmlns:a16="http://schemas.microsoft.com/office/drawing/2014/main" id="{89992D85-39A3-425D-9D77-0633B669DF36}"/>
              </a:ext>
            </a:extLst>
          </p:cNvPr>
          <p:cNvCxnSpPr>
            <a:cxnSpLocks/>
          </p:cNvCxnSpPr>
          <p:nvPr/>
        </p:nvCxnSpPr>
        <p:spPr>
          <a:xfrm>
            <a:off x="3094650" y="1335329"/>
            <a:ext cx="166105" cy="185313"/>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5" name="Łącznik prosty ze strzałką 74">
            <a:extLst>
              <a:ext uri="{FF2B5EF4-FFF2-40B4-BE49-F238E27FC236}">
                <a16:creationId xmlns:a16="http://schemas.microsoft.com/office/drawing/2014/main" id="{0F42247F-CAD0-4ED7-AD8C-CB835A5E58B3}"/>
              </a:ext>
            </a:extLst>
          </p:cNvPr>
          <p:cNvCxnSpPr>
            <a:cxnSpLocks/>
          </p:cNvCxnSpPr>
          <p:nvPr/>
        </p:nvCxnSpPr>
        <p:spPr>
          <a:xfrm flipH="1">
            <a:off x="2919738" y="2969029"/>
            <a:ext cx="174912" cy="218182"/>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7" name="Łącznik prosty ze strzałką 76">
            <a:extLst>
              <a:ext uri="{FF2B5EF4-FFF2-40B4-BE49-F238E27FC236}">
                <a16:creationId xmlns:a16="http://schemas.microsoft.com/office/drawing/2014/main" id="{44B4AF2C-281A-43DA-AA20-8AEE3A5698A8}"/>
              </a:ext>
            </a:extLst>
          </p:cNvPr>
          <p:cNvCxnSpPr>
            <a:cxnSpLocks/>
          </p:cNvCxnSpPr>
          <p:nvPr/>
        </p:nvCxnSpPr>
        <p:spPr>
          <a:xfrm>
            <a:off x="3351963" y="4807974"/>
            <a:ext cx="162581" cy="159084"/>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79" name="Łącznik prosty ze strzałką 78">
            <a:extLst>
              <a:ext uri="{FF2B5EF4-FFF2-40B4-BE49-F238E27FC236}">
                <a16:creationId xmlns:a16="http://schemas.microsoft.com/office/drawing/2014/main" id="{608BA5AA-7A70-4C77-B28C-3C8AC3DF73B7}"/>
              </a:ext>
            </a:extLst>
          </p:cNvPr>
          <p:cNvCxnSpPr>
            <a:cxnSpLocks/>
          </p:cNvCxnSpPr>
          <p:nvPr/>
        </p:nvCxnSpPr>
        <p:spPr>
          <a:xfrm>
            <a:off x="5067381" y="6003142"/>
            <a:ext cx="236619" cy="74897"/>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6" name="Łącznik prosty ze strzałką 95">
            <a:extLst>
              <a:ext uri="{FF2B5EF4-FFF2-40B4-BE49-F238E27FC236}">
                <a16:creationId xmlns:a16="http://schemas.microsoft.com/office/drawing/2014/main" id="{048DCFA6-E20C-4084-94AF-C7180E2A9BCA}"/>
              </a:ext>
            </a:extLst>
          </p:cNvPr>
          <p:cNvCxnSpPr>
            <a:cxnSpLocks/>
          </p:cNvCxnSpPr>
          <p:nvPr/>
        </p:nvCxnSpPr>
        <p:spPr>
          <a:xfrm>
            <a:off x="10526806" y="1249328"/>
            <a:ext cx="205348" cy="13552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98" name="Łącznik prosty ze strzałką 97">
            <a:extLst>
              <a:ext uri="{FF2B5EF4-FFF2-40B4-BE49-F238E27FC236}">
                <a16:creationId xmlns:a16="http://schemas.microsoft.com/office/drawing/2014/main" id="{926154E8-088B-421A-94CB-062986C8047A}"/>
              </a:ext>
            </a:extLst>
          </p:cNvPr>
          <p:cNvCxnSpPr>
            <a:cxnSpLocks/>
          </p:cNvCxnSpPr>
          <p:nvPr/>
        </p:nvCxnSpPr>
        <p:spPr>
          <a:xfrm flipH="1">
            <a:off x="10334029" y="3213041"/>
            <a:ext cx="142197" cy="179703"/>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100" name="Łącznik prosty ze strzałką 99">
            <a:extLst>
              <a:ext uri="{FF2B5EF4-FFF2-40B4-BE49-F238E27FC236}">
                <a16:creationId xmlns:a16="http://schemas.microsoft.com/office/drawing/2014/main" id="{E31EE7AD-4BE6-4303-9D85-D8337F50EE3D}"/>
              </a:ext>
            </a:extLst>
          </p:cNvPr>
          <p:cNvCxnSpPr>
            <a:cxnSpLocks/>
          </p:cNvCxnSpPr>
          <p:nvPr/>
        </p:nvCxnSpPr>
        <p:spPr>
          <a:xfrm>
            <a:off x="10856564" y="5277637"/>
            <a:ext cx="127116" cy="189331"/>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sp>
        <p:nvSpPr>
          <p:cNvPr id="2" name="Prostokąt 1">
            <a:extLst>
              <a:ext uri="{FF2B5EF4-FFF2-40B4-BE49-F238E27FC236}">
                <a16:creationId xmlns:a16="http://schemas.microsoft.com/office/drawing/2014/main" id="{B0ACBE89-A03C-4974-9B7D-4CB73B2C30A4}"/>
              </a:ext>
            </a:extLst>
          </p:cNvPr>
          <p:cNvSpPr/>
          <p:nvPr/>
        </p:nvSpPr>
        <p:spPr>
          <a:xfrm>
            <a:off x="9203918" y="6470702"/>
            <a:ext cx="2944982" cy="313409"/>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solidFill>
                  <a:srgbClr val="2B0A3D"/>
                </a:solidFill>
              </a:ln>
              <a:solidFill>
                <a:srgbClr val="2B0A3D"/>
              </a:solidFill>
            </a:endParaRPr>
          </a:p>
        </p:txBody>
      </p:sp>
      <p:sp>
        <p:nvSpPr>
          <p:cNvPr id="46" name="Prostokąt 45">
            <a:extLst>
              <a:ext uri="{FF2B5EF4-FFF2-40B4-BE49-F238E27FC236}">
                <a16:creationId xmlns:a16="http://schemas.microsoft.com/office/drawing/2014/main" id="{9C45C4DB-8B07-48F5-BFE8-E300219DA801}"/>
              </a:ext>
            </a:extLst>
          </p:cNvPr>
          <p:cNvSpPr/>
          <p:nvPr/>
        </p:nvSpPr>
        <p:spPr>
          <a:xfrm>
            <a:off x="6864945" y="4764466"/>
            <a:ext cx="1224000" cy="80692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7" name="Prostokąt 46">
            <a:extLst>
              <a:ext uri="{FF2B5EF4-FFF2-40B4-BE49-F238E27FC236}">
                <a16:creationId xmlns:a16="http://schemas.microsoft.com/office/drawing/2014/main" id="{4CE32C57-0714-4EE3-9B28-080009A49596}"/>
              </a:ext>
            </a:extLst>
          </p:cNvPr>
          <p:cNvSpPr/>
          <p:nvPr/>
        </p:nvSpPr>
        <p:spPr>
          <a:xfrm>
            <a:off x="6252945" y="3046903"/>
            <a:ext cx="1224000" cy="1106907"/>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8" name="Prostokąt 47">
            <a:extLst>
              <a:ext uri="{FF2B5EF4-FFF2-40B4-BE49-F238E27FC236}">
                <a16:creationId xmlns:a16="http://schemas.microsoft.com/office/drawing/2014/main" id="{0BA88248-652B-45C4-9CAC-ECEA5D23705C}"/>
              </a:ext>
            </a:extLst>
          </p:cNvPr>
          <p:cNvSpPr/>
          <p:nvPr/>
        </p:nvSpPr>
        <p:spPr>
          <a:xfrm>
            <a:off x="5650554" y="1447137"/>
            <a:ext cx="1224000" cy="1035891"/>
          </a:xfrm>
          <a:prstGeom prst="rect">
            <a:avLst/>
          </a:prstGeom>
          <a:solidFill>
            <a:srgbClr val="2B0A3D"/>
          </a:solidFill>
          <a:ln>
            <a:solidFill>
              <a:srgbClr val="2B0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49" name="Obraz 48">
            <a:extLst>
              <a:ext uri="{FF2B5EF4-FFF2-40B4-BE49-F238E27FC236}">
                <a16:creationId xmlns:a16="http://schemas.microsoft.com/office/drawing/2014/main" id="{885F6015-94E8-4B76-B0A0-FA9D6A5E2B61}"/>
              </a:ext>
            </a:extLst>
          </p:cNvPr>
          <p:cNvPicPr>
            <a:picLocks noChangeAspect="1"/>
          </p:cNvPicPr>
          <p:nvPr/>
        </p:nvPicPr>
        <p:blipFill>
          <a:blip r:embed="rId10"/>
          <a:stretch>
            <a:fillRect/>
          </a:stretch>
        </p:blipFill>
        <p:spPr>
          <a:xfrm>
            <a:off x="6825688" y="4862361"/>
            <a:ext cx="1089961" cy="441622"/>
          </a:xfrm>
          <a:prstGeom prst="rect">
            <a:avLst/>
          </a:prstGeom>
        </p:spPr>
      </p:pic>
      <p:pic>
        <p:nvPicPr>
          <p:cNvPr id="50" name="Obraz 49">
            <a:extLst>
              <a:ext uri="{FF2B5EF4-FFF2-40B4-BE49-F238E27FC236}">
                <a16:creationId xmlns:a16="http://schemas.microsoft.com/office/drawing/2014/main" id="{B8F4A2E6-D7E0-4739-AE1E-3617B3A27816}"/>
              </a:ext>
            </a:extLst>
          </p:cNvPr>
          <p:cNvPicPr>
            <a:picLocks noChangeAspect="1"/>
          </p:cNvPicPr>
          <p:nvPr/>
        </p:nvPicPr>
        <p:blipFill>
          <a:blip r:embed="rId11"/>
          <a:stretch>
            <a:fillRect/>
          </a:stretch>
        </p:blipFill>
        <p:spPr>
          <a:xfrm>
            <a:off x="6208220" y="3106611"/>
            <a:ext cx="1089961" cy="699079"/>
          </a:xfrm>
          <a:prstGeom prst="rect">
            <a:avLst/>
          </a:prstGeom>
        </p:spPr>
      </p:pic>
      <p:pic>
        <p:nvPicPr>
          <p:cNvPr id="51" name="Obraz 50">
            <a:extLst>
              <a:ext uri="{FF2B5EF4-FFF2-40B4-BE49-F238E27FC236}">
                <a16:creationId xmlns:a16="http://schemas.microsoft.com/office/drawing/2014/main" id="{6DE2FF86-C16B-4857-9891-E6BBEE018F48}"/>
              </a:ext>
            </a:extLst>
          </p:cNvPr>
          <p:cNvPicPr>
            <a:picLocks noChangeAspect="1"/>
          </p:cNvPicPr>
          <p:nvPr/>
        </p:nvPicPr>
        <p:blipFill>
          <a:blip r:embed="rId12"/>
          <a:stretch>
            <a:fillRect/>
          </a:stretch>
        </p:blipFill>
        <p:spPr>
          <a:xfrm>
            <a:off x="5795964" y="1720973"/>
            <a:ext cx="902038" cy="201079"/>
          </a:xfrm>
          <a:prstGeom prst="rect">
            <a:avLst/>
          </a:prstGeom>
        </p:spPr>
      </p:pic>
      <p:cxnSp>
        <p:nvCxnSpPr>
          <p:cNvPr id="52" name="Łącznik prosty ze strzałką 51">
            <a:extLst>
              <a:ext uri="{FF2B5EF4-FFF2-40B4-BE49-F238E27FC236}">
                <a16:creationId xmlns:a16="http://schemas.microsoft.com/office/drawing/2014/main" id="{A203FE92-0F4A-4BBC-845F-69953344713C}"/>
              </a:ext>
            </a:extLst>
          </p:cNvPr>
          <p:cNvCxnSpPr>
            <a:cxnSpLocks/>
          </p:cNvCxnSpPr>
          <p:nvPr/>
        </p:nvCxnSpPr>
        <p:spPr>
          <a:xfrm flipV="1">
            <a:off x="6987449" y="5446111"/>
            <a:ext cx="188442" cy="144000"/>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53" name="Łącznik prosty ze strzałką 52">
            <a:extLst>
              <a:ext uri="{FF2B5EF4-FFF2-40B4-BE49-F238E27FC236}">
                <a16:creationId xmlns:a16="http://schemas.microsoft.com/office/drawing/2014/main" id="{BC469E41-627A-4C2A-8012-D02AF9211AE2}"/>
              </a:ext>
            </a:extLst>
          </p:cNvPr>
          <p:cNvCxnSpPr>
            <a:cxnSpLocks/>
          </p:cNvCxnSpPr>
          <p:nvPr/>
        </p:nvCxnSpPr>
        <p:spPr>
          <a:xfrm flipH="1" flipV="1">
            <a:off x="6973330" y="3925355"/>
            <a:ext cx="116550" cy="216012"/>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54" name="Łącznik prosty ze strzałką 53">
            <a:extLst>
              <a:ext uri="{FF2B5EF4-FFF2-40B4-BE49-F238E27FC236}">
                <a16:creationId xmlns:a16="http://schemas.microsoft.com/office/drawing/2014/main" id="{6C89779A-726D-4E0C-A41F-C4127E3828CD}"/>
              </a:ext>
            </a:extLst>
          </p:cNvPr>
          <p:cNvCxnSpPr>
            <a:cxnSpLocks/>
          </p:cNvCxnSpPr>
          <p:nvPr/>
        </p:nvCxnSpPr>
        <p:spPr>
          <a:xfrm flipH="1" flipV="1">
            <a:off x="6240000" y="2195888"/>
            <a:ext cx="82000" cy="227916"/>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cxnSp>
        <p:nvCxnSpPr>
          <p:cNvPr id="55" name="Łącznik prosty ze strzałką 54">
            <a:extLst>
              <a:ext uri="{FF2B5EF4-FFF2-40B4-BE49-F238E27FC236}">
                <a16:creationId xmlns:a16="http://schemas.microsoft.com/office/drawing/2014/main" id="{518AF4CB-C028-4AC1-9845-2744AC1F690F}"/>
              </a:ext>
            </a:extLst>
          </p:cNvPr>
          <p:cNvCxnSpPr>
            <a:cxnSpLocks/>
          </p:cNvCxnSpPr>
          <p:nvPr/>
        </p:nvCxnSpPr>
        <p:spPr>
          <a:xfrm flipV="1">
            <a:off x="7782304" y="658769"/>
            <a:ext cx="234792" cy="94055"/>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pic>
        <p:nvPicPr>
          <p:cNvPr id="60" name="Obraz 59">
            <a:extLst>
              <a:ext uri="{FF2B5EF4-FFF2-40B4-BE49-F238E27FC236}">
                <a16:creationId xmlns:a16="http://schemas.microsoft.com/office/drawing/2014/main" id="{422734A7-DCE2-40B4-8FB8-2AF41B7E438F}"/>
              </a:ext>
            </a:extLst>
          </p:cNvPr>
          <p:cNvPicPr>
            <a:picLocks noChangeAspect="1"/>
          </p:cNvPicPr>
          <p:nvPr/>
        </p:nvPicPr>
        <p:blipFill>
          <a:blip r:embed="rId13"/>
          <a:stretch>
            <a:fillRect/>
          </a:stretch>
        </p:blipFill>
        <p:spPr>
          <a:xfrm>
            <a:off x="8136667" y="486251"/>
            <a:ext cx="902037" cy="633305"/>
          </a:xfrm>
          <a:prstGeom prst="rect">
            <a:avLst/>
          </a:prstGeom>
        </p:spPr>
      </p:pic>
      <p:pic>
        <p:nvPicPr>
          <p:cNvPr id="61" name="Obraz 60">
            <a:extLst>
              <a:ext uri="{FF2B5EF4-FFF2-40B4-BE49-F238E27FC236}">
                <a16:creationId xmlns:a16="http://schemas.microsoft.com/office/drawing/2014/main" id="{634E8EA0-D278-4E8F-AA68-EB7E94412C1B}"/>
              </a:ext>
            </a:extLst>
          </p:cNvPr>
          <p:cNvPicPr>
            <a:picLocks noChangeAspect="1"/>
          </p:cNvPicPr>
          <p:nvPr/>
        </p:nvPicPr>
        <p:blipFill>
          <a:blip r:embed="rId14"/>
          <a:stretch>
            <a:fillRect/>
          </a:stretch>
        </p:blipFill>
        <p:spPr>
          <a:xfrm>
            <a:off x="10566109" y="1506880"/>
            <a:ext cx="902037" cy="680286"/>
          </a:xfrm>
          <a:prstGeom prst="rect">
            <a:avLst/>
          </a:prstGeom>
        </p:spPr>
      </p:pic>
    </p:spTree>
    <p:extLst>
      <p:ext uri="{BB962C8B-B14F-4D97-AF65-F5344CB8AC3E}">
        <p14:creationId xmlns:p14="http://schemas.microsoft.com/office/powerpoint/2010/main" val="7040139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pt-PT" dirty="0"/>
              <a:t>What the future holds?</a:t>
            </a:r>
            <a:endParaRPr lang="en-GB" dirty="0"/>
          </a:p>
        </p:txBody>
      </p:sp>
      <p:grpSp>
        <p:nvGrpSpPr>
          <p:cNvPr id="39" name="Group 20">
            <a:extLst>
              <a:ext uri="{FF2B5EF4-FFF2-40B4-BE49-F238E27FC236}">
                <a16:creationId xmlns:a16="http://schemas.microsoft.com/office/drawing/2014/main" id="{5313463B-030C-4D3E-A87C-6651B9A535C9}"/>
              </a:ext>
            </a:extLst>
          </p:cNvPr>
          <p:cNvGrpSpPr/>
          <p:nvPr/>
        </p:nvGrpSpPr>
        <p:grpSpPr>
          <a:xfrm>
            <a:off x="6672000" y="1197000"/>
            <a:ext cx="401399" cy="379256"/>
            <a:chOff x="7087039" y="1204685"/>
            <a:chExt cx="634560" cy="599554"/>
          </a:xfrm>
        </p:grpSpPr>
        <p:sp>
          <p:nvSpPr>
            <p:cNvPr id="40" name="Oval 20">
              <a:extLst>
                <a:ext uri="{FF2B5EF4-FFF2-40B4-BE49-F238E27FC236}">
                  <a16:creationId xmlns:a16="http://schemas.microsoft.com/office/drawing/2014/main" id="{F1E16749-94B8-4908-870F-A41B1CC65269}"/>
                </a:ext>
              </a:extLst>
            </p:cNvPr>
            <p:cNvSpPr/>
            <p:nvPr/>
          </p:nvSpPr>
          <p:spPr>
            <a:xfrm flipV="1">
              <a:off x="7087039" y="1204685"/>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600"/>
            </a:p>
          </p:txBody>
        </p:sp>
        <p:pic>
          <p:nvPicPr>
            <p:cNvPr id="41" name="Graphic 16">
              <a:extLst>
                <a:ext uri="{FF2B5EF4-FFF2-40B4-BE49-F238E27FC236}">
                  <a16:creationId xmlns:a16="http://schemas.microsoft.com/office/drawing/2014/main" id="{E18A57EF-BA78-4583-BDA3-83A2186CE78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63763" y="1363906"/>
              <a:ext cx="281112" cy="281112"/>
            </a:xfrm>
            <a:prstGeom prst="rect">
              <a:avLst/>
            </a:prstGeom>
          </p:spPr>
        </p:pic>
      </p:grpSp>
      <p:sp>
        <p:nvSpPr>
          <p:cNvPr id="42" name="Text Placeholder 5">
            <a:extLst>
              <a:ext uri="{FF2B5EF4-FFF2-40B4-BE49-F238E27FC236}">
                <a16:creationId xmlns:a16="http://schemas.microsoft.com/office/drawing/2014/main" id="{21DC67F4-9F7F-4138-AB4F-532C6ED61AB5}"/>
              </a:ext>
            </a:extLst>
          </p:cNvPr>
          <p:cNvSpPr txBox="1">
            <a:spLocks/>
          </p:cNvSpPr>
          <p:nvPr/>
        </p:nvSpPr>
        <p:spPr>
          <a:xfrm>
            <a:off x="7263645" y="939207"/>
            <a:ext cx="2490521" cy="894840"/>
          </a:xfrm>
          <a:prstGeom prst="rect">
            <a:avLst/>
          </a:prstGeom>
        </p:spPr>
        <p:txBody>
          <a:bodyPr vert="horz" lIns="0" tIns="0" rIns="0" bIns="0" rtlCol="0" anchor="ctr">
            <a:noAutofit/>
          </a:bodyPr>
          <a:lstStyle>
            <a:lvl1pPr marL="0" indent="0" algn="l" defTabSz="914400" rtl="0" eaLnBrk="1" latinLnBrk="0" hangingPunct="1">
              <a:lnSpc>
                <a:spcPct val="85000"/>
              </a:lnSpc>
              <a:spcBef>
                <a:spcPts val="1000"/>
              </a:spcBef>
              <a:buFont typeface="Arial" panose="020B0604020202020204" pitchFamily="34" charset="0"/>
              <a:buNone/>
              <a:defRPr sz="14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Blazor AOT (.NET 6)</a:t>
            </a:r>
            <a:endParaRPr lang="pt-PT" dirty="0"/>
          </a:p>
        </p:txBody>
      </p:sp>
      <p:grpSp>
        <p:nvGrpSpPr>
          <p:cNvPr id="43" name="Group 20">
            <a:extLst>
              <a:ext uri="{FF2B5EF4-FFF2-40B4-BE49-F238E27FC236}">
                <a16:creationId xmlns:a16="http://schemas.microsoft.com/office/drawing/2014/main" id="{AF0FE54E-D867-482A-900F-93E9AC1B38FA}"/>
              </a:ext>
            </a:extLst>
          </p:cNvPr>
          <p:cNvGrpSpPr/>
          <p:nvPr/>
        </p:nvGrpSpPr>
        <p:grpSpPr>
          <a:xfrm>
            <a:off x="5426739" y="2464766"/>
            <a:ext cx="401399" cy="379256"/>
            <a:chOff x="7087039" y="1204685"/>
            <a:chExt cx="634560" cy="599554"/>
          </a:xfrm>
        </p:grpSpPr>
        <p:sp>
          <p:nvSpPr>
            <p:cNvPr id="44" name="Oval 20">
              <a:extLst>
                <a:ext uri="{FF2B5EF4-FFF2-40B4-BE49-F238E27FC236}">
                  <a16:creationId xmlns:a16="http://schemas.microsoft.com/office/drawing/2014/main" id="{847D77E2-DDAB-4A77-A5DE-654E1FAA2C35}"/>
                </a:ext>
              </a:extLst>
            </p:cNvPr>
            <p:cNvSpPr/>
            <p:nvPr/>
          </p:nvSpPr>
          <p:spPr>
            <a:xfrm flipV="1">
              <a:off x="7087039" y="1204685"/>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600"/>
            </a:p>
          </p:txBody>
        </p:sp>
        <p:pic>
          <p:nvPicPr>
            <p:cNvPr id="45" name="Graphic 16">
              <a:extLst>
                <a:ext uri="{FF2B5EF4-FFF2-40B4-BE49-F238E27FC236}">
                  <a16:creationId xmlns:a16="http://schemas.microsoft.com/office/drawing/2014/main" id="{9134CC98-3667-4082-85E5-DF51015917B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63763" y="1363906"/>
              <a:ext cx="281112" cy="281112"/>
            </a:xfrm>
            <a:prstGeom prst="rect">
              <a:avLst/>
            </a:prstGeom>
          </p:spPr>
        </p:pic>
      </p:grpSp>
      <p:sp>
        <p:nvSpPr>
          <p:cNvPr id="46" name="Text Placeholder 5">
            <a:extLst>
              <a:ext uri="{FF2B5EF4-FFF2-40B4-BE49-F238E27FC236}">
                <a16:creationId xmlns:a16="http://schemas.microsoft.com/office/drawing/2014/main" id="{693BA085-7A74-46FA-A0C7-EB8C125DA6A9}"/>
              </a:ext>
            </a:extLst>
          </p:cNvPr>
          <p:cNvSpPr txBox="1">
            <a:spLocks/>
          </p:cNvSpPr>
          <p:nvPr/>
        </p:nvSpPr>
        <p:spPr>
          <a:xfrm>
            <a:off x="6018384" y="2206973"/>
            <a:ext cx="2490521" cy="894840"/>
          </a:xfrm>
          <a:prstGeom prst="rect">
            <a:avLst/>
          </a:prstGeom>
        </p:spPr>
        <p:txBody>
          <a:bodyPr vert="horz" lIns="0" tIns="0" rIns="0" bIns="0" rtlCol="0" anchor="ctr">
            <a:noAutofit/>
          </a:bodyPr>
          <a:lstStyle>
            <a:lvl1pPr marL="0" indent="0" algn="l" defTabSz="914400" rtl="0" eaLnBrk="1" latinLnBrk="0" hangingPunct="1">
              <a:lnSpc>
                <a:spcPct val="85000"/>
              </a:lnSpc>
              <a:spcBef>
                <a:spcPts val="1000"/>
              </a:spcBef>
              <a:buFont typeface="Arial" panose="020B0604020202020204" pitchFamily="34" charset="0"/>
              <a:buNone/>
              <a:defRPr sz="14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Mobile Blazor</a:t>
            </a:r>
            <a:endParaRPr lang="pt-PT" dirty="0"/>
          </a:p>
        </p:txBody>
      </p:sp>
      <p:grpSp>
        <p:nvGrpSpPr>
          <p:cNvPr id="47" name="Group 20">
            <a:extLst>
              <a:ext uri="{FF2B5EF4-FFF2-40B4-BE49-F238E27FC236}">
                <a16:creationId xmlns:a16="http://schemas.microsoft.com/office/drawing/2014/main" id="{F2942AAA-9F4A-4A49-B487-7B18C12A2435}"/>
              </a:ext>
            </a:extLst>
          </p:cNvPr>
          <p:cNvGrpSpPr/>
          <p:nvPr/>
        </p:nvGrpSpPr>
        <p:grpSpPr>
          <a:xfrm>
            <a:off x="8960355" y="3470793"/>
            <a:ext cx="401399" cy="379256"/>
            <a:chOff x="7087039" y="1204685"/>
            <a:chExt cx="634560" cy="599554"/>
          </a:xfrm>
        </p:grpSpPr>
        <p:sp>
          <p:nvSpPr>
            <p:cNvPr id="48" name="Oval 20">
              <a:extLst>
                <a:ext uri="{FF2B5EF4-FFF2-40B4-BE49-F238E27FC236}">
                  <a16:creationId xmlns:a16="http://schemas.microsoft.com/office/drawing/2014/main" id="{DC4F334C-4A98-4DC6-B6FD-AF8723B929C7}"/>
                </a:ext>
              </a:extLst>
            </p:cNvPr>
            <p:cNvSpPr/>
            <p:nvPr/>
          </p:nvSpPr>
          <p:spPr>
            <a:xfrm flipV="1">
              <a:off x="7087039" y="1204685"/>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600"/>
            </a:p>
          </p:txBody>
        </p:sp>
        <p:pic>
          <p:nvPicPr>
            <p:cNvPr id="49" name="Graphic 16">
              <a:extLst>
                <a:ext uri="{FF2B5EF4-FFF2-40B4-BE49-F238E27FC236}">
                  <a16:creationId xmlns:a16="http://schemas.microsoft.com/office/drawing/2014/main" id="{7364ACEB-3296-467C-98D0-98EC374B110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63763" y="1363906"/>
              <a:ext cx="281112" cy="281112"/>
            </a:xfrm>
            <a:prstGeom prst="rect">
              <a:avLst/>
            </a:prstGeom>
          </p:spPr>
        </p:pic>
      </p:grpSp>
      <p:sp>
        <p:nvSpPr>
          <p:cNvPr id="50" name="Text Placeholder 5">
            <a:extLst>
              <a:ext uri="{FF2B5EF4-FFF2-40B4-BE49-F238E27FC236}">
                <a16:creationId xmlns:a16="http://schemas.microsoft.com/office/drawing/2014/main" id="{3D708E5C-D613-4CD8-84B7-6636E26F6CCD}"/>
              </a:ext>
            </a:extLst>
          </p:cNvPr>
          <p:cNvSpPr txBox="1">
            <a:spLocks/>
          </p:cNvSpPr>
          <p:nvPr/>
        </p:nvSpPr>
        <p:spPr>
          <a:xfrm>
            <a:off x="9552000" y="3213000"/>
            <a:ext cx="2490521" cy="894840"/>
          </a:xfrm>
          <a:prstGeom prst="rect">
            <a:avLst/>
          </a:prstGeom>
        </p:spPr>
        <p:txBody>
          <a:bodyPr vert="horz" lIns="0" tIns="0" rIns="0" bIns="0" rtlCol="0" anchor="ctr">
            <a:noAutofit/>
          </a:bodyPr>
          <a:lstStyle>
            <a:lvl1pPr marL="0" indent="0" algn="l" defTabSz="914400" rtl="0" eaLnBrk="1" latinLnBrk="0" hangingPunct="1">
              <a:lnSpc>
                <a:spcPct val="85000"/>
              </a:lnSpc>
              <a:spcBef>
                <a:spcPts val="1000"/>
              </a:spcBef>
              <a:buFont typeface="Arial" panose="020B0604020202020204" pitchFamily="34" charset="0"/>
              <a:buNone/>
              <a:defRPr sz="14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Blazor Electron</a:t>
            </a:r>
            <a:endParaRPr lang="pt-PT" dirty="0"/>
          </a:p>
        </p:txBody>
      </p:sp>
    </p:spTree>
    <p:extLst>
      <p:ext uri="{BB962C8B-B14F-4D97-AF65-F5344CB8AC3E}">
        <p14:creationId xmlns:p14="http://schemas.microsoft.com/office/powerpoint/2010/main" val="27929891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7349" y="0"/>
            <a:ext cx="6362137" cy="1104900"/>
          </a:xfrm>
        </p:spPr>
        <p:txBody>
          <a:bodyPr/>
          <a:lstStyle/>
          <a:p>
            <a:r>
              <a:rPr lang="en-US" dirty="0"/>
              <a:t>Readings</a:t>
            </a:r>
            <a:endParaRPr lang="en-GB" dirty="0"/>
          </a:p>
        </p:txBody>
      </p:sp>
      <p:cxnSp>
        <p:nvCxnSpPr>
          <p:cNvPr id="19" name="Conector reto 49">
            <a:extLst>
              <a:ext uri="{FF2B5EF4-FFF2-40B4-BE49-F238E27FC236}">
                <a16:creationId xmlns:a16="http://schemas.microsoft.com/office/drawing/2014/main" id="{6D3C8860-959C-49EB-A684-8580F80961E9}"/>
              </a:ext>
            </a:extLst>
          </p:cNvPr>
          <p:cNvCxnSpPr>
            <a:cxnSpLocks/>
          </p:cNvCxnSpPr>
          <p:nvPr/>
        </p:nvCxnSpPr>
        <p:spPr>
          <a:xfrm>
            <a:off x="227349" y="1104900"/>
            <a:ext cx="6362136" cy="0"/>
          </a:xfrm>
          <a:prstGeom prst="line">
            <a:avLst/>
          </a:prstGeom>
          <a:solidFill>
            <a:schemeClr val="tx1"/>
          </a:solidFill>
          <a:ln w="76200" cap="flat">
            <a:solidFill>
              <a:srgbClr val="12ABDB"/>
            </a:solidFill>
            <a:round/>
          </a:ln>
        </p:spPr>
        <p:style>
          <a:lnRef idx="1">
            <a:schemeClr val="accent1"/>
          </a:lnRef>
          <a:fillRef idx="0">
            <a:schemeClr val="accent1"/>
          </a:fillRef>
          <a:effectRef idx="0">
            <a:schemeClr val="accent1"/>
          </a:effectRef>
          <a:fontRef idx="minor">
            <a:schemeClr val="tx1"/>
          </a:fontRef>
        </p:style>
      </p:cxnSp>
      <p:sp>
        <p:nvSpPr>
          <p:cNvPr id="8" name="pole tekstowe 7">
            <a:extLst>
              <a:ext uri="{FF2B5EF4-FFF2-40B4-BE49-F238E27FC236}">
                <a16:creationId xmlns:a16="http://schemas.microsoft.com/office/drawing/2014/main" id="{B16A77CC-FED2-4B99-A9DE-C90FE6FB604D}"/>
              </a:ext>
            </a:extLst>
          </p:cNvPr>
          <p:cNvSpPr txBox="1"/>
          <p:nvPr/>
        </p:nvSpPr>
        <p:spPr>
          <a:xfrm>
            <a:off x="264000" y="1413000"/>
            <a:ext cx="5472000" cy="2585323"/>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3"/>
              </a:rPr>
              <a:t>Microsoft Docs</a:t>
            </a:r>
            <a:r>
              <a:rPr lang="en-US" dirty="0"/>
              <a:t>,</a:t>
            </a:r>
            <a:endParaRPr lang="en-US" dirty="0">
              <a:hlinkClick r:id="rId4"/>
            </a:endParaRPr>
          </a:p>
          <a:p>
            <a:pPr marL="285750" indent="-285750">
              <a:buFont typeface="Arial" panose="020B0604020202020204" pitchFamily="34" charset="0"/>
              <a:buChar char="•"/>
            </a:pPr>
            <a:r>
              <a:rPr lang="en-US" dirty="0">
                <a:hlinkClick r:id="rId4"/>
              </a:rPr>
              <a:t>Pro ASP.NET Core MVC 3</a:t>
            </a:r>
            <a:r>
              <a:rPr lang="en-US" dirty="0"/>
              <a:t> (Adam Freeman),</a:t>
            </a:r>
          </a:p>
          <a:p>
            <a:pPr marL="285750" indent="-285750">
              <a:buFont typeface="Arial" panose="020B0604020202020204" pitchFamily="34" charset="0"/>
              <a:buChar char="•"/>
            </a:pPr>
            <a:r>
              <a:rPr lang="en-US" dirty="0">
                <a:hlinkClick r:id="rId5"/>
              </a:rPr>
              <a:t>Microsoft Blazor</a:t>
            </a:r>
            <a:r>
              <a:rPr lang="en-US" dirty="0"/>
              <a:t> (Peter </a:t>
            </a:r>
            <a:r>
              <a:rPr lang="en-US" dirty="0" err="1"/>
              <a:t>Himschoot</a:t>
            </a:r>
            <a:r>
              <a:rPr lang="en-US" dirty="0"/>
              <a:t>),</a:t>
            </a:r>
          </a:p>
          <a:p>
            <a:pPr marL="285750" indent="-285750">
              <a:buFont typeface="Arial" panose="020B0604020202020204" pitchFamily="34" charset="0"/>
              <a:buChar char="•"/>
            </a:pPr>
            <a:r>
              <a:rPr lang="en-US" dirty="0">
                <a:hlinkClick r:id="rId6"/>
              </a:rPr>
              <a:t>Blazor University</a:t>
            </a:r>
            <a:r>
              <a:rPr lang="en-US" dirty="0"/>
              <a:t>,</a:t>
            </a:r>
          </a:p>
          <a:p>
            <a:pPr marL="285750" indent="-285750">
              <a:buFont typeface="Arial" panose="020B0604020202020204" pitchFamily="34" charset="0"/>
              <a:buChar char="•"/>
            </a:pPr>
            <a:r>
              <a:rPr lang="en-US" dirty="0">
                <a:hlinkClick r:id="rId7"/>
              </a:rPr>
              <a:t>Visual Studio Magazine</a:t>
            </a:r>
            <a:r>
              <a:rPr lang="en-US" dirty="0"/>
              <a:t>,</a:t>
            </a:r>
          </a:p>
          <a:p>
            <a:pPr marL="285750" indent="-285750">
              <a:buFont typeface="Arial" panose="020B0604020202020204" pitchFamily="34" charset="0"/>
              <a:buChar char="•"/>
            </a:pPr>
            <a:r>
              <a:rPr lang="en-US" dirty="0">
                <a:hlinkClick r:id="rId8"/>
              </a:rPr>
              <a:t>Stack Overflow Blog</a:t>
            </a:r>
            <a:r>
              <a:rPr lang="en-US" dirty="0"/>
              <a:t>,</a:t>
            </a:r>
          </a:p>
          <a:p>
            <a:pPr marL="285750" indent="-285750">
              <a:buFont typeface="Arial" panose="020B0604020202020204" pitchFamily="34" charset="0"/>
              <a:buChar char="•"/>
            </a:pPr>
            <a:r>
              <a:rPr lang="en-US" dirty="0">
                <a:hlinkClick r:id="rId9"/>
              </a:rPr>
              <a:t>Awesome Blazor</a:t>
            </a:r>
            <a:endParaRPr lang="en-US" dirty="0"/>
          </a:p>
          <a:p>
            <a:pPr marL="285750" indent="-285750">
              <a:buFont typeface="Arial" panose="020B0604020202020204" pitchFamily="34" charset="0"/>
              <a:buChar char="•"/>
            </a:pPr>
            <a:endParaRPr lang="en-US" dirty="0"/>
          </a:p>
          <a:p>
            <a:pPr marL="285750" indent="-285750">
              <a:buFontTx/>
              <a:buChar char="-"/>
            </a:pPr>
            <a:endParaRPr lang="pl-PL" dirty="0"/>
          </a:p>
        </p:txBody>
      </p:sp>
    </p:spTree>
    <p:extLst>
      <p:ext uri="{BB962C8B-B14F-4D97-AF65-F5344CB8AC3E}">
        <p14:creationId xmlns:p14="http://schemas.microsoft.com/office/powerpoint/2010/main" val="34825006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41141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114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Blazor Server</a:t>
            </a:r>
            <a:endParaRPr lang="en-GB" dirty="0"/>
          </a:p>
        </p:txBody>
      </p:sp>
      <p:pic>
        <p:nvPicPr>
          <p:cNvPr id="20" name="Obraz 19">
            <a:extLst>
              <a:ext uri="{FF2B5EF4-FFF2-40B4-BE49-F238E27FC236}">
                <a16:creationId xmlns:a16="http://schemas.microsoft.com/office/drawing/2014/main" id="{CE2D83D6-D943-46A6-B53B-9A5408C0D9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0000" y="1989000"/>
            <a:ext cx="6057900" cy="38385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Prostokąt 31">
            <a:extLst>
              <a:ext uri="{FF2B5EF4-FFF2-40B4-BE49-F238E27FC236}">
                <a16:creationId xmlns:a16="http://schemas.microsoft.com/office/drawing/2014/main" id="{B445754E-5E7A-4E51-B492-1CEFEE7CA5EA}"/>
              </a:ext>
            </a:extLst>
          </p:cNvPr>
          <p:cNvSpPr/>
          <p:nvPr/>
        </p:nvSpPr>
        <p:spPr>
          <a:xfrm>
            <a:off x="0" y="1"/>
            <a:ext cx="2136000" cy="6857999"/>
          </a:xfrm>
          <a:prstGeom prst="rect">
            <a:avLst/>
          </a:prstGeom>
          <a:solidFill>
            <a:srgbClr val="E6E7E7"/>
          </a:solidFill>
          <a:ln>
            <a:solidFill>
              <a:srgbClr val="E3E4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16" name="Obraz 15">
            <a:extLst>
              <a:ext uri="{FF2B5EF4-FFF2-40B4-BE49-F238E27FC236}">
                <a16:creationId xmlns:a16="http://schemas.microsoft.com/office/drawing/2014/main" id="{0FEFFAE0-17BE-456E-B3A5-979B4A591C08}"/>
              </a:ext>
            </a:extLst>
          </p:cNvPr>
          <p:cNvPicPr>
            <a:picLocks noChangeAspect="1"/>
          </p:cNvPicPr>
          <p:nvPr/>
        </p:nvPicPr>
        <p:blipFill>
          <a:blip r:embed="rId2"/>
          <a:stretch>
            <a:fillRect/>
          </a:stretch>
        </p:blipFill>
        <p:spPr>
          <a:xfrm>
            <a:off x="2155003" y="5229000"/>
            <a:ext cx="6496050" cy="923925"/>
          </a:xfrm>
          <a:prstGeom prst="rect">
            <a:avLst/>
          </a:prstGeom>
        </p:spPr>
      </p:pic>
      <p:pic>
        <p:nvPicPr>
          <p:cNvPr id="19" name="Obraz 18">
            <a:extLst>
              <a:ext uri="{FF2B5EF4-FFF2-40B4-BE49-F238E27FC236}">
                <a16:creationId xmlns:a16="http://schemas.microsoft.com/office/drawing/2014/main" id="{5AE1C17D-13E5-4E41-9291-AECA8FE4EAAB}"/>
              </a:ext>
            </a:extLst>
          </p:cNvPr>
          <p:cNvPicPr>
            <a:picLocks noChangeAspect="1"/>
          </p:cNvPicPr>
          <p:nvPr/>
        </p:nvPicPr>
        <p:blipFill>
          <a:blip r:embed="rId3">
            <a:clrChange>
              <a:clrFrom>
                <a:srgbClr val="E6E8E7"/>
              </a:clrFrom>
              <a:clrTo>
                <a:srgbClr val="E6E8E7">
                  <a:alpha val="0"/>
                </a:srgbClr>
              </a:clrTo>
            </a:clrChange>
            <a:extLst>
              <a:ext uri="{28A0092B-C50C-407E-A947-70E740481C1C}">
                <a14:useLocalDpi xmlns:a14="http://schemas.microsoft.com/office/drawing/2010/main" val="0"/>
              </a:ext>
            </a:extLst>
          </a:blip>
          <a:srcRect/>
          <a:stretch/>
        </p:blipFill>
        <p:spPr>
          <a:xfrm>
            <a:off x="-1" y="4200"/>
            <a:ext cx="2079585" cy="4432799"/>
          </a:xfrm>
          <a:prstGeom prst="rect">
            <a:avLst/>
          </a:prstGeom>
        </p:spPr>
      </p:pic>
      <p:pic>
        <p:nvPicPr>
          <p:cNvPr id="20" name="Obraz 19">
            <a:extLst>
              <a:ext uri="{FF2B5EF4-FFF2-40B4-BE49-F238E27FC236}">
                <a16:creationId xmlns:a16="http://schemas.microsoft.com/office/drawing/2014/main" id="{C9E413A0-AE0F-43B9-B261-D253691CF4CF}"/>
              </a:ext>
            </a:extLst>
          </p:cNvPr>
          <p:cNvPicPr>
            <a:picLocks noChangeAspect="1"/>
          </p:cNvPicPr>
          <p:nvPr/>
        </p:nvPicPr>
        <p:blipFill>
          <a:blip r:embed="rId4"/>
          <a:stretch>
            <a:fillRect/>
          </a:stretch>
        </p:blipFill>
        <p:spPr>
          <a:xfrm>
            <a:off x="2208000" y="277228"/>
            <a:ext cx="4791744" cy="1943371"/>
          </a:xfrm>
          <a:prstGeom prst="rect">
            <a:avLst/>
          </a:prstGeom>
        </p:spPr>
      </p:pic>
      <p:pic>
        <p:nvPicPr>
          <p:cNvPr id="22" name="Obraz 21">
            <a:extLst>
              <a:ext uri="{FF2B5EF4-FFF2-40B4-BE49-F238E27FC236}">
                <a16:creationId xmlns:a16="http://schemas.microsoft.com/office/drawing/2014/main" id="{4264D69E-3B07-459D-A858-463952AA173E}"/>
              </a:ext>
            </a:extLst>
          </p:cNvPr>
          <p:cNvPicPr>
            <a:picLocks noChangeAspect="1"/>
          </p:cNvPicPr>
          <p:nvPr/>
        </p:nvPicPr>
        <p:blipFill>
          <a:blip r:embed="rId5">
            <a:clrChange>
              <a:clrFrom>
                <a:srgbClr val="F7F9FE"/>
              </a:clrFrom>
              <a:clrTo>
                <a:srgbClr val="F7F9FE">
                  <a:alpha val="0"/>
                </a:srgbClr>
              </a:clrTo>
            </a:clrChange>
          </a:blip>
          <a:stretch>
            <a:fillRect/>
          </a:stretch>
        </p:blipFill>
        <p:spPr>
          <a:xfrm>
            <a:off x="2155003" y="67637"/>
            <a:ext cx="1009791" cy="190527"/>
          </a:xfrm>
          <a:prstGeom prst="rect">
            <a:avLst/>
          </a:prstGeom>
        </p:spPr>
      </p:pic>
      <p:pic>
        <p:nvPicPr>
          <p:cNvPr id="26" name="Obraz 25">
            <a:extLst>
              <a:ext uri="{FF2B5EF4-FFF2-40B4-BE49-F238E27FC236}">
                <a16:creationId xmlns:a16="http://schemas.microsoft.com/office/drawing/2014/main" id="{ACA9D850-CA8B-4142-B6D2-359B4624CCBF}"/>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5413378" y="1557000"/>
            <a:ext cx="5306165" cy="2724530"/>
          </a:xfrm>
          <a:prstGeom prst="rect">
            <a:avLst/>
          </a:prstGeom>
        </p:spPr>
      </p:pic>
      <p:pic>
        <p:nvPicPr>
          <p:cNvPr id="27" name="Obraz 26">
            <a:extLst>
              <a:ext uri="{FF2B5EF4-FFF2-40B4-BE49-F238E27FC236}">
                <a16:creationId xmlns:a16="http://schemas.microsoft.com/office/drawing/2014/main" id="{9D3DD7E4-AFB0-4E11-BD51-DB9A893B583C}"/>
              </a:ext>
            </a:extLst>
          </p:cNvPr>
          <p:cNvPicPr>
            <a:picLocks noChangeAspect="1"/>
          </p:cNvPicPr>
          <p:nvPr/>
        </p:nvPicPr>
        <p:blipFill>
          <a:blip r:embed="rId7">
            <a:clrChange>
              <a:clrFrom>
                <a:srgbClr val="F7F9FE"/>
              </a:clrFrom>
              <a:clrTo>
                <a:srgbClr val="F7F9FE">
                  <a:alpha val="0"/>
                </a:srgbClr>
              </a:clrTo>
            </a:clrChange>
          </a:blip>
          <a:stretch>
            <a:fillRect/>
          </a:stretch>
        </p:blipFill>
        <p:spPr>
          <a:xfrm>
            <a:off x="5435725" y="1319301"/>
            <a:ext cx="1066949" cy="190527"/>
          </a:xfrm>
          <a:prstGeom prst="rect">
            <a:avLst/>
          </a:prstGeom>
        </p:spPr>
      </p:pic>
      <p:pic>
        <p:nvPicPr>
          <p:cNvPr id="28" name="Obraz 27">
            <a:extLst>
              <a:ext uri="{FF2B5EF4-FFF2-40B4-BE49-F238E27FC236}">
                <a16:creationId xmlns:a16="http://schemas.microsoft.com/office/drawing/2014/main" id="{573FE488-283E-43EC-81D1-102F33E0B585}"/>
              </a:ext>
            </a:extLst>
          </p:cNvPr>
          <p:cNvPicPr>
            <a:picLocks noChangeAspect="1"/>
          </p:cNvPicPr>
          <p:nvPr/>
        </p:nvPicPr>
        <p:blipFill>
          <a:blip r:embed="rId8"/>
          <a:stretch>
            <a:fillRect/>
          </a:stretch>
        </p:blipFill>
        <p:spPr>
          <a:xfrm>
            <a:off x="6613927" y="1285729"/>
            <a:ext cx="771633" cy="247685"/>
          </a:xfrm>
          <a:prstGeom prst="rect">
            <a:avLst/>
          </a:prstGeom>
        </p:spPr>
      </p:pic>
      <p:pic>
        <p:nvPicPr>
          <p:cNvPr id="30" name="Obraz 29">
            <a:extLst>
              <a:ext uri="{FF2B5EF4-FFF2-40B4-BE49-F238E27FC236}">
                <a16:creationId xmlns:a16="http://schemas.microsoft.com/office/drawing/2014/main" id="{C78EDB3F-DFC2-4653-9BBA-E631B8410AAA}"/>
              </a:ext>
            </a:extLst>
          </p:cNvPr>
          <p:cNvPicPr>
            <a:picLocks noChangeAspect="1"/>
          </p:cNvPicPr>
          <p:nvPr/>
        </p:nvPicPr>
        <p:blipFill>
          <a:blip r:embed="rId9">
            <a:clrChange>
              <a:clrFrom>
                <a:srgbClr val="F7F9FE"/>
              </a:clrFrom>
              <a:clrTo>
                <a:srgbClr val="F7F9FE">
                  <a:alpha val="0"/>
                </a:srgbClr>
              </a:clrTo>
            </a:clrChange>
          </a:blip>
          <a:stretch>
            <a:fillRect/>
          </a:stretch>
        </p:blipFill>
        <p:spPr>
          <a:xfrm>
            <a:off x="2155003" y="3571084"/>
            <a:ext cx="828791" cy="190527"/>
          </a:xfrm>
          <a:prstGeom prst="rect">
            <a:avLst/>
          </a:prstGeom>
        </p:spPr>
      </p:pic>
      <p:pic>
        <p:nvPicPr>
          <p:cNvPr id="31" name="Obraz 30">
            <a:extLst>
              <a:ext uri="{FF2B5EF4-FFF2-40B4-BE49-F238E27FC236}">
                <a16:creationId xmlns:a16="http://schemas.microsoft.com/office/drawing/2014/main" id="{DBD1DB6F-EFBE-4150-8420-72D755F0BB59}"/>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2160368" y="3761611"/>
            <a:ext cx="4887007" cy="628738"/>
          </a:xfrm>
          <a:prstGeom prst="rect">
            <a:avLst/>
          </a:prstGeom>
        </p:spPr>
      </p:pic>
    </p:spTree>
    <p:extLst>
      <p:ext uri="{BB962C8B-B14F-4D97-AF65-F5344CB8AC3E}">
        <p14:creationId xmlns:p14="http://schemas.microsoft.com/office/powerpoint/2010/main" val="3811935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Blazor </a:t>
            </a:r>
            <a:r>
              <a:rPr lang="en-US" dirty="0" err="1"/>
              <a:t>WebAssembly</a:t>
            </a:r>
            <a:endParaRPr lang="en-GB" dirty="0"/>
          </a:p>
        </p:txBody>
      </p:sp>
      <p:pic>
        <p:nvPicPr>
          <p:cNvPr id="9" name="Obraz 8">
            <a:extLst>
              <a:ext uri="{FF2B5EF4-FFF2-40B4-BE49-F238E27FC236}">
                <a16:creationId xmlns:a16="http://schemas.microsoft.com/office/drawing/2014/main" id="{13DE938C-E7ED-4FE2-8C52-FD7A27421A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501" y="117000"/>
            <a:ext cx="4543425" cy="38290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Obraz 29">
            <a:extLst>
              <a:ext uri="{FF2B5EF4-FFF2-40B4-BE49-F238E27FC236}">
                <a16:creationId xmlns:a16="http://schemas.microsoft.com/office/drawing/2014/main" id="{C78EDB3F-DFC2-4653-9BBA-E631B8410AAA}"/>
              </a:ext>
            </a:extLst>
          </p:cNvPr>
          <p:cNvPicPr>
            <a:picLocks noChangeAspect="1"/>
          </p:cNvPicPr>
          <p:nvPr/>
        </p:nvPicPr>
        <p:blipFill>
          <a:blip r:embed="rId2">
            <a:clrChange>
              <a:clrFrom>
                <a:srgbClr val="F7F9FE"/>
              </a:clrFrom>
              <a:clrTo>
                <a:srgbClr val="F7F9FE">
                  <a:alpha val="0"/>
                </a:srgbClr>
              </a:clrTo>
            </a:clrChange>
          </a:blip>
          <a:stretch>
            <a:fillRect/>
          </a:stretch>
        </p:blipFill>
        <p:spPr>
          <a:xfrm>
            <a:off x="2155003" y="3571084"/>
            <a:ext cx="828791" cy="190527"/>
          </a:xfrm>
          <a:prstGeom prst="rect">
            <a:avLst/>
          </a:prstGeom>
        </p:spPr>
      </p:pic>
      <p:pic>
        <p:nvPicPr>
          <p:cNvPr id="31" name="Obraz 30">
            <a:extLst>
              <a:ext uri="{FF2B5EF4-FFF2-40B4-BE49-F238E27FC236}">
                <a16:creationId xmlns:a16="http://schemas.microsoft.com/office/drawing/2014/main" id="{DBD1DB6F-EFBE-4150-8420-72D755F0BB5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160368" y="3761611"/>
            <a:ext cx="4887007" cy="628738"/>
          </a:xfrm>
          <a:prstGeom prst="rect">
            <a:avLst/>
          </a:prstGeom>
        </p:spPr>
      </p:pic>
      <p:pic>
        <p:nvPicPr>
          <p:cNvPr id="2" name="Obraz 1">
            <a:extLst>
              <a:ext uri="{FF2B5EF4-FFF2-40B4-BE49-F238E27FC236}">
                <a16:creationId xmlns:a16="http://schemas.microsoft.com/office/drawing/2014/main" id="{472CFFB9-CD46-4E71-8B0A-8746E4744511}"/>
              </a:ext>
            </a:extLst>
          </p:cNvPr>
          <p:cNvPicPr>
            <a:picLocks noChangeAspect="1"/>
          </p:cNvPicPr>
          <p:nvPr/>
        </p:nvPicPr>
        <p:blipFill>
          <a:blip r:embed="rId4"/>
          <a:stretch>
            <a:fillRect/>
          </a:stretch>
        </p:blipFill>
        <p:spPr>
          <a:xfrm>
            <a:off x="2187700" y="5272288"/>
            <a:ext cx="6496050" cy="781050"/>
          </a:xfrm>
          <a:prstGeom prst="rect">
            <a:avLst/>
          </a:prstGeom>
        </p:spPr>
      </p:pic>
      <p:pic>
        <p:nvPicPr>
          <p:cNvPr id="6" name="Obraz 5">
            <a:extLst>
              <a:ext uri="{FF2B5EF4-FFF2-40B4-BE49-F238E27FC236}">
                <a16:creationId xmlns:a16="http://schemas.microsoft.com/office/drawing/2014/main" id="{0672A984-8C0C-430F-A2A2-B1551C145867}"/>
              </a:ext>
            </a:extLst>
          </p:cNvPr>
          <p:cNvPicPr>
            <a:picLocks noChangeAspect="1"/>
          </p:cNvPicPr>
          <p:nvPr/>
        </p:nvPicPr>
        <p:blipFill>
          <a:blip r:embed="rId5">
            <a:clrChange>
              <a:clrFrom>
                <a:srgbClr val="F7F9FE"/>
              </a:clrFrom>
              <a:clrTo>
                <a:srgbClr val="F7F9FE">
                  <a:alpha val="0"/>
                </a:srgbClr>
              </a:clrTo>
            </a:clrChange>
          </a:blip>
          <a:stretch>
            <a:fillRect/>
          </a:stretch>
        </p:blipFill>
        <p:spPr>
          <a:xfrm>
            <a:off x="2155003" y="62878"/>
            <a:ext cx="1133633" cy="181000"/>
          </a:xfrm>
          <a:prstGeom prst="rect">
            <a:avLst/>
          </a:prstGeom>
        </p:spPr>
      </p:pic>
      <p:pic>
        <p:nvPicPr>
          <p:cNvPr id="7" name="Obraz 6">
            <a:extLst>
              <a:ext uri="{FF2B5EF4-FFF2-40B4-BE49-F238E27FC236}">
                <a16:creationId xmlns:a16="http://schemas.microsoft.com/office/drawing/2014/main" id="{DA3763B4-0CCB-4D94-ABA7-CBED867305BC}"/>
              </a:ext>
            </a:extLst>
          </p:cNvPr>
          <p:cNvPicPr>
            <a:picLocks noChangeAspect="1"/>
          </p:cNvPicPr>
          <p:nvPr/>
        </p:nvPicPr>
        <p:blipFill>
          <a:blip r:embed="rId6"/>
          <a:stretch>
            <a:fillRect/>
          </a:stretch>
        </p:blipFill>
        <p:spPr>
          <a:xfrm>
            <a:off x="2187700" y="285185"/>
            <a:ext cx="4163006" cy="1600423"/>
          </a:xfrm>
          <a:prstGeom prst="rect">
            <a:avLst/>
          </a:prstGeom>
        </p:spPr>
      </p:pic>
      <p:pic>
        <p:nvPicPr>
          <p:cNvPr id="8" name="Obraz 7">
            <a:extLst>
              <a:ext uri="{FF2B5EF4-FFF2-40B4-BE49-F238E27FC236}">
                <a16:creationId xmlns:a16="http://schemas.microsoft.com/office/drawing/2014/main" id="{266C71C6-AC14-4E94-8CC1-9F705F95B7CF}"/>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6456000" y="285185"/>
            <a:ext cx="4143953" cy="2152950"/>
          </a:xfrm>
          <a:prstGeom prst="rect">
            <a:avLst/>
          </a:prstGeom>
        </p:spPr>
      </p:pic>
      <p:pic>
        <p:nvPicPr>
          <p:cNvPr id="9" name="Obraz 8">
            <a:extLst>
              <a:ext uri="{FF2B5EF4-FFF2-40B4-BE49-F238E27FC236}">
                <a16:creationId xmlns:a16="http://schemas.microsoft.com/office/drawing/2014/main" id="{A5200B90-9897-4FC7-81E2-7B603A8A775B}"/>
              </a:ext>
            </a:extLst>
          </p:cNvPr>
          <p:cNvPicPr>
            <a:picLocks noChangeAspect="1"/>
          </p:cNvPicPr>
          <p:nvPr/>
        </p:nvPicPr>
        <p:blipFill>
          <a:blip r:embed="rId8">
            <a:clrChange>
              <a:clrFrom>
                <a:srgbClr val="F7F9FE"/>
              </a:clrFrom>
              <a:clrTo>
                <a:srgbClr val="F7F9FE">
                  <a:alpha val="0"/>
                </a:srgbClr>
              </a:clrTo>
            </a:clrChange>
          </a:blip>
          <a:stretch>
            <a:fillRect/>
          </a:stretch>
        </p:blipFill>
        <p:spPr>
          <a:xfrm>
            <a:off x="6469725" y="62878"/>
            <a:ext cx="990738" cy="181000"/>
          </a:xfrm>
          <a:prstGeom prst="rect">
            <a:avLst/>
          </a:prstGeom>
        </p:spPr>
      </p:pic>
      <p:sp>
        <p:nvSpPr>
          <p:cNvPr id="21" name="Prostokąt 20">
            <a:extLst>
              <a:ext uri="{FF2B5EF4-FFF2-40B4-BE49-F238E27FC236}">
                <a16:creationId xmlns:a16="http://schemas.microsoft.com/office/drawing/2014/main" id="{8089A79E-D8DD-464E-8268-132C265AD64F}"/>
              </a:ext>
            </a:extLst>
          </p:cNvPr>
          <p:cNvSpPr/>
          <p:nvPr/>
        </p:nvSpPr>
        <p:spPr>
          <a:xfrm>
            <a:off x="0" y="1"/>
            <a:ext cx="2136000" cy="6857999"/>
          </a:xfrm>
          <a:prstGeom prst="rect">
            <a:avLst/>
          </a:prstGeom>
          <a:solidFill>
            <a:srgbClr val="E6E7E7"/>
          </a:solidFill>
          <a:ln>
            <a:solidFill>
              <a:srgbClr val="E3E4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4" name="Obraz 3">
            <a:extLst>
              <a:ext uri="{FF2B5EF4-FFF2-40B4-BE49-F238E27FC236}">
                <a16:creationId xmlns:a16="http://schemas.microsoft.com/office/drawing/2014/main" id="{8CFB4021-DDE9-4BDF-966E-E88C684C72CE}"/>
              </a:ext>
            </a:extLst>
          </p:cNvPr>
          <p:cNvPicPr>
            <a:picLocks noChangeAspect="1"/>
          </p:cNvPicPr>
          <p:nvPr/>
        </p:nvPicPr>
        <p:blipFill rotWithShape="1">
          <a:blip r:embed="rId9">
            <a:clrChange>
              <a:clrFrom>
                <a:srgbClr val="E3E4E8"/>
              </a:clrFrom>
              <a:clrTo>
                <a:srgbClr val="E3E4E8">
                  <a:alpha val="0"/>
                </a:srgbClr>
              </a:clrTo>
            </a:clrChange>
            <a:extLst>
              <a:ext uri="{28A0092B-C50C-407E-A947-70E740481C1C}">
                <a14:useLocalDpi xmlns:a14="http://schemas.microsoft.com/office/drawing/2010/main" val="0"/>
              </a:ext>
            </a:extLst>
          </a:blip>
          <a:srcRect r="2032"/>
          <a:stretch/>
        </p:blipFill>
        <p:spPr>
          <a:xfrm>
            <a:off x="0" y="0"/>
            <a:ext cx="2136000" cy="3761719"/>
          </a:xfrm>
          <a:prstGeom prst="rect">
            <a:avLst/>
          </a:prstGeom>
        </p:spPr>
      </p:pic>
    </p:spTree>
    <p:extLst>
      <p:ext uri="{BB962C8B-B14F-4D97-AF65-F5344CB8AC3E}">
        <p14:creationId xmlns:p14="http://schemas.microsoft.com/office/powerpoint/2010/main" val="3661686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Obraz 29">
            <a:extLst>
              <a:ext uri="{FF2B5EF4-FFF2-40B4-BE49-F238E27FC236}">
                <a16:creationId xmlns:a16="http://schemas.microsoft.com/office/drawing/2014/main" id="{C78EDB3F-DFC2-4653-9BBA-E631B8410AAA}"/>
              </a:ext>
            </a:extLst>
          </p:cNvPr>
          <p:cNvPicPr>
            <a:picLocks noChangeAspect="1"/>
          </p:cNvPicPr>
          <p:nvPr/>
        </p:nvPicPr>
        <p:blipFill>
          <a:blip r:embed="rId2">
            <a:clrChange>
              <a:clrFrom>
                <a:srgbClr val="F7F9FE"/>
              </a:clrFrom>
              <a:clrTo>
                <a:srgbClr val="F7F9FE">
                  <a:alpha val="0"/>
                </a:srgbClr>
              </a:clrTo>
            </a:clrChange>
          </a:blip>
          <a:stretch>
            <a:fillRect/>
          </a:stretch>
        </p:blipFill>
        <p:spPr>
          <a:xfrm>
            <a:off x="2155003" y="3571084"/>
            <a:ext cx="828791" cy="190527"/>
          </a:xfrm>
          <a:prstGeom prst="rect">
            <a:avLst/>
          </a:prstGeom>
        </p:spPr>
      </p:pic>
      <p:pic>
        <p:nvPicPr>
          <p:cNvPr id="31" name="Obraz 30">
            <a:extLst>
              <a:ext uri="{FF2B5EF4-FFF2-40B4-BE49-F238E27FC236}">
                <a16:creationId xmlns:a16="http://schemas.microsoft.com/office/drawing/2014/main" id="{DBD1DB6F-EFBE-4150-8420-72D755F0BB5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160368" y="3761611"/>
            <a:ext cx="4887007" cy="628738"/>
          </a:xfrm>
          <a:prstGeom prst="rect">
            <a:avLst/>
          </a:prstGeom>
        </p:spPr>
      </p:pic>
      <p:pic>
        <p:nvPicPr>
          <p:cNvPr id="2" name="Obraz 1">
            <a:extLst>
              <a:ext uri="{FF2B5EF4-FFF2-40B4-BE49-F238E27FC236}">
                <a16:creationId xmlns:a16="http://schemas.microsoft.com/office/drawing/2014/main" id="{472CFFB9-CD46-4E71-8B0A-8746E4744511}"/>
              </a:ext>
            </a:extLst>
          </p:cNvPr>
          <p:cNvPicPr>
            <a:picLocks noChangeAspect="1"/>
          </p:cNvPicPr>
          <p:nvPr/>
        </p:nvPicPr>
        <p:blipFill>
          <a:blip r:embed="rId4"/>
          <a:stretch>
            <a:fillRect/>
          </a:stretch>
        </p:blipFill>
        <p:spPr>
          <a:xfrm>
            <a:off x="2187700" y="5272288"/>
            <a:ext cx="6496050" cy="781050"/>
          </a:xfrm>
          <a:prstGeom prst="rect">
            <a:avLst/>
          </a:prstGeom>
        </p:spPr>
      </p:pic>
      <p:sp>
        <p:nvSpPr>
          <p:cNvPr id="5" name="Prostokąt 4">
            <a:extLst>
              <a:ext uri="{FF2B5EF4-FFF2-40B4-BE49-F238E27FC236}">
                <a16:creationId xmlns:a16="http://schemas.microsoft.com/office/drawing/2014/main" id="{6F80C530-290F-45C1-A533-DBB184E3BE1A}"/>
              </a:ext>
            </a:extLst>
          </p:cNvPr>
          <p:cNvSpPr/>
          <p:nvPr/>
        </p:nvSpPr>
        <p:spPr>
          <a:xfrm>
            <a:off x="1" y="0"/>
            <a:ext cx="2136000" cy="6857999"/>
          </a:xfrm>
          <a:prstGeom prst="rect">
            <a:avLst/>
          </a:prstGeom>
          <a:solidFill>
            <a:srgbClr val="E6E7E7"/>
          </a:solidFill>
          <a:ln>
            <a:solidFill>
              <a:srgbClr val="E3E4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8" name="Obraz 7">
            <a:extLst>
              <a:ext uri="{FF2B5EF4-FFF2-40B4-BE49-F238E27FC236}">
                <a16:creationId xmlns:a16="http://schemas.microsoft.com/office/drawing/2014/main" id="{266C71C6-AC14-4E94-8CC1-9F705F95B7CF}"/>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6442875" y="1461003"/>
            <a:ext cx="4143953" cy="2152950"/>
          </a:xfrm>
          <a:prstGeom prst="rect">
            <a:avLst/>
          </a:prstGeom>
        </p:spPr>
      </p:pic>
      <p:pic>
        <p:nvPicPr>
          <p:cNvPr id="9" name="Obraz 8">
            <a:extLst>
              <a:ext uri="{FF2B5EF4-FFF2-40B4-BE49-F238E27FC236}">
                <a16:creationId xmlns:a16="http://schemas.microsoft.com/office/drawing/2014/main" id="{A5200B90-9897-4FC7-81E2-7B603A8A775B}"/>
              </a:ext>
            </a:extLst>
          </p:cNvPr>
          <p:cNvPicPr>
            <a:picLocks noChangeAspect="1"/>
          </p:cNvPicPr>
          <p:nvPr/>
        </p:nvPicPr>
        <p:blipFill>
          <a:blip r:embed="rId6">
            <a:clrChange>
              <a:clrFrom>
                <a:srgbClr val="F7F9FE"/>
              </a:clrFrom>
              <a:clrTo>
                <a:srgbClr val="F7F9FE">
                  <a:alpha val="0"/>
                </a:srgbClr>
              </a:clrTo>
            </a:clrChange>
          </a:blip>
          <a:stretch>
            <a:fillRect/>
          </a:stretch>
        </p:blipFill>
        <p:spPr>
          <a:xfrm>
            <a:off x="6400832" y="1222845"/>
            <a:ext cx="990738" cy="181000"/>
          </a:xfrm>
          <a:prstGeom prst="rect">
            <a:avLst/>
          </a:prstGeom>
        </p:spPr>
      </p:pic>
      <p:pic>
        <p:nvPicPr>
          <p:cNvPr id="3" name="Obraz 2">
            <a:extLst>
              <a:ext uri="{FF2B5EF4-FFF2-40B4-BE49-F238E27FC236}">
                <a16:creationId xmlns:a16="http://schemas.microsoft.com/office/drawing/2014/main" id="{E7AA50BB-075A-4607-B912-AF1D75B36508}"/>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5434012" y="6266352"/>
            <a:ext cx="1323975" cy="152400"/>
          </a:xfrm>
          <a:prstGeom prst="rect">
            <a:avLst/>
          </a:prstGeom>
        </p:spPr>
      </p:pic>
      <p:pic>
        <p:nvPicPr>
          <p:cNvPr id="11" name="Obraz 10">
            <a:extLst>
              <a:ext uri="{FF2B5EF4-FFF2-40B4-BE49-F238E27FC236}">
                <a16:creationId xmlns:a16="http://schemas.microsoft.com/office/drawing/2014/main" id="{6EBC7B18-2914-44A0-B906-6F80E27E6CA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 y="0"/>
            <a:ext cx="2151173" cy="4221000"/>
          </a:xfrm>
          <a:prstGeom prst="rect">
            <a:avLst/>
          </a:prstGeom>
        </p:spPr>
      </p:pic>
      <p:pic>
        <p:nvPicPr>
          <p:cNvPr id="12" name="Obraz 11">
            <a:extLst>
              <a:ext uri="{FF2B5EF4-FFF2-40B4-BE49-F238E27FC236}">
                <a16:creationId xmlns:a16="http://schemas.microsoft.com/office/drawing/2014/main" id="{11381F57-71A5-4715-8AA1-288711E31CF7}"/>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2187700" y="279738"/>
            <a:ext cx="4867954" cy="2257740"/>
          </a:xfrm>
          <a:prstGeom prst="rect">
            <a:avLst/>
          </a:prstGeom>
        </p:spPr>
      </p:pic>
      <p:pic>
        <p:nvPicPr>
          <p:cNvPr id="16" name="Obraz 15">
            <a:extLst>
              <a:ext uri="{FF2B5EF4-FFF2-40B4-BE49-F238E27FC236}">
                <a16:creationId xmlns:a16="http://schemas.microsoft.com/office/drawing/2014/main" id="{B311EEB5-5267-4A3F-B4F4-CF6EEF99B46E}"/>
              </a:ext>
            </a:extLst>
          </p:cNvPr>
          <p:cNvPicPr>
            <a:picLocks noChangeAspect="1"/>
          </p:cNvPicPr>
          <p:nvPr/>
        </p:nvPicPr>
        <p:blipFill>
          <a:blip r:embed="rId10">
            <a:clrChange>
              <a:clrFrom>
                <a:srgbClr val="F7F9FE"/>
              </a:clrFrom>
              <a:clrTo>
                <a:srgbClr val="F7F9FE">
                  <a:alpha val="0"/>
                </a:srgbClr>
              </a:clrTo>
            </a:clrChange>
          </a:blip>
          <a:stretch>
            <a:fillRect/>
          </a:stretch>
        </p:blipFill>
        <p:spPr>
          <a:xfrm>
            <a:off x="2160368" y="72404"/>
            <a:ext cx="1171739" cy="171474"/>
          </a:xfrm>
          <a:prstGeom prst="rect">
            <a:avLst/>
          </a:prstGeom>
        </p:spPr>
      </p:pic>
    </p:spTree>
    <p:extLst>
      <p:ext uri="{BB962C8B-B14F-4D97-AF65-F5344CB8AC3E}">
        <p14:creationId xmlns:p14="http://schemas.microsoft.com/office/powerpoint/2010/main" val="3857186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ytuł 12">
            <a:extLst>
              <a:ext uri="{FF2B5EF4-FFF2-40B4-BE49-F238E27FC236}">
                <a16:creationId xmlns:a16="http://schemas.microsoft.com/office/drawing/2014/main" id="{F1DFFB6F-EEBE-474C-839C-AFEDD7F506B6}"/>
              </a:ext>
            </a:extLst>
          </p:cNvPr>
          <p:cNvSpPr>
            <a:spLocks noGrp="1"/>
          </p:cNvSpPr>
          <p:nvPr>
            <p:ph type="title"/>
          </p:nvPr>
        </p:nvSpPr>
        <p:spPr/>
        <p:txBody>
          <a:bodyPr/>
          <a:lstStyle/>
          <a:p>
            <a:r>
              <a:rPr lang="en-GB" dirty="0"/>
              <a:t>How </a:t>
            </a:r>
            <a:r>
              <a:rPr lang="en-GB" dirty="0" err="1"/>
              <a:t>Blazor</a:t>
            </a:r>
            <a:r>
              <a:rPr lang="en-GB" dirty="0"/>
              <a:t> renders content</a:t>
            </a:r>
            <a:endParaRPr lang="pl-PL" dirty="0"/>
          </a:p>
        </p:txBody>
      </p:sp>
      <p:pic>
        <p:nvPicPr>
          <p:cNvPr id="19" name="Obraz 18">
            <a:extLst>
              <a:ext uri="{FF2B5EF4-FFF2-40B4-BE49-F238E27FC236}">
                <a16:creationId xmlns:a16="http://schemas.microsoft.com/office/drawing/2014/main" id="{8D5BC217-AC99-4A47-8C27-414AB433F4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3020" y="837000"/>
            <a:ext cx="4611630" cy="3429000"/>
          </a:xfrm>
          <a:prstGeom prst="rect">
            <a:avLst/>
          </a:prstGeom>
        </p:spPr>
      </p:pic>
    </p:spTree>
    <p:extLst>
      <p:ext uri="{BB962C8B-B14F-4D97-AF65-F5344CB8AC3E}">
        <p14:creationId xmlns:p14="http://schemas.microsoft.com/office/powerpoint/2010/main" val="37412087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1E53BF59-8A3C-4B78-911D-5EA861346572}"/>
    </a:ext>
  </a:extLst>
</a:theme>
</file>

<file path=ppt/theme/theme2.xml><?xml version="1.0" encoding="utf-8"?>
<a:theme xmlns:a="http://schemas.openxmlformats.org/drawingml/2006/main" name="Section break">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6CE86BFB-C0B9-40EB-B603-FB038157793B}"/>
    </a:ext>
  </a:extLst>
</a:theme>
</file>

<file path=ppt/theme/theme3.xml><?xml version="1.0" encoding="utf-8"?>
<a:theme xmlns:a="http://schemas.openxmlformats.org/drawingml/2006/main" name="Title Slide">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BBB9F49C-7C56-443B-8448-8AD796982054}"/>
    </a:ext>
  </a:extLst>
</a:theme>
</file>

<file path=ppt/theme/theme4.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0_v2.potx" id="{A21817D6-687C-414A-ADD6-CFCEBC9EFD18}" vid="{DE516688-0EE3-4AA9-9CE9-B913BD5D12A6}"/>
    </a:ext>
  </a:extLst>
</a:theme>
</file>

<file path=ppt/theme/theme5.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8464</TotalTime>
  <Words>474</Words>
  <Application>Microsoft Office PowerPoint</Application>
  <PresentationFormat>Panoramiczny</PresentationFormat>
  <Paragraphs>159</Paragraphs>
  <Slides>33</Slides>
  <Notes>23</Notes>
  <HiddenSlides>0</HiddenSlides>
  <MMClips>0</MMClips>
  <ScaleCrop>false</ScaleCrop>
  <HeadingPairs>
    <vt:vector size="8" baseType="variant">
      <vt:variant>
        <vt:lpstr>Używane czcionki</vt:lpstr>
      </vt:variant>
      <vt:variant>
        <vt:i4>4</vt:i4>
      </vt:variant>
      <vt:variant>
        <vt:lpstr>Motyw</vt:lpstr>
      </vt:variant>
      <vt:variant>
        <vt:i4>4</vt:i4>
      </vt:variant>
      <vt:variant>
        <vt:lpstr>Osadzone serwery OLE</vt:lpstr>
      </vt:variant>
      <vt:variant>
        <vt:i4>1</vt:i4>
      </vt:variant>
      <vt:variant>
        <vt:lpstr>Tytuły slajdów</vt:lpstr>
      </vt:variant>
      <vt:variant>
        <vt:i4>33</vt:i4>
      </vt:variant>
    </vt:vector>
  </HeadingPairs>
  <TitlesOfParts>
    <vt:vector size="42" baseType="lpstr">
      <vt:lpstr>Arial</vt:lpstr>
      <vt:lpstr>Arial Narrow</vt:lpstr>
      <vt:lpstr>Verdana</vt:lpstr>
      <vt:lpstr>Wingdings</vt:lpstr>
      <vt:lpstr>Capgemini Master</vt:lpstr>
      <vt:lpstr>Section break</vt:lpstr>
      <vt:lpstr>Title Slide</vt:lpstr>
      <vt:lpstr>Final slides</vt:lpstr>
      <vt:lpstr>think-cell Slide</vt:lpstr>
      <vt:lpstr>Prezentacja programu PowerPoint</vt:lpstr>
      <vt:lpstr>Prezentacja programu PowerPoint</vt:lpstr>
      <vt:lpstr>Prezentacja programu PowerPoint</vt:lpstr>
      <vt:lpstr>Blazor Server</vt:lpstr>
      <vt:lpstr>Prezentacja programu PowerPoint</vt:lpstr>
      <vt:lpstr>Blazor WebAssembly</vt:lpstr>
      <vt:lpstr>Prezentacja programu PowerPoint</vt:lpstr>
      <vt:lpstr>Prezentacja programu PowerPoint</vt:lpstr>
      <vt:lpstr>How Blazor renders content</vt:lpstr>
      <vt:lpstr>Prezentacja programu PowerPoint</vt:lpstr>
      <vt:lpstr>Some other ways to improve</vt:lpstr>
      <vt:lpstr>Some other ways to improve</vt:lpstr>
      <vt:lpstr>Some other ways to improve</vt:lpstr>
      <vt:lpstr>Some other ways to improve</vt:lpstr>
      <vt:lpstr>Some other ways to improve</vt:lpstr>
      <vt:lpstr>Some other ways to improve</vt:lpstr>
      <vt:lpstr>Some other ways to improve</vt:lpstr>
      <vt:lpstr>Blazor Server render modes</vt:lpstr>
      <vt:lpstr>Prezentacja programu PowerPoint</vt:lpstr>
      <vt:lpstr>Prezentacja programu PowerPoint</vt:lpstr>
      <vt:lpstr>Blazor WebAssembly render modes</vt:lpstr>
      <vt:lpstr>Prezentacja programu PowerPoint</vt:lpstr>
      <vt:lpstr>JS Interoperability</vt:lpstr>
      <vt:lpstr>JS Interoperability</vt:lpstr>
      <vt:lpstr>JS Interoperability</vt:lpstr>
      <vt:lpstr>Blazor component libraries</vt:lpstr>
      <vt:lpstr>Blazor component libraries</vt:lpstr>
      <vt:lpstr>Blazor component libraries</vt:lpstr>
      <vt:lpstr>Prezentacja programu PowerPoint</vt:lpstr>
      <vt:lpstr>What the future holds?</vt:lpstr>
      <vt:lpstr>Readings</vt:lpstr>
      <vt:lpstr>Prezentacja programu PowerPoint</vt:lpstr>
      <vt:lpstr>Prezentacja programu PowerPoint</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creator>Capgemini</dc:creator>
  <cp:lastModifiedBy>Tomasz Strzałka</cp:lastModifiedBy>
  <cp:revision>172</cp:revision>
  <dcterms:created xsi:type="dcterms:W3CDTF">2017-11-02T14:01:05Z</dcterms:created>
  <dcterms:modified xsi:type="dcterms:W3CDTF">2020-12-06T20:24:42Z</dcterms:modified>
</cp:coreProperties>
</file>