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8"/>
  </p:notesMasterIdLst>
  <p:sldIdLst>
    <p:sldId id="317" r:id="rId2"/>
    <p:sldId id="369" r:id="rId3"/>
    <p:sldId id="384" r:id="rId4"/>
    <p:sldId id="348" r:id="rId5"/>
    <p:sldId id="368" r:id="rId6"/>
    <p:sldId id="371" r:id="rId7"/>
    <p:sldId id="372" r:id="rId8"/>
    <p:sldId id="385" r:id="rId9"/>
    <p:sldId id="386" r:id="rId10"/>
    <p:sldId id="376" r:id="rId11"/>
    <p:sldId id="392" r:id="rId12"/>
    <p:sldId id="387" r:id="rId13"/>
    <p:sldId id="389" r:id="rId14"/>
    <p:sldId id="390" r:id="rId15"/>
    <p:sldId id="391" r:id="rId16"/>
    <p:sldId id="294" r:id="rId17"/>
  </p:sldIdLst>
  <p:sldSz cx="24384000" cy="13716000"/>
  <p:notesSz cx="6858000" cy="9144000"/>
  <p:defaultTextStyle>
    <a:lvl1pPr>
      <a:defRPr sz="3200">
        <a:latin typeface="Lato"/>
        <a:ea typeface="Lato"/>
        <a:cs typeface="Lato"/>
        <a:sym typeface="Lato"/>
      </a:defRPr>
    </a:lvl1pPr>
    <a:lvl2pPr indent="457200">
      <a:defRPr sz="3200">
        <a:latin typeface="Lato"/>
        <a:ea typeface="Lato"/>
        <a:cs typeface="Lato"/>
        <a:sym typeface="Lato"/>
      </a:defRPr>
    </a:lvl2pPr>
    <a:lvl3pPr indent="914400">
      <a:defRPr sz="3200">
        <a:latin typeface="Lato"/>
        <a:ea typeface="Lato"/>
        <a:cs typeface="Lato"/>
        <a:sym typeface="Lato"/>
      </a:defRPr>
    </a:lvl3pPr>
    <a:lvl4pPr indent="1371600">
      <a:defRPr sz="3200">
        <a:latin typeface="Lato"/>
        <a:ea typeface="Lato"/>
        <a:cs typeface="Lato"/>
        <a:sym typeface="Lato"/>
      </a:defRPr>
    </a:lvl4pPr>
    <a:lvl5pPr indent="1828800">
      <a:defRPr sz="3200">
        <a:latin typeface="Lato"/>
        <a:ea typeface="Lato"/>
        <a:cs typeface="Lato"/>
        <a:sym typeface="Lato"/>
      </a:defRPr>
    </a:lvl5pPr>
    <a:lvl6pPr indent="2286000">
      <a:defRPr sz="3200">
        <a:latin typeface="Lato"/>
        <a:ea typeface="Lato"/>
        <a:cs typeface="Lato"/>
        <a:sym typeface="Lato"/>
      </a:defRPr>
    </a:lvl6pPr>
    <a:lvl7pPr indent="2743200">
      <a:defRPr sz="3200">
        <a:latin typeface="Lato"/>
        <a:ea typeface="Lato"/>
        <a:cs typeface="Lato"/>
        <a:sym typeface="Lato"/>
      </a:defRPr>
    </a:lvl7pPr>
    <a:lvl8pPr indent="3200400">
      <a:defRPr sz="3200">
        <a:latin typeface="Lato"/>
        <a:ea typeface="Lato"/>
        <a:cs typeface="Lato"/>
        <a:sym typeface="Lato"/>
      </a:defRPr>
    </a:lvl8pPr>
    <a:lvl9pPr indent="3657600">
      <a:defRPr sz="3200">
        <a:latin typeface="Lato"/>
        <a:ea typeface="Lato"/>
        <a:cs typeface="Lato"/>
        <a:sym typeface="Lato"/>
      </a:defRPr>
    </a:lvl9pPr>
  </p:defaultTextStyle>
  <p:extLst>
    <p:ext uri="{EFAFB233-063F-42B5-8137-9DF3F51BA10A}">
      <p15:sldGuideLst xmlns:p15="http://schemas.microsoft.com/office/powerpoint/2012/main">
        <p15:guide id="4" pos="136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xford" initials="O" lastIdx="3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AC8"/>
    <a:srgbClr val="E4171F"/>
    <a:srgbClr val="CE21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n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n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CCDA"/>
          </a:solidFill>
        </a:fill>
      </a:tcStyle>
    </a:wholeTbl>
    <a:band2H>
      <a:tcTxStyle/>
      <a:tcStyle>
        <a:tcBdr/>
        <a:fill>
          <a:solidFill>
            <a:srgbClr val="FFE7ED"/>
          </a:solidFill>
        </a:fill>
      </a:tcStyle>
    </a:band2H>
    <a:firstCol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388C"/>
          </a:solidFill>
        </a:fill>
      </a:tcStyle>
    </a:firstCol>
    <a:lastRow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388C"/>
          </a:solidFill>
        </a:fill>
      </a:tcStyle>
    </a:lastRow>
    <a:firstRow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388C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CAD7"/>
          </a:solidFill>
        </a:fill>
      </a:tcStyle>
    </a:wholeTbl>
    <a:band2H>
      <a:tcTxStyle/>
      <a:tcStyle>
        <a:tcBdr/>
        <a:fill>
          <a:solidFill>
            <a:srgbClr val="EFE6EC"/>
          </a:solidFill>
        </a:fill>
      </a:tcStyle>
    </a:band2H>
    <a:firstCol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C007F"/>
          </a:solidFill>
        </a:fill>
      </a:tcStyle>
    </a:firstCol>
    <a:lastRow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C007F"/>
          </a:solidFill>
        </a:fill>
      </a:tcStyle>
    </a:lastRow>
    <a:firstRow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C007F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CDE"/>
          </a:solidFill>
        </a:fill>
      </a:tcStyle>
    </a:wholeTbl>
    <a:band2H>
      <a:tcTxStyle/>
      <a:tcStyle>
        <a:tcBdr/>
        <a:fill>
          <a:solidFill>
            <a:srgbClr val="E6E7EF"/>
          </a:solidFill>
        </a:fill>
      </a:tcStyle>
    </a:band2H>
    <a:firstCol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349E"/>
          </a:solidFill>
        </a:fill>
      </a:tcStyle>
    </a:firstCol>
    <a:lastRow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349E"/>
          </a:solidFill>
        </a:fill>
      </a:tcStyle>
    </a:lastRow>
    <a:firstRow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349E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388C"/>
          </a:solidFill>
        </a:fill>
      </a:tcStyle>
    </a:firstCol>
    <a:lastRow>
      <a:tcTxStyle b="on" i="on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388C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6018" autoAdjust="0"/>
  </p:normalViewPr>
  <p:slideViewPr>
    <p:cSldViewPr snapToGrid="0">
      <p:cViewPr varScale="1">
        <p:scale>
          <a:sx n="34" d="100"/>
          <a:sy n="34" d="100"/>
        </p:scale>
        <p:origin x="102" y="240"/>
      </p:cViewPr>
      <p:guideLst>
        <p:guide pos="1367"/>
        <p:guide orient="horz" pos="4320"/>
      </p:guideLst>
    </p:cSldViewPr>
  </p:slideViewPr>
  <p:outlineViewPr>
    <p:cViewPr>
      <p:scale>
        <a:sx n="33" d="100"/>
        <a:sy n="33" d="100"/>
      </p:scale>
      <p:origin x="0" y="-292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6019388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4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4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4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4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4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4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4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4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4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373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000111000101010">
    <p:bg>
      <p:bgPr>
        <a:solidFill>
          <a:srgbClr val="CE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E4171F"/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3600" b="0" i="0" u="none" strike="noStrike" cap="none" spc="0" normalizeH="0" baseline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43" y="18000"/>
            <a:ext cx="22521315" cy="13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687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zwykły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 userDrawn="1"/>
        </p:nvSpPr>
        <p:spPr>
          <a:xfrm>
            <a:off x="-50234" y="-18733"/>
            <a:ext cx="24484468" cy="13753466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121920" tIns="121920" rIns="121920" bIns="121920" anchor="ctr"/>
          <a:lstStyle/>
          <a:p>
            <a:pPr>
              <a:defRPr sz="4700">
                <a:latin typeface="Verdana"/>
                <a:ea typeface="Verdana"/>
                <a:cs typeface="Verdana"/>
                <a:sym typeface="Verdana"/>
              </a:defRPr>
            </a:pPr>
            <a:endParaRPr sz="4700">
              <a:uFill>
                <a:solidFill/>
              </a:u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4548187" y="-31531"/>
            <a:ext cx="19838883" cy="190500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5842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22315487" y="-31531"/>
            <a:ext cx="19838883" cy="1905000"/>
          </a:xfrm>
          <a:prstGeom prst="rect">
            <a:avLst/>
          </a:prstGeom>
          <a:solidFill>
            <a:srgbClr val="E4171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5842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-15263813" y="-31531"/>
            <a:ext cx="19838883" cy="1905001"/>
          </a:xfrm>
          <a:prstGeom prst="rect">
            <a:avLst/>
          </a:prstGeom>
          <a:solidFill>
            <a:srgbClr val="E4171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5842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5237856" y="0"/>
            <a:ext cx="15595105" cy="1906689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800" dirty="0" err="1">
                <a:solidFill>
                  <a:srgbClr val="797979"/>
                </a:solidFill>
                <a:uFill>
                  <a:solidFill>
                    <a:srgbClr val="565656"/>
                  </a:solidFill>
                </a:uFill>
              </a:rPr>
              <a:t>Tekst</a:t>
            </a:r>
            <a:r>
              <a:rPr sz="4800" dirty="0">
                <a:solidFill>
                  <a:srgbClr val="797979"/>
                </a:solidFill>
                <a:uFill>
                  <a:solidFill>
                    <a:srgbClr val="565656"/>
                  </a:solidFill>
                </a:uFill>
              </a:rPr>
              <a:t> </a:t>
            </a:r>
            <a:r>
              <a:rPr sz="4800" dirty="0" err="1">
                <a:solidFill>
                  <a:srgbClr val="797979"/>
                </a:solidFill>
                <a:uFill>
                  <a:solidFill>
                    <a:srgbClr val="565656"/>
                  </a:solidFill>
                </a:uFill>
              </a:rPr>
              <a:t>tytułowy</a:t>
            </a:r>
            <a:endParaRPr sz="4800" dirty="0">
              <a:solidFill>
                <a:srgbClr val="797979"/>
              </a:solidFill>
              <a:uFill>
                <a:solidFill>
                  <a:srgbClr val="565656"/>
                </a:solidFill>
              </a:uFill>
            </a:endParaRP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xfrm>
            <a:off x="22643282" y="537210"/>
            <a:ext cx="1152130" cy="932181"/>
          </a:xfrm>
          <a:prstGeom prst="rect">
            <a:avLst/>
          </a:prstGeom>
        </p:spPr>
        <p:txBody>
          <a:bodyPr/>
          <a:lstStyle>
            <a:lvl1pPr algn="r">
              <a:defRPr sz="4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483030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fault - 000111000101010 kopia">
    <p:bg>
      <p:bgPr>
        <a:solidFill>
          <a:srgbClr val="53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18351" y="10936775"/>
            <a:ext cx="3309321" cy="195399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3067134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Układ niestandardowy">
    <p:bg>
      <p:bgPr>
        <a:solidFill>
          <a:srgbClr val="CE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72675" y="10718034"/>
            <a:ext cx="3044466" cy="179761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Prostokąt 3"/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E4171F"/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3600" b="0" i="0" u="none" strike="noStrike" cap="none" spc="0" normalizeH="0" baseline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6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0218351" y="10936775"/>
            <a:ext cx="3309321" cy="195399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7743192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7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ransition spd="med"/>
  <p:txStyles>
    <p:titleStyle>
      <a:lvl1pPr>
        <a:defRPr sz="7200">
          <a:solidFill>
            <a:srgbClr val="565656"/>
          </a:solidFill>
          <a:uFill>
            <a:solidFill>
              <a:srgbClr val="565656"/>
            </a:solidFill>
          </a:uFill>
          <a:latin typeface="+mn-lt"/>
          <a:ea typeface="+mn-ea"/>
          <a:cs typeface="+mn-cs"/>
          <a:sym typeface="Helvetica"/>
        </a:defRPr>
      </a:lvl1pPr>
      <a:lvl2pPr>
        <a:defRPr sz="7200">
          <a:solidFill>
            <a:srgbClr val="565656"/>
          </a:solidFill>
          <a:uFill>
            <a:solidFill>
              <a:srgbClr val="565656"/>
            </a:solidFill>
          </a:uFill>
          <a:latin typeface="+mn-lt"/>
          <a:ea typeface="+mn-ea"/>
          <a:cs typeface="+mn-cs"/>
          <a:sym typeface="Helvetica"/>
        </a:defRPr>
      </a:lvl2pPr>
      <a:lvl3pPr>
        <a:defRPr sz="7200">
          <a:solidFill>
            <a:srgbClr val="565656"/>
          </a:solidFill>
          <a:uFill>
            <a:solidFill>
              <a:srgbClr val="565656"/>
            </a:solidFill>
          </a:uFill>
          <a:latin typeface="+mn-lt"/>
          <a:ea typeface="+mn-ea"/>
          <a:cs typeface="+mn-cs"/>
          <a:sym typeface="Helvetica"/>
        </a:defRPr>
      </a:lvl3pPr>
      <a:lvl4pPr>
        <a:defRPr sz="7200">
          <a:solidFill>
            <a:srgbClr val="565656"/>
          </a:solidFill>
          <a:uFill>
            <a:solidFill>
              <a:srgbClr val="565656"/>
            </a:solidFill>
          </a:uFill>
          <a:latin typeface="+mn-lt"/>
          <a:ea typeface="+mn-ea"/>
          <a:cs typeface="+mn-cs"/>
          <a:sym typeface="Helvetica"/>
        </a:defRPr>
      </a:lvl4pPr>
      <a:lvl5pPr>
        <a:defRPr sz="7200">
          <a:solidFill>
            <a:srgbClr val="565656"/>
          </a:solidFill>
          <a:uFill>
            <a:solidFill>
              <a:srgbClr val="565656"/>
            </a:solidFill>
          </a:uFill>
          <a:latin typeface="+mn-lt"/>
          <a:ea typeface="+mn-ea"/>
          <a:cs typeface="+mn-cs"/>
          <a:sym typeface="Helvetica"/>
        </a:defRPr>
      </a:lvl5pPr>
      <a:lvl6pPr>
        <a:defRPr sz="7200">
          <a:solidFill>
            <a:srgbClr val="565656"/>
          </a:solidFill>
          <a:uFill>
            <a:solidFill>
              <a:srgbClr val="565656"/>
            </a:solidFill>
          </a:uFill>
          <a:latin typeface="+mn-lt"/>
          <a:ea typeface="+mn-ea"/>
          <a:cs typeface="+mn-cs"/>
          <a:sym typeface="Helvetica"/>
        </a:defRPr>
      </a:lvl6pPr>
      <a:lvl7pPr>
        <a:defRPr sz="7200">
          <a:solidFill>
            <a:srgbClr val="565656"/>
          </a:solidFill>
          <a:uFill>
            <a:solidFill>
              <a:srgbClr val="565656"/>
            </a:solidFill>
          </a:uFill>
          <a:latin typeface="+mn-lt"/>
          <a:ea typeface="+mn-ea"/>
          <a:cs typeface="+mn-cs"/>
          <a:sym typeface="Helvetica"/>
        </a:defRPr>
      </a:lvl7pPr>
      <a:lvl8pPr>
        <a:defRPr sz="7200">
          <a:solidFill>
            <a:srgbClr val="565656"/>
          </a:solidFill>
          <a:uFill>
            <a:solidFill>
              <a:srgbClr val="565656"/>
            </a:solidFill>
          </a:uFill>
          <a:latin typeface="+mn-lt"/>
          <a:ea typeface="+mn-ea"/>
          <a:cs typeface="+mn-cs"/>
          <a:sym typeface="Helvetica"/>
        </a:defRPr>
      </a:lvl8pPr>
      <a:lvl9pPr>
        <a:defRPr sz="7200">
          <a:solidFill>
            <a:srgbClr val="565656"/>
          </a:solidFill>
          <a:uFill>
            <a:solidFill>
              <a:srgbClr val="565656"/>
            </a:solidFill>
          </a:uFill>
          <a:latin typeface="+mn-lt"/>
          <a:ea typeface="+mn-ea"/>
          <a:cs typeface="+mn-cs"/>
          <a:sym typeface="Helvetica"/>
        </a:defRPr>
      </a:lvl9pPr>
    </p:titleStyle>
    <p:bodyStyle>
      <a:lvl1pPr marL="342900" indent="-342900">
        <a:spcBef>
          <a:spcPts val="1500"/>
        </a:spcBef>
        <a:defRPr sz="13200">
          <a:solidFill>
            <a:srgbClr val="565656"/>
          </a:solidFill>
          <a:uFill>
            <a:solidFill>
              <a:srgbClr val="565656"/>
            </a:solidFill>
          </a:uFill>
          <a:latin typeface="小塚ゴシック Pro EL"/>
          <a:ea typeface="小塚ゴシック Pro EL"/>
          <a:cs typeface="小塚ゴシック Pro EL"/>
          <a:sym typeface="小塚ゴシック Pro EL"/>
        </a:defRPr>
      </a:lvl1pPr>
      <a:lvl2pPr marL="1804307" indent="-1347107">
        <a:spcBef>
          <a:spcPts val="1500"/>
        </a:spcBef>
        <a:buSzPct val="100000"/>
        <a:buChar char="–"/>
        <a:defRPr sz="13200">
          <a:solidFill>
            <a:srgbClr val="565656"/>
          </a:solidFill>
          <a:uFill>
            <a:solidFill>
              <a:srgbClr val="565656"/>
            </a:solidFill>
          </a:uFill>
          <a:latin typeface="小塚ゴシック Pro EL"/>
          <a:ea typeface="小塚ゴシック Pro EL"/>
          <a:cs typeface="小塚ゴシック Pro EL"/>
          <a:sym typeface="小塚ゴシック Pro EL"/>
        </a:defRPr>
      </a:lvl2pPr>
      <a:lvl3pPr marL="2171700" indent="-1257300">
        <a:spcBef>
          <a:spcPts val="1500"/>
        </a:spcBef>
        <a:buSzPct val="100000"/>
        <a:buChar char="•"/>
        <a:defRPr sz="13200">
          <a:solidFill>
            <a:srgbClr val="565656"/>
          </a:solidFill>
          <a:uFill>
            <a:solidFill>
              <a:srgbClr val="565656"/>
            </a:solidFill>
          </a:uFill>
          <a:latin typeface="小塚ゴシック Pro EL"/>
          <a:ea typeface="小塚ゴシック Pro EL"/>
          <a:cs typeface="小塚ゴシック Pro EL"/>
          <a:sym typeface="小塚ゴシック Pro EL"/>
        </a:defRPr>
      </a:lvl3pPr>
      <a:lvl4pPr marL="2880359" indent="-1508759">
        <a:spcBef>
          <a:spcPts val="1500"/>
        </a:spcBef>
        <a:buSzPct val="100000"/>
        <a:buChar char="–"/>
        <a:defRPr sz="13200">
          <a:solidFill>
            <a:srgbClr val="565656"/>
          </a:solidFill>
          <a:uFill>
            <a:solidFill>
              <a:srgbClr val="565656"/>
            </a:solidFill>
          </a:uFill>
          <a:latin typeface="小塚ゴシック Pro EL"/>
          <a:ea typeface="小塚ゴシック Pro EL"/>
          <a:cs typeface="小塚ゴシック Pro EL"/>
          <a:sym typeface="小塚ゴシック Pro EL"/>
        </a:defRPr>
      </a:lvl4pPr>
      <a:lvl5pPr marL="3337559" indent="-1508759">
        <a:spcBef>
          <a:spcPts val="1500"/>
        </a:spcBef>
        <a:buSzPct val="100000"/>
        <a:buChar char="»"/>
        <a:defRPr sz="13200">
          <a:solidFill>
            <a:srgbClr val="565656"/>
          </a:solidFill>
          <a:uFill>
            <a:solidFill>
              <a:srgbClr val="565656"/>
            </a:solidFill>
          </a:uFill>
          <a:latin typeface="小塚ゴシック Pro EL"/>
          <a:ea typeface="小塚ゴシック Pro EL"/>
          <a:cs typeface="小塚ゴシック Pro EL"/>
          <a:sym typeface="小塚ゴシック Pro EL"/>
        </a:defRPr>
      </a:lvl5pPr>
      <a:lvl6pPr marL="3794759" indent="-1508759">
        <a:spcBef>
          <a:spcPts val="1500"/>
        </a:spcBef>
        <a:buSzPct val="100000"/>
        <a:buChar char="•"/>
        <a:defRPr sz="13200">
          <a:solidFill>
            <a:srgbClr val="565656"/>
          </a:solidFill>
          <a:uFill>
            <a:solidFill>
              <a:srgbClr val="565656"/>
            </a:solidFill>
          </a:uFill>
          <a:latin typeface="小塚ゴシック Pro EL"/>
          <a:ea typeface="小塚ゴシック Pro EL"/>
          <a:cs typeface="小塚ゴシック Pro EL"/>
          <a:sym typeface="小塚ゴシック Pro EL"/>
        </a:defRPr>
      </a:lvl6pPr>
      <a:lvl7pPr marL="4251959" indent="-1508759">
        <a:spcBef>
          <a:spcPts val="1500"/>
        </a:spcBef>
        <a:buSzPct val="100000"/>
        <a:buChar char="•"/>
        <a:defRPr sz="13200">
          <a:solidFill>
            <a:srgbClr val="565656"/>
          </a:solidFill>
          <a:uFill>
            <a:solidFill>
              <a:srgbClr val="565656"/>
            </a:solidFill>
          </a:uFill>
          <a:latin typeface="小塚ゴシック Pro EL"/>
          <a:ea typeface="小塚ゴシック Pro EL"/>
          <a:cs typeface="小塚ゴシック Pro EL"/>
          <a:sym typeface="小塚ゴシック Pro EL"/>
        </a:defRPr>
      </a:lvl7pPr>
      <a:lvl8pPr marL="4709159" indent="-1508759">
        <a:spcBef>
          <a:spcPts val="1500"/>
        </a:spcBef>
        <a:buSzPct val="100000"/>
        <a:buChar char="•"/>
        <a:defRPr sz="13200">
          <a:solidFill>
            <a:srgbClr val="565656"/>
          </a:solidFill>
          <a:uFill>
            <a:solidFill>
              <a:srgbClr val="565656"/>
            </a:solidFill>
          </a:uFill>
          <a:latin typeface="小塚ゴシック Pro EL"/>
          <a:ea typeface="小塚ゴシック Pro EL"/>
          <a:cs typeface="小塚ゴシック Pro EL"/>
          <a:sym typeface="小塚ゴシック Pro EL"/>
        </a:defRPr>
      </a:lvl8pPr>
      <a:lvl9pPr marL="5166359" indent="-1508759">
        <a:spcBef>
          <a:spcPts val="1500"/>
        </a:spcBef>
        <a:buSzPct val="100000"/>
        <a:buChar char="•"/>
        <a:defRPr sz="13200">
          <a:solidFill>
            <a:srgbClr val="565656"/>
          </a:solidFill>
          <a:uFill>
            <a:solidFill>
              <a:srgbClr val="565656"/>
            </a:solidFill>
          </a:uFill>
          <a:latin typeface="小塚ゴシック Pro EL"/>
          <a:ea typeface="小塚ゴシック Pro EL"/>
          <a:cs typeface="小塚ゴシック Pro EL"/>
          <a:sym typeface="小塚ゴシック Pro EL"/>
        </a:defRPr>
      </a:lvl9pPr>
    </p:bodyStyle>
    <p:otherStyle>
      <a:lvl1pPr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1pPr>
      <a:lvl2pPr indent="457200"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2pPr>
      <a:lvl3pPr indent="914400"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3pPr>
      <a:lvl4pPr indent="1371600"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4pPr>
      <a:lvl5pPr indent="1828800"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5pPr>
      <a:lvl6pPr indent="2286000"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6pPr>
      <a:lvl7pPr indent="2743200"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7pPr>
      <a:lvl8pPr indent="3200400"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8pPr>
      <a:lvl9pPr indent="3657600"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halczerwinski/hello_wa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14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/>
              <a:t>How to start ?</a:t>
            </a:r>
            <a:endParaRPr lang="en-US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19200" y="3104389"/>
            <a:ext cx="21945600" cy="9706272"/>
          </a:xfrm>
          <a:prstGeom prst="rect">
            <a:avLst/>
          </a:prstGeom>
        </p:spPr>
        <p:txBody>
          <a:bodyPr numCol="1">
            <a:normAutofit fontScale="92500" lnSpcReduction="10000"/>
          </a:bodyPr>
          <a:lstStyle>
            <a:lvl1pPr marL="342900" indent="-342900">
              <a:spcBef>
                <a:spcPts val="1500"/>
              </a:spcBef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  <a:lvl2pPr marL="1804307" indent="-1347107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2pPr>
            <a:lvl3pPr marL="2171700" indent="-1257300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3pPr>
            <a:lvl4pPr marL="2880359" indent="-1508759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4pPr>
            <a:lvl5pPr marL="3337559" indent="-1508759">
              <a:spcBef>
                <a:spcPts val="1500"/>
              </a:spcBef>
              <a:buSzPct val="100000"/>
              <a:buChar char="»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5pPr>
            <a:lvl6pPr marL="37947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6pPr>
            <a:lvl7pPr marL="42519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7pPr>
            <a:lvl8pPr marL="47091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8pPr>
            <a:lvl9pPr marL="51663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9pPr>
          </a:lstStyle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Bot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must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be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implemented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as a web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application</a:t>
            </a:r>
            <a:endParaRPr lang="pl-PL" sz="5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And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contains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2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methods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:</a:t>
            </a:r>
          </a:p>
          <a:p>
            <a:pPr marL="2318657" lvl="1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GET: &lt;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bot_url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&gt;/Info – takes no parameters and return bot information</a:t>
            </a:r>
          </a:p>
          <a:p>
            <a:pPr marL="2318657" lvl="1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POST: &lt;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bot_url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&gt;/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PerformNextMove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– takes 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BattlefieldInfo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as a parameter and returns </a:t>
            </a:r>
            <a:r>
              <a:rPr lang="en-US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BotMove</a:t>
            </a:r>
            <a:endParaRPr lang="pl-PL" sz="5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Sample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bots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implementations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can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be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found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at</a:t>
            </a:r>
            <a:endParaRPr lang="pl-PL" sz="5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</a:pP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hlinkClick r:id="rId2"/>
              </a:rPr>
              <a:t>https</a:t>
            </a:r>
            <a:r>
              <a:rPr lang="pl-PL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hlinkClick r:id="rId2"/>
              </a:rPr>
              <a:t>://github.com/michalczerwinski/hello_wars</a:t>
            </a:r>
            <a:endParaRPr lang="pl-PL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</a:pPr>
            <a:endParaRPr lang="en-US" sz="5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endParaRPr lang="en-US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Symbol zastępczy numeru slajdu 3"/>
          <p:cNvSpPr>
            <a:spLocks noGrp="1"/>
          </p:cNvSpPr>
          <p:nvPr>
            <p:ph type="sldNum" sz="quarter" idx="2"/>
          </p:nvPr>
        </p:nvSpPr>
        <p:spPr>
          <a:xfrm>
            <a:off x="22643282" y="537210"/>
            <a:ext cx="1152130" cy="932181"/>
          </a:xfrm>
        </p:spPr>
        <p:txBody>
          <a:bodyPr/>
          <a:lstStyle/>
          <a:p>
            <a:fld id="{C39146B6-9F1C-4DBF-8F42-34EFF51D42FF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Shape 27"/>
          <p:cNvSpPr/>
          <p:nvPr/>
        </p:nvSpPr>
        <p:spPr>
          <a:xfrm>
            <a:off x="0" y="642682"/>
            <a:ext cx="4541307" cy="62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Hello Wars: </a:t>
            </a:r>
            <a:r>
              <a:rPr lang="en-GB" sz="3100" dirty="0" err="1">
                <a:solidFill>
                  <a:schemeClr val="bg1"/>
                </a:solidFill>
                <a:latin typeface="Arial"/>
                <a:cs typeface="Arial"/>
              </a:rPr>
              <a:t>TankBlaster</a:t>
            </a: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GB" sz="31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2547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Arena </a:t>
            </a:r>
            <a:r>
              <a:rPr lang="pl-PL" dirty="0" err="1" smtClean="0"/>
              <a:t>configuration</a:t>
            </a:r>
            <a:endParaRPr lang="en-US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19200" y="3104389"/>
            <a:ext cx="21945600" cy="9706272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>
              <a:spcBef>
                <a:spcPts val="1500"/>
              </a:spcBef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  <a:lvl2pPr marL="1804307" indent="-1347107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2pPr>
            <a:lvl3pPr marL="2171700" indent="-1257300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3pPr>
            <a:lvl4pPr marL="2880359" indent="-1508759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4pPr>
            <a:lvl5pPr marL="3337559" indent="-1508759">
              <a:spcBef>
                <a:spcPts val="1500"/>
              </a:spcBef>
              <a:buSzPct val="100000"/>
              <a:buChar char="»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5pPr>
            <a:lvl6pPr marL="37947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6pPr>
            <a:lvl7pPr marL="42519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7pPr>
            <a:lvl8pPr marL="47091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8pPr>
            <a:lvl9pPr marL="51663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9pPr>
          </a:lstStyle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Open arena configuration file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change game type you wish to play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change elimination type name to your preferred elimination type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modify bot 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urls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. If you need more players, just type a few copies of the same 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url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. They will be interpreted as a separate bots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When you run the arena, it should automatically connect with bots. Press "Play" to start game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endParaRPr lang="en-US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Symbol zastępczy numeru slajdu 3"/>
          <p:cNvSpPr>
            <a:spLocks noGrp="1"/>
          </p:cNvSpPr>
          <p:nvPr>
            <p:ph type="sldNum" sz="quarter" idx="2"/>
          </p:nvPr>
        </p:nvSpPr>
        <p:spPr>
          <a:xfrm>
            <a:off x="22643282" y="537210"/>
            <a:ext cx="1152130" cy="932181"/>
          </a:xfrm>
        </p:spPr>
        <p:txBody>
          <a:bodyPr/>
          <a:lstStyle/>
          <a:p>
            <a:fld id="{C39146B6-9F1C-4DBF-8F42-34EFF51D42FF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Shape 27"/>
          <p:cNvSpPr/>
          <p:nvPr/>
        </p:nvSpPr>
        <p:spPr>
          <a:xfrm>
            <a:off x="0" y="642682"/>
            <a:ext cx="4541307" cy="62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Hello Wars: </a:t>
            </a:r>
            <a:r>
              <a:rPr lang="en-GB" sz="3100" dirty="0" err="1">
                <a:solidFill>
                  <a:schemeClr val="bg1"/>
                </a:solidFill>
                <a:latin typeface="Arial"/>
                <a:cs typeface="Arial"/>
              </a:rPr>
              <a:t>TankBlaster</a:t>
            </a: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GB" sz="31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1178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/>
              <a:t>.NET bot </a:t>
            </a:r>
            <a:r>
              <a:rPr lang="pl-PL" dirty="0" err="1"/>
              <a:t>configuration</a:t>
            </a:r>
            <a:r>
              <a:rPr lang="pl-PL" dirty="0"/>
              <a:t> </a:t>
            </a:r>
            <a:endParaRPr lang="en-US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19200" y="3104389"/>
            <a:ext cx="21945600" cy="9706272"/>
          </a:xfrm>
          <a:prstGeom prst="rect">
            <a:avLst/>
          </a:prstGeom>
        </p:spPr>
        <p:txBody>
          <a:bodyPr numCol="1">
            <a:normAutofit fontScale="62500" lnSpcReduction="20000"/>
          </a:bodyPr>
          <a:lstStyle>
            <a:lvl1pPr marL="342900" indent="-342900">
              <a:spcBef>
                <a:spcPts val="1500"/>
              </a:spcBef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  <a:lvl2pPr marL="1804307" indent="-1347107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2pPr>
            <a:lvl3pPr marL="2171700" indent="-1257300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3pPr>
            <a:lvl4pPr marL="2880359" indent="-1508759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4pPr>
            <a:lvl5pPr marL="3337559" indent="-1508759">
              <a:spcBef>
                <a:spcPts val="1500"/>
              </a:spcBef>
              <a:buSzPct val="100000"/>
              <a:buChar char="»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5pPr>
            <a:lvl6pPr marL="37947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6pPr>
            <a:lvl7pPr marL="42519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7pPr>
            <a:lvl8pPr marL="47091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8pPr>
            <a:lvl9pPr marL="51663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9pPr>
          </a:lstStyle>
          <a:p>
            <a:pPr marL="857250" indent="-857250">
              <a:spcBef>
                <a:spcPts val="600"/>
              </a:spcBef>
              <a:spcAft>
                <a:spcPts val="12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Open some bot project from "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dotNet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" folder, rebuild it or restore packages for solution and then rebuild. Run solution. Bot should be visible in IIS server. This is the moment you can test your bot 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localy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.</a:t>
            </a:r>
          </a:p>
          <a:p>
            <a:pPr marL="857250" indent="-857250">
              <a:spcBef>
                <a:spcPts val="600"/>
              </a:spcBef>
              <a:spcAft>
                <a:spcPts val="12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Open IIS and create new website using binaries from "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dotNet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" folder project - right click on "Sites" -&gt; "Add Web Site"</a:t>
            </a:r>
          </a:p>
          <a:p>
            <a:pPr marL="857250" indent="-857250">
              <a:spcBef>
                <a:spcPts val="600"/>
              </a:spcBef>
              <a:spcAft>
                <a:spcPts val="12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Change Port number to some unused port (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eg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. 82)</a:t>
            </a:r>
          </a:p>
          <a:p>
            <a:pPr marL="857250" indent="-857250">
              <a:spcBef>
                <a:spcPts val="600"/>
              </a:spcBef>
              <a:spcAft>
                <a:spcPts val="12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Type in website name</a:t>
            </a:r>
          </a:p>
          <a:p>
            <a:pPr marL="857250" indent="-857250">
              <a:spcBef>
                <a:spcPts val="600"/>
              </a:spcBef>
              <a:spcAft>
                <a:spcPts val="12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Set physical path to your bot application </a:t>
            </a:r>
            <a:r>
              <a:rPr lang="en-US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folder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and </a:t>
            </a:r>
            <a:r>
              <a:rPr lang="en-US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Click 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OK.</a:t>
            </a:r>
          </a:p>
          <a:p>
            <a:pPr marL="857250" indent="-857250">
              <a:spcBef>
                <a:spcPts val="600"/>
              </a:spcBef>
              <a:spcAft>
                <a:spcPts val="12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Right click on your bot web site -&gt; "Edit Permissions" -&gt; "Security" bookmark</a:t>
            </a:r>
          </a:p>
          <a:p>
            <a:pPr marL="857250" indent="-857250">
              <a:spcBef>
                <a:spcPts val="600"/>
              </a:spcBef>
              <a:spcAft>
                <a:spcPts val="12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Click "Edit" and then "Add" to grant permission to user. Dialog will appear, type "IIS APPPOOL\{your application name}" in text box. Change Location for your local host location 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ie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. computer name. Click Ok.</a:t>
            </a:r>
          </a:p>
          <a:p>
            <a:pPr marL="857250" indent="-857250">
              <a:spcBef>
                <a:spcPts val="600"/>
              </a:spcBef>
              <a:spcAft>
                <a:spcPts val="12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Choose your user and grant him Full control, click OK and go back to IIS.</a:t>
            </a:r>
          </a:p>
          <a:p>
            <a:pPr marL="857250" indent="-857250">
              <a:spcBef>
                <a:spcPts val="600"/>
              </a:spcBef>
              <a:spcAft>
                <a:spcPts val="12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Run sample bot (if not already running)</a:t>
            </a:r>
          </a:p>
          <a:p>
            <a:pPr marL="857250" indent="-857250">
              <a:spcBef>
                <a:spcPts val="600"/>
              </a:spcBef>
              <a:spcAft>
                <a:spcPts val="12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Make sure that Windows Features (Accessible from Add/Remove programs in Control Panel) -&gt; Internet Information Services -&gt; WWW services -&gt; 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Asp.Net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4.5 is checked.</a:t>
            </a:r>
          </a:p>
          <a:p>
            <a:pPr marL="857250" indent="-857250">
              <a:spcBef>
                <a:spcPts val="600"/>
              </a:spcBef>
              <a:spcAft>
                <a:spcPts val="12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Check your bot in web browser 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eg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. "http://localhost:82/info</a:t>
            </a:r>
            <a:r>
              <a:rPr lang="en-US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"</a:t>
            </a:r>
            <a:endParaRPr lang="en-US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Symbol zastępczy numeru slajdu 3"/>
          <p:cNvSpPr>
            <a:spLocks noGrp="1"/>
          </p:cNvSpPr>
          <p:nvPr>
            <p:ph type="sldNum" sz="quarter" idx="2"/>
          </p:nvPr>
        </p:nvSpPr>
        <p:spPr>
          <a:xfrm>
            <a:off x="22643282" y="537210"/>
            <a:ext cx="1152130" cy="932181"/>
          </a:xfrm>
        </p:spPr>
        <p:txBody>
          <a:bodyPr/>
          <a:lstStyle/>
          <a:p>
            <a:fld id="{C39146B6-9F1C-4DBF-8F42-34EFF51D42FF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Shape 27"/>
          <p:cNvSpPr/>
          <p:nvPr/>
        </p:nvSpPr>
        <p:spPr>
          <a:xfrm>
            <a:off x="0" y="642682"/>
            <a:ext cx="4541307" cy="62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Hello Wars: </a:t>
            </a:r>
            <a:r>
              <a:rPr lang="en-GB" sz="3100" dirty="0" err="1">
                <a:solidFill>
                  <a:schemeClr val="bg1"/>
                </a:solidFill>
                <a:latin typeface="Arial"/>
                <a:cs typeface="Arial"/>
              </a:rPr>
              <a:t>TankBlaster</a:t>
            </a: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GB" sz="31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28492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/>
              <a:t>PHP bot </a:t>
            </a:r>
            <a:r>
              <a:rPr lang="pl-PL" dirty="0" err="1"/>
              <a:t>configuration</a:t>
            </a:r>
            <a:r>
              <a:rPr lang="pl-PL" dirty="0"/>
              <a:t> </a:t>
            </a:r>
            <a:endParaRPr lang="en-US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19200" y="3104389"/>
            <a:ext cx="21945600" cy="9706272"/>
          </a:xfrm>
          <a:prstGeom prst="rect">
            <a:avLst/>
          </a:prstGeom>
        </p:spPr>
        <p:txBody>
          <a:bodyPr numCol="1">
            <a:normAutofit fontScale="92500"/>
          </a:bodyPr>
          <a:lstStyle>
            <a:lvl1pPr marL="342900" indent="-342900">
              <a:spcBef>
                <a:spcPts val="1500"/>
              </a:spcBef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  <a:lvl2pPr marL="1804307" indent="-1347107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2pPr>
            <a:lvl3pPr marL="2171700" indent="-1257300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3pPr>
            <a:lvl4pPr marL="2880359" indent="-1508759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4pPr>
            <a:lvl5pPr marL="3337559" indent="-1508759">
              <a:spcBef>
                <a:spcPts val="1500"/>
              </a:spcBef>
              <a:buSzPct val="100000"/>
              <a:buChar char="»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5pPr>
            <a:lvl6pPr marL="37947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6pPr>
            <a:lvl7pPr marL="42519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7pPr>
            <a:lvl8pPr marL="47091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8pPr>
            <a:lvl9pPr marL="51663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9pPr>
          </a:lstStyle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Download WAMP server from http://www.wampserver.com/ and install it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Copy folder "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TankBlasterBot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" (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hello_wars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/PHP/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TankBlaster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/) to your WAMP server www folder (default "C:/wamp/www" on Windows)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Run WAMP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Your bot should be accessible at "http://localhost/tankblasterbot/". Check "http://localhost/tankblasterbot/info" in your browser to see if it works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endParaRPr lang="en-US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Symbol zastępczy numeru slajdu 3"/>
          <p:cNvSpPr>
            <a:spLocks noGrp="1"/>
          </p:cNvSpPr>
          <p:nvPr>
            <p:ph type="sldNum" sz="quarter" idx="2"/>
          </p:nvPr>
        </p:nvSpPr>
        <p:spPr>
          <a:xfrm>
            <a:off x="22643282" y="537210"/>
            <a:ext cx="1152130" cy="932181"/>
          </a:xfrm>
        </p:spPr>
        <p:txBody>
          <a:bodyPr/>
          <a:lstStyle/>
          <a:p>
            <a:fld id="{C39146B6-9F1C-4DBF-8F42-34EFF51D42FF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Shape 27"/>
          <p:cNvSpPr/>
          <p:nvPr/>
        </p:nvSpPr>
        <p:spPr>
          <a:xfrm>
            <a:off x="0" y="642682"/>
            <a:ext cx="4541307" cy="62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Hello Wars: </a:t>
            </a:r>
            <a:r>
              <a:rPr lang="en-GB" sz="3100" dirty="0" err="1">
                <a:solidFill>
                  <a:schemeClr val="bg1"/>
                </a:solidFill>
                <a:latin typeface="Arial"/>
                <a:cs typeface="Arial"/>
              </a:rPr>
              <a:t>TankBlaster</a:t>
            </a: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GB" sz="31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11223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/>
              <a:t>PHP bot </a:t>
            </a:r>
            <a:r>
              <a:rPr lang="pl-PL" dirty="0" err="1"/>
              <a:t>configuration</a:t>
            </a:r>
            <a:r>
              <a:rPr lang="pl-PL" dirty="0"/>
              <a:t> </a:t>
            </a:r>
            <a:endParaRPr lang="en-US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19200" y="3104389"/>
            <a:ext cx="21945600" cy="9706272"/>
          </a:xfrm>
          <a:prstGeom prst="rect">
            <a:avLst/>
          </a:prstGeom>
        </p:spPr>
        <p:txBody>
          <a:bodyPr numCol="1">
            <a:normAutofit fontScale="92500"/>
          </a:bodyPr>
          <a:lstStyle>
            <a:lvl1pPr marL="342900" indent="-342900">
              <a:spcBef>
                <a:spcPts val="1500"/>
              </a:spcBef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  <a:lvl2pPr marL="1804307" indent="-1347107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2pPr>
            <a:lvl3pPr marL="2171700" indent="-1257300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3pPr>
            <a:lvl4pPr marL="2880359" indent="-1508759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4pPr>
            <a:lvl5pPr marL="3337559" indent="-1508759">
              <a:spcBef>
                <a:spcPts val="1500"/>
              </a:spcBef>
              <a:buSzPct val="100000"/>
              <a:buChar char="»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5pPr>
            <a:lvl6pPr marL="37947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6pPr>
            <a:lvl7pPr marL="42519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7pPr>
            <a:lvl8pPr marL="47091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8pPr>
            <a:lvl9pPr marL="51663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9pPr>
          </a:lstStyle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Download WAMP server from http://www.wampserver.com/ and install it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Copy folder "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TankBlasterBot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" (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hello_wars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/PHP/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TankBlaster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/) to your WAMP server www folder (default "C:/wamp/www" on Windows)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Run WAMP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Your bot should be accessible at "http://localhost/tankblasterbot/". Check "http://localhost/tankblasterbot/info" in your browser to see if it works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endParaRPr lang="en-US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Symbol zastępczy numeru slajdu 3"/>
          <p:cNvSpPr>
            <a:spLocks noGrp="1"/>
          </p:cNvSpPr>
          <p:nvPr>
            <p:ph type="sldNum" sz="quarter" idx="2"/>
          </p:nvPr>
        </p:nvSpPr>
        <p:spPr>
          <a:xfrm>
            <a:off x="22643282" y="537210"/>
            <a:ext cx="1152130" cy="932181"/>
          </a:xfrm>
        </p:spPr>
        <p:txBody>
          <a:bodyPr/>
          <a:lstStyle/>
          <a:p>
            <a:fld id="{C39146B6-9F1C-4DBF-8F42-34EFF51D42FF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Shape 27"/>
          <p:cNvSpPr/>
          <p:nvPr/>
        </p:nvSpPr>
        <p:spPr>
          <a:xfrm>
            <a:off x="0" y="642682"/>
            <a:ext cx="4541307" cy="62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Hello Wars: </a:t>
            </a:r>
            <a:r>
              <a:rPr lang="en-GB" sz="3100" dirty="0" err="1">
                <a:solidFill>
                  <a:schemeClr val="bg1"/>
                </a:solidFill>
                <a:latin typeface="Arial"/>
                <a:cs typeface="Arial"/>
              </a:rPr>
              <a:t>TankBlaster</a:t>
            </a: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GB" sz="31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55256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Java bot </a:t>
            </a:r>
            <a:r>
              <a:rPr lang="pl-PL" dirty="0" err="1"/>
              <a:t>configuration</a:t>
            </a:r>
            <a:r>
              <a:rPr lang="pl-PL" dirty="0"/>
              <a:t> </a:t>
            </a:r>
            <a:endParaRPr lang="en-US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19200" y="3104389"/>
            <a:ext cx="21945600" cy="9706272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>
              <a:spcBef>
                <a:spcPts val="1500"/>
              </a:spcBef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  <a:lvl2pPr marL="1804307" indent="-1347107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2pPr>
            <a:lvl3pPr marL="2171700" indent="-1257300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3pPr>
            <a:lvl4pPr marL="2880359" indent="-1508759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4pPr>
            <a:lvl5pPr marL="3337559" indent="-1508759">
              <a:spcBef>
                <a:spcPts val="1500"/>
              </a:spcBef>
              <a:buSzPct val="100000"/>
              <a:buChar char="»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5pPr>
            <a:lvl6pPr marL="37947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6pPr>
            <a:lvl7pPr marL="42519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7pPr>
            <a:lvl8pPr marL="47091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8pPr>
            <a:lvl9pPr marL="51663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9pPr>
          </a:lstStyle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Import bot from HELLOWARS/JAVA folder to your workspace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Find 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InetSocketAddress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method in 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TankBlasterBot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class and change port number to some valid port number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Run project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You can check if bot is running typing http://localhost:9065/info in 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webbrowser</a:t>
            </a:r>
            <a:endParaRPr lang="en-US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You can disable your bot calling http://localhost:9065/close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endParaRPr lang="en-US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Symbol zastępczy numeru slajdu 3"/>
          <p:cNvSpPr>
            <a:spLocks noGrp="1"/>
          </p:cNvSpPr>
          <p:nvPr>
            <p:ph type="sldNum" sz="quarter" idx="2"/>
          </p:nvPr>
        </p:nvSpPr>
        <p:spPr>
          <a:xfrm>
            <a:off x="22643282" y="537210"/>
            <a:ext cx="1152130" cy="932181"/>
          </a:xfrm>
        </p:spPr>
        <p:txBody>
          <a:bodyPr/>
          <a:lstStyle/>
          <a:p>
            <a:fld id="{C39146B6-9F1C-4DBF-8F42-34EFF51D42FF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Shape 27"/>
          <p:cNvSpPr/>
          <p:nvPr/>
        </p:nvSpPr>
        <p:spPr>
          <a:xfrm>
            <a:off x="0" y="642682"/>
            <a:ext cx="4541307" cy="62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Hello Wars: </a:t>
            </a:r>
            <a:r>
              <a:rPr lang="en-GB" sz="3100" dirty="0" err="1">
                <a:solidFill>
                  <a:schemeClr val="bg1"/>
                </a:solidFill>
                <a:latin typeface="Arial"/>
                <a:cs typeface="Arial"/>
              </a:rPr>
              <a:t>TankBlaster</a:t>
            </a: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GB" sz="31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5943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"/>
          <p:cNvSpPr/>
          <p:nvPr/>
        </p:nvSpPr>
        <p:spPr>
          <a:xfrm>
            <a:off x="2252216" y="2698551"/>
            <a:ext cx="18146018" cy="18466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000">
                <a:solidFill>
                  <a:srgbClr val="FFFFFF"/>
                </a:solidFill>
                <a:uFill>
                  <a:solidFill>
                    <a:srgbClr val="EA506A"/>
                  </a:solidFill>
                </a:uFill>
                <a:latin typeface="Helvetica Neue CE 35 Thin"/>
                <a:ea typeface="Helvetica Neue CE 35 Thin"/>
                <a:cs typeface="Helvetica Neue CE 35 Thin"/>
                <a:sym typeface="Helvetica Neue CE 35 Thin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pl-PL" sz="12000" dirty="0" err="1" smtClean="0">
                <a:solidFill>
                  <a:srgbClr val="FFFFFF"/>
                </a:solidFill>
                <a:uFill>
                  <a:solidFill>
                    <a:srgbClr val="EA506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pl-PL" sz="12000" dirty="0" smtClean="0">
                <a:solidFill>
                  <a:srgbClr val="FFFFFF"/>
                </a:solidFill>
                <a:uFill>
                  <a:solidFill>
                    <a:srgbClr val="EA506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2000" dirty="0" err="1" smtClean="0">
                <a:solidFill>
                  <a:srgbClr val="FFFFFF"/>
                </a:solidFill>
                <a:uFill>
                  <a:solidFill>
                    <a:srgbClr val="EA506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pl-PL" sz="12000" dirty="0" smtClean="0">
                <a:solidFill>
                  <a:srgbClr val="FFFFFF"/>
                </a:solidFill>
                <a:uFill>
                  <a:solidFill>
                    <a:srgbClr val="EA506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l-PL" sz="12000" dirty="0" err="1" smtClean="0">
                <a:solidFill>
                  <a:srgbClr val="FFFFFF"/>
                </a:solidFill>
                <a:uFill>
                  <a:solidFill>
                    <a:srgbClr val="EA506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sz="12000" dirty="0">
              <a:solidFill>
                <a:srgbClr val="FFFFFF"/>
              </a:solidFill>
              <a:uFill>
                <a:solidFill>
                  <a:srgbClr val="EA506A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hape 358"/>
          <p:cNvSpPr/>
          <p:nvPr/>
        </p:nvSpPr>
        <p:spPr>
          <a:xfrm>
            <a:off x="2095140" y="6856566"/>
            <a:ext cx="9087210" cy="639867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70000"/>
              </a:lnSpc>
              <a:defRPr sz="1800">
                <a:uFillTx/>
              </a:defRPr>
            </a:pPr>
            <a:r>
              <a:rPr lang="pl-PL" sz="4200" b="1" dirty="0" smtClean="0">
                <a:solidFill>
                  <a:schemeClr val="bg1"/>
                </a:solidFill>
                <a:uFill>
                  <a:solidFill>
                    <a:srgbClr val="565656"/>
                  </a:solidFill>
                </a:uFill>
                <a:latin typeface="Arial" panose="020B0604020202020204" pitchFamily="34" charset="0"/>
                <a:ea typeface="Helvetica Neue CE 35 Thin"/>
                <a:cs typeface="Arial" panose="020B0604020202020204" pitchFamily="34" charset="0"/>
                <a:sym typeface="Helvetica Neue CE 35 Thin"/>
              </a:rPr>
              <a:t>SMT Software Services</a:t>
            </a:r>
          </a:p>
          <a:p>
            <a:pPr lvl="0">
              <a:lnSpc>
                <a:spcPct val="70000"/>
              </a:lnSpc>
              <a:defRPr sz="1800">
                <a:uFillTx/>
              </a:defRPr>
            </a:pPr>
            <a:endParaRPr lang="pl-PL" sz="4200" b="1" dirty="0" smtClean="0">
              <a:solidFill>
                <a:schemeClr val="bg1"/>
              </a:solidFill>
              <a:uFill>
                <a:solidFill>
                  <a:srgbClr val="565656"/>
                </a:solidFill>
              </a:uFill>
              <a:latin typeface="Arial" panose="020B0604020202020204" pitchFamily="34" charset="0"/>
              <a:ea typeface="Helvetica Neue CE 35 Thin"/>
              <a:cs typeface="Arial" panose="020B0604020202020204" pitchFamily="34" charset="0"/>
              <a:sym typeface="Helvetica Neue CE 35 Thin"/>
            </a:endParaRPr>
          </a:p>
          <a:p>
            <a:pPr lvl="0">
              <a:lnSpc>
                <a:spcPct val="70000"/>
              </a:lnSpc>
              <a:defRPr sz="1800">
                <a:uFillTx/>
              </a:defRPr>
            </a:pPr>
            <a:endParaRPr lang="pl-PL" sz="4200" b="1" dirty="0">
              <a:solidFill>
                <a:schemeClr val="bg1"/>
              </a:solidFill>
              <a:uFill>
                <a:solidFill>
                  <a:srgbClr val="565656"/>
                </a:solidFill>
              </a:uFill>
              <a:latin typeface="Arial" panose="020B0604020202020204" pitchFamily="34" charset="0"/>
              <a:ea typeface="Helvetica Neue CE 35 Thin"/>
              <a:cs typeface="Arial" panose="020B0604020202020204" pitchFamily="34" charset="0"/>
              <a:sym typeface="Helvetica Neue CE 35 Thin"/>
            </a:endParaRPr>
          </a:p>
          <a:p>
            <a:pPr lvl="0">
              <a:lnSpc>
                <a:spcPct val="70000"/>
              </a:lnSpc>
              <a:defRPr sz="1800">
                <a:uFillTx/>
              </a:defRPr>
            </a:pPr>
            <a:r>
              <a:rPr lang="pl-PL" sz="4200" dirty="0" smtClean="0">
                <a:solidFill>
                  <a:schemeClr val="bg1"/>
                </a:solidFill>
                <a:uFill>
                  <a:solidFill>
                    <a:srgbClr val="565656"/>
                  </a:solidFill>
                </a:uFill>
                <a:latin typeface="Arial" panose="020B0604020202020204" pitchFamily="34" charset="0"/>
                <a:ea typeface="Helvetica Neue CE 35 Thin"/>
                <a:cs typeface="Arial" panose="020B0604020202020204" pitchFamily="34" charset="0"/>
                <a:sym typeface="Helvetica Neue CE 35 Thin"/>
              </a:rPr>
              <a:t>Kościuszki </a:t>
            </a:r>
            <a:r>
              <a:rPr lang="pl-PL" sz="4200" dirty="0">
                <a:solidFill>
                  <a:schemeClr val="bg1"/>
                </a:solidFill>
                <a:uFill>
                  <a:solidFill>
                    <a:srgbClr val="565656"/>
                  </a:solidFill>
                </a:uFill>
                <a:latin typeface="Arial" panose="020B0604020202020204" pitchFamily="34" charset="0"/>
                <a:ea typeface="Helvetica Neue CE 35 Thin"/>
                <a:cs typeface="Arial" panose="020B0604020202020204" pitchFamily="34" charset="0"/>
                <a:sym typeface="Helvetica Neue CE 35 Thin"/>
              </a:rPr>
              <a:t>29</a:t>
            </a:r>
          </a:p>
          <a:p>
            <a:pPr lvl="0">
              <a:lnSpc>
                <a:spcPct val="70000"/>
              </a:lnSpc>
              <a:defRPr sz="1800">
                <a:uFillTx/>
              </a:defRPr>
            </a:pPr>
            <a:r>
              <a:rPr lang="pl-PL" sz="4200" dirty="0">
                <a:solidFill>
                  <a:schemeClr val="bg1"/>
                </a:solidFill>
                <a:uFill>
                  <a:solidFill>
                    <a:srgbClr val="565656"/>
                  </a:solidFill>
                </a:uFill>
                <a:latin typeface="Arial" panose="020B0604020202020204" pitchFamily="34" charset="0"/>
                <a:ea typeface="Helvetica Neue CE 35 Thin"/>
                <a:cs typeface="Arial" panose="020B0604020202020204" pitchFamily="34" charset="0"/>
                <a:sym typeface="Helvetica Neue CE 35 Thin"/>
              </a:rPr>
              <a:t>50-011 Wrocław, </a:t>
            </a:r>
            <a:r>
              <a:rPr lang="pl-PL" sz="4200" dirty="0" smtClean="0">
                <a:solidFill>
                  <a:schemeClr val="bg1"/>
                </a:solidFill>
                <a:uFill>
                  <a:solidFill>
                    <a:srgbClr val="565656"/>
                  </a:solidFill>
                </a:uFill>
                <a:latin typeface="Arial" panose="020B0604020202020204" pitchFamily="34" charset="0"/>
                <a:ea typeface="Helvetica Neue CE 35 Thin"/>
                <a:cs typeface="Arial" panose="020B0604020202020204" pitchFamily="34" charset="0"/>
                <a:sym typeface="Helvetica Neue CE 35 Thin"/>
              </a:rPr>
              <a:t>PL</a:t>
            </a:r>
          </a:p>
          <a:p>
            <a:pPr lvl="0">
              <a:lnSpc>
                <a:spcPct val="70000"/>
              </a:lnSpc>
              <a:defRPr sz="1800">
                <a:uFillTx/>
              </a:defRPr>
            </a:pPr>
            <a:endParaRPr lang="pl-PL" sz="4200" dirty="0">
              <a:solidFill>
                <a:schemeClr val="bg1"/>
              </a:solidFill>
              <a:uFill>
                <a:solidFill>
                  <a:srgbClr val="565656"/>
                </a:solidFill>
              </a:uFill>
              <a:latin typeface="Arial" panose="020B0604020202020204" pitchFamily="34" charset="0"/>
              <a:ea typeface="Helvetica Neue CE 35 Thin"/>
              <a:cs typeface="Arial" panose="020B0604020202020204" pitchFamily="34" charset="0"/>
              <a:sym typeface="Helvetica Neue CE 35 Thin"/>
            </a:endParaRPr>
          </a:p>
          <a:p>
            <a:pPr lvl="0">
              <a:lnSpc>
                <a:spcPct val="70000"/>
              </a:lnSpc>
              <a:defRPr sz="1800">
                <a:uFillTx/>
              </a:defRPr>
            </a:pPr>
            <a:r>
              <a:rPr lang="pl-PL" sz="4200" dirty="0">
                <a:solidFill>
                  <a:schemeClr val="bg1"/>
                </a:solidFill>
                <a:uFill>
                  <a:solidFill>
                    <a:srgbClr val="565656"/>
                  </a:solidFill>
                </a:uFill>
                <a:latin typeface="Arial" panose="020B0604020202020204" pitchFamily="34" charset="0"/>
                <a:ea typeface="Helvetica Neue CE 35 Thin"/>
                <a:cs typeface="Arial" panose="020B0604020202020204" pitchFamily="34" charset="0"/>
                <a:sym typeface="Helvetica Neue CE 35 Thin"/>
              </a:rPr>
              <a:t>Tel. 0048 71 769 59 00</a:t>
            </a:r>
          </a:p>
          <a:p>
            <a:pPr lvl="0">
              <a:lnSpc>
                <a:spcPct val="70000"/>
              </a:lnSpc>
              <a:defRPr sz="1800">
                <a:uFillTx/>
              </a:defRPr>
            </a:pPr>
            <a:r>
              <a:rPr lang="pl-PL" sz="4200" dirty="0">
                <a:solidFill>
                  <a:schemeClr val="bg1"/>
                </a:solidFill>
                <a:uFill>
                  <a:solidFill>
                    <a:srgbClr val="565656"/>
                  </a:solidFill>
                </a:uFill>
                <a:latin typeface="Arial" panose="020B0604020202020204" pitchFamily="34" charset="0"/>
                <a:ea typeface="Helvetica Neue CE 35 Thin"/>
                <a:cs typeface="Arial" panose="020B0604020202020204" pitchFamily="34" charset="0"/>
                <a:sym typeface="Helvetica Neue CE 35 Thin"/>
              </a:rPr>
              <a:t>Fax 0048 71 769 59 </a:t>
            </a:r>
            <a:r>
              <a:rPr lang="pl-PL" sz="4200" dirty="0" smtClean="0">
                <a:solidFill>
                  <a:schemeClr val="bg1"/>
                </a:solidFill>
                <a:uFill>
                  <a:solidFill>
                    <a:srgbClr val="565656"/>
                  </a:solidFill>
                </a:uFill>
                <a:latin typeface="Arial" panose="020B0604020202020204" pitchFamily="34" charset="0"/>
                <a:ea typeface="Helvetica Neue CE 35 Thin"/>
                <a:cs typeface="Arial" panose="020B0604020202020204" pitchFamily="34" charset="0"/>
                <a:sym typeface="Helvetica Neue CE 35 Thin"/>
              </a:rPr>
              <a:t>01</a:t>
            </a:r>
          </a:p>
          <a:p>
            <a:pPr lvl="0">
              <a:lnSpc>
                <a:spcPct val="70000"/>
              </a:lnSpc>
              <a:defRPr sz="1800">
                <a:uFillTx/>
              </a:defRPr>
            </a:pPr>
            <a:endParaRPr lang="pl-PL" sz="4200" dirty="0">
              <a:solidFill>
                <a:schemeClr val="bg1"/>
              </a:solidFill>
              <a:uFill>
                <a:solidFill>
                  <a:srgbClr val="565656"/>
                </a:solidFill>
              </a:uFill>
              <a:latin typeface="Arial" panose="020B0604020202020204" pitchFamily="34" charset="0"/>
              <a:ea typeface="Helvetica Neue CE 35 Thin"/>
              <a:cs typeface="Arial" panose="020B0604020202020204" pitchFamily="34" charset="0"/>
              <a:sym typeface="Helvetica Neue CE 35 Thin"/>
            </a:endParaRPr>
          </a:p>
          <a:p>
            <a:pPr lvl="0">
              <a:lnSpc>
                <a:spcPct val="70000"/>
              </a:lnSpc>
              <a:defRPr sz="1800">
                <a:uFillTx/>
              </a:defRPr>
            </a:pPr>
            <a:r>
              <a:rPr lang="pl-PL" sz="4200" dirty="0" smtClean="0">
                <a:solidFill>
                  <a:schemeClr val="bg1"/>
                </a:solidFill>
                <a:uFill>
                  <a:solidFill>
                    <a:srgbClr val="565656"/>
                  </a:solidFill>
                </a:uFill>
                <a:latin typeface="Arial" panose="020B0604020202020204" pitchFamily="34" charset="0"/>
                <a:ea typeface="Helvetica Neue CE 35 Thin"/>
                <a:cs typeface="Arial" panose="020B0604020202020204" pitchFamily="34" charset="0"/>
                <a:sym typeface="Helvetica Neue CE 35 Thin"/>
              </a:rPr>
              <a:t>office@smtsoftware.com </a:t>
            </a:r>
            <a:endParaRPr sz="4200" dirty="0">
              <a:solidFill>
                <a:schemeClr val="bg1"/>
              </a:solidFill>
              <a:uFill>
                <a:solidFill>
                  <a:srgbClr val="565656"/>
                </a:solidFill>
              </a:uFill>
              <a:latin typeface="Arial" panose="020B0604020202020204" pitchFamily="34" charset="0"/>
              <a:ea typeface="Helvetica Neue CE 35 Thin"/>
              <a:cs typeface="Arial" panose="020B0604020202020204" pitchFamily="34" charset="0"/>
              <a:sym typeface="Helvetica Neue CE 35 Thin"/>
            </a:endParaRPr>
          </a:p>
          <a:p>
            <a:pPr lvl="0">
              <a:lnSpc>
                <a:spcPct val="70000"/>
              </a:lnSpc>
              <a:defRPr sz="1800">
                <a:uFillTx/>
              </a:defRPr>
            </a:pPr>
            <a:endParaRPr lang="pl-PL" sz="4200" b="1" dirty="0" smtClean="0">
              <a:solidFill>
                <a:schemeClr val="bg1"/>
              </a:solidFill>
              <a:uFill>
                <a:solidFill>
                  <a:srgbClr val="565656"/>
                </a:solidFill>
              </a:uFill>
              <a:latin typeface="Arial" panose="020B0604020202020204" pitchFamily="34" charset="0"/>
              <a:ea typeface="Helvetica Neue CE 35 Thin"/>
              <a:cs typeface="Arial" panose="020B0604020202020204" pitchFamily="34" charset="0"/>
              <a:sym typeface="Helvetica Neue CE 35 Thin"/>
            </a:endParaRPr>
          </a:p>
          <a:p>
            <a:pPr lvl="0">
              <a:lnSpc>
                <a:spcPct val="70000"/>
              </a:lnSpc>
              <a:defRPr sz="1800">
                <a:uFillTx/>
              </a:defRPr>
            </a:pPr>
            <a:endParaRPr lang="pl-PL" sz="4200" b="1" dirty="0">
              <a:solidFill>
                <a:schemeClr val="bg1"/>
              </a:solidFill>
              <a:uFill>
                <a:solidFill>
                  <a:srgbClr val="565656"/>
                </a:solidFill>
              </a:uFill>
              <a:latin typeface="Arial" panose="020B0604020202020204" pitchFamily="34" charset="0"/>
              <a:ea typeface="Helvetica Neue CE 35 Thin"/>
              <a:cs typeface="Arial" panose="020B0604020202020204" pitchFamily="34" charset="0"/>
              <a:sym typeface="Helvetica Neue CE 35 Thin"/>
            </a:endParaRPr>
          </a:p>
          <a:p>
            <a:pPr lvl="0">
              <a:lnSpc>
                <a:spcPct val="70000"/>
              </a:lnSpc>
              <a:defRPr sz="1800">
                <a:uFillTx/>
              </a:defRPr>
            </a:pPr>
            <a:r>
              <a:rPr sz="4200" b="1" dirty="0" smtClean="0">
                <a:solidFill>
                  <a:schemeClr val="bg1"/>
                </a:solidFill>
                <a:uFill>
                  <a:solidFill>
                    <a:srgbClr val="565656"/>
                  </a:solidFill>
                </a:uFill>
                <a:latin typeface="Arial" panose="020B0604020202020204" pitchFamily="34" charset="0"/>
                <a:ea typeface="Helvetica Neue CE 35 Thin"/>
                <a:cs typeface="Arial" panose="020B0604020202020204" pitchFamily="34" charset="0"/>
                <a:sym typeface="Helvetica Neue CE 35 Thin"/>
              </a:rPr>
              <a:t>www.smtsoftware.com</a:t>
            </a:r>
            <a:endParaRPr sz="4200" b="1" dirty="0">
              <a:solidFill>
                <a:schemeClr val="bg1"/>
              </a:solidFill>
              <a:uFill>
                <a:solidFill>
                  <a:srgbClr val="565656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70000"/>
              </a:lnSpc>
              <a:defRPr sz="1800">
                <a:uFillTx/>
              </a:defRPr>
            </a:pPr>
            <a:endParaRPr sz="2400" dirty="0">
              <a:solidFill>
                <a:schemeClr val="bg1"/>
              </a:solidFill>
              <a:uFill>
                <a:solidFill>
                  <a:srgbClr val="565656"/>
                </a:solidFill>
              </a:u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>
              <a:lnSpc>
                <a:spcPct val="70000"/>
              </a:lnSpc>
              <a:defRPr sz="1800">
                <a:uFillTx/>
              </a:defRPr>
            </a:pPr>
            <a:endParaRPr sz="2400" dirty="0">
              <a:solidFill>
                <a:schemeClr val="bg1"/>
              </a:solidFill>
              <a:uFill>
                <a:solidFill/>
              </a:u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Arial"/>
                <a:cs typeface="Arial"/>
                <a:sym typeface="Arial"/>
              </a:rPr>
              <a:t>Agenda</a:t>
            </a:r>
            <a:endParaRPr lang="pl-PL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19200" y="3104389"/>
            <a:ext cx="21945600" cy="97062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500"/>
              </a:spcBef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  <a:lvl2pPr marL="1804307" indent="-1347107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2pPr>
            <a:lvl3pPr marL="2171700" indent="-1257300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3pPr>
            <a:lvl4pPr marL="2880359" indent="-1508759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4pPr>
            <a:lvl5pPr marL="3337559" indent="-1508759">
              <a:spcBef>
                <a:spcPts val="1500"/>
              </a:spcBef>
              <a:buSzPct val="100000"/>
              <a:buChar char="»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5pPr>
            <a:lvl6pPr marL="37947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6pPr>
            <a:lvl7pPr marL="42519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7pPr>
            <a:lvl8pPr marL="47091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8pPr>
            <a:lvl9pPr marL="51663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9pPr>
          </a:lstStyle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sym typeface="Helvetica"/>
              </a:rPr>
              <a:t>Game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sym typeface="Helvetica"/>
              </a:rPr>
              <a:t>overview</a:t>
            </a:r>
            <a:endParaRPr lang="pl-PL" sz="5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  <a:sym typeface="Helvetica"/>
            </a:endParaRP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sym typeface="Helvetica"/>
              </a:rPr>
              <a:t>Game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sym typeface="Helvetica"/>
              </a:rPr>
              <a:t>mechanics</a:t>
            </a:r>
            <a:endParaRPr lang="en-US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  <a:sym typeface="Helvetica"/>
            </a:endParaRP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sym typeface="Helvetica"/>
              </a:rPr>
              <a:t>How to start</a:t>
            </a:r>
            <a:endParaRPr lang="en-US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  <a:sym typeface="Helvetica"/>
            </a:endParaRP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sym typeface="Helvetica"/>
              </a:rPr>
              <a:t>Bot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sym typeface="Helvetica"/>
              </a:rPr>
              <a:t>configuration</a:t>
            </a:r>
            <a:endParaRPr lang="en-US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  <a:sym typeface="Helvetica"/>
            </a:endParaRPr>
          </a:p>
          <a:p>
            <a:pPr marL="0" indent="0"/>
            <a:endParaRPr lang="en-US" sz="7500" dirty="0"/>
          </a:p>
        </p:txBody>
      </p:sp>
      <p:sp>
        <p:nvSpPr>
          <p:cNvPr id="5" name="Symbol zastępczy numeru slajdu 3"/>
          <p:cNvSpPr>
            <a:spLocks noGrp="1"/>
          </p:cNvSpPr>
          <p:nvPr>
            <p:ph type="sldNum" sz="quarter" idx="2"/>
          </p:nvPr>
        </p:nvSpPr>
        <p:spPr>
          <a:xfrm>
            <a:off x="22643282" y="537210"/>
            <a:ext cx="1152130" cy="932181"/>
          </a:xfrm>
        </p:spPr>
        <p:txBody>
          <a:bodyPr/>
          <a:lstStyle/>
          <a:p>
            <a:fld id="{C39146B6-9F1C-4DBF-8F42-34EFF51D42FF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" name="Shape 27"/>
          <p:cNvSpPr/>
          <p:nvPr/>
        </p:nvSpPr>
        <p:spPr>
          <a:xfrm>
            <a:off x="0" y="642682"/>
            <a:ext cx="4541307" cy="62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Hello Wars: </a:t>
            </a:r>
            <a:r>
              <a:rPr lang="en-GB" sz="3100" dirty="0" err="1">
                <a:solidFill>
                  <a:schemeClr val="bg1"/>
                </a:solidFill>
                <a:latin typeface="Arial"/>
                <a:cs typeface="Arial"/>
              </a:rPr>
              <a:t>TankBlaster</a:t>
            </a: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GB" sz="31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6959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24"/>
          <p:cNvSpPr/>
          <p:nvPr/>
        </p:nvSpPr>
        <p:spPr>
          <a:xfrm>
            <a:off x="2055815" y="2667826"/>
            <a:ext cx="20372385" cy="18466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ts val="700"/>
              </a:spcBef>
              <a:defRPr sz="12000">
                <a:solidFill>
                  <a:srgbClr val="FFFFFF"/>
                </a:solidFill>
                <a:uFill>
                  <a:solidFill>
                    <a:srgbClr val="808080"/>
                  </a:solidFill>
                </a:uFill>
                <a:latin typeface="Helvetica Neue CE 35 Thin"/>
                <a:ea typeface="Helvetica Neue CE 35 Thin"/>
                <a:cs typeface="Helvetica Neue CE 35 Thin"/>
                <a:sym typeface="Helvetica Neue CE 35 Thin"/>
              </a:defRPr>
            </a:lvl1pPr>
          </a:lstStyle>
          <a:p>
            <a:pPr algn="l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Game </a:t>
            </a:r>
            <a:r>
              <a:rPr lang="pl-P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9329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/>
              <a:t>Game </a:t>
            </a:r>
            <a:r>
              <a:rPr lang="pl-PL" dirty="0" err="1"/>
              <a:t>overview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C39146B6-9F1C-4DBF-8F42-34EFF51D42FF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Shape 27"/>
          <p:cNvSpPr/>
          <p:nvPr/>
        </p:nvSpPr>
        <p:spPr>
          <a:xfrm>
            <a:off x="0" y="642682"/>
            <a:ext cx="4541307" cy="62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Hello Wars: </a:t>
            </a:r>
            <a:r>
              <a:rPr lang="en-GB" sz="3100" dirty="0" err="1">
                <a:solidFill>
                  <a:schemeClr val="bg1"/>
                </a:solidFill>
                <a:latin typeface="Arial"/>
                <a:cs typeface="Arial"/>
              </a:rPr>
              <a:t>TankBlaster</a:t>
            </a: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GB" sz="3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1219200" y="3104389"/>
            <a:ext cx="21945600" cy="97062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500"/>
              </a:spcBef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  <a:lvl2pPr marL="1804307" indent="-1347107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2pPr>
            <a:lvl3pPr marL="2171700" indent="-1257300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3pPr>
            <a:lvl4pPr marL="2880359" indent="-1508759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4pPr>
            <a:lvl5pPr marL="3337559" indent="-1508759">
              <a:spcBef>
                <a:spcPts val="1500"/>
              </a:spcBef>
              <a:buSzPct val="100000"/>
              <a:buChar char="»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5pPr>
            <a:lvl6pPr marL="37947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6pPr>
            <a:lvl7pPr marL="42519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7pPr>
            <a:lvl8pPr marL="47091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8pPr>
            <a:lvl9pPr marL="51663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9pPr>
          </a:lstStyle>
          <a:p>
            <a:pPr marL="857250" indent="-85725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1 vs 1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gameplay</a:t>
            </a:r>
            <a:endParaRPr lang="pl-PL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857250" indent="-85725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One mission – destroy your </a:t>
            </a:r>
            <a:r>
              <a:rPr lang="en-US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opponent</a:t>
            </a:r>
            <a:endParaRPr lang="pl-PL" sz="5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857250" indent="-85725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Tournament ladder or round robin mode </a:t>
            </a:r>
          </a:p>
          <a:p>
            <a:pPr marL="857250" indent="-85725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Available</a:t>
            </a:r>
            <a:r>
              <a:rPr lang="pl-PL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board</a:t>
            </a:r>
            <a:r>
              <a:rPr lang="pl-PL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tiles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:</a:t>
            </a:r>
          </a:p>
          <a:p>
            <a:pPr marL="857250" indent="-85725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endParaRPr lang="pl-PL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857250" indent="-85725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Weapons</a:t>
            </a:r>
            <a:endParaRPr lang="pl-PL" sz="5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</a:pPr>
            <a:endParaRPr lang="pl-PL" sz="5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</a:pPr>
            <a:endParaRPr lang="pl-PL" sz="5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9005" y="3104389"/>
            <a:ext cx="7616407" cy="8001762"/>
          </a:xfrm>
          <a:prstGeom prst="rect">
            <a:avLst/>
          </a:prstGeom>
        </p:spPr>
      </p:pic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61953"/>
              </p:ext>
            </p:extLst>
          </p:nvPr>
        </p:nvGraphicFramePr>
        <p:xfrm>
          <a:off x="2270653" y="8874434"/>
          <a:ext cx="99441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2847"/>
                <a:gridCol w="1432453"/>
                <a:gridCol w="4206347"/>
                <a:gridCol w="1432453"/>
              </a:tblGrid>
              <a:tr h="370840">
                <a:tc>
                  <a:txBody>
                    <a:bodyPr/>
                    <a:lstStyle/>
                    <a:p>
                      <a:pPr marL="571500" indent="-571500">
                        <a:buClr>
                          <a:srgbClr val="E4171F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l-PL" sz="4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uFill>
                            <a:solidFill>
                              <a:srgbClr val="565656"/>
                            </a:solidFill>
                          </a:uFill>
                          <a:latin typeface="Arial"/>
                          <a:ea typeface="小塚ゴシック Pro EL"/>
                          <a:cs typeface="Arial"/>
                          <a:sym typeface="小塚ゴシック Pro EL"/>
                        </a:rPr>
                        <a:t>Empty</a:t>
                      </a:r>
                      <a:endParaRPr lang="pl-PL" sz="4400" dirty="0">
                        <a:solidFill>
                          <a:schemeClr val="bg1">
                            <a:lumMod val="50000"/>
                          </a:schemeClr>
                        </a:solidFill>
                        <a:uFill>
                          <a:solidFill>
                            <a:srgbClr val="565656"/>
                          </a:solidFill>
                        </a:uFill>
                        <a:latin typeface="Arial"/>
                        <a:ea typeface="小塚ゴシック Pro EL"/>
                        <a:cs typeface="Arial"/>
                        <a:sym typeface="小塚ゴシック Pro E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l-P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71500" indent="-571500">
                        <a:buClr>
                          <a:srgbClr val="E4171F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l-PL" sz="4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uFill>
                            <a:solidFill>
                              <a:srgbClr val="565656"/>
                            </a:solidFill>
                          </a:uFill>
                          <a:latin typeface="Arial"/>
                          <a:ea typeface="小塚ゴシック Pro EL"/>
                          <a:cs typeface="Arial"/>
                          <a:sym typeface="Helvetica"/>
                        </a:rPr>
                        <a:t>Regular</a:t>
                      </a:r>
                      <a:endParaRPr lang="pl-PL" sz="4400" dirty="0">
                        <a:solidFill>
                          <a:schemeClr val="bg1">
                            <a:lumMod val="50000"/>
                          </a:schemeClr>
                        </a:solidFill>
                        <a:uFill>
                          <a:solidFill>
                            <a:srgbClr val="565656"/>
                          </a:solidFill>
                        </a:uFill>
                        <a:latin typeface="Arial"/>
                        <a:ea typeface="小塚ゴシック Pro EL"/>
                        <a:cs typeface="Arial"/>
                        <a:sym typeface="Helvetic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l-P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571500" indent="-571500">
                        <a:buClr>
                          <a:srgbClr val="E4171F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l-PL" sz="4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uFill>
                            <a:solidFill>
                              <a:srgbClr val="565656"/>
                            </a:solidFill>
                          </a:uFill>
                          <a:latin typeface="Arial"/>
                          <a:ea typeface="小塚ゴシック Pro EL"/>
                          <a:cs typeface="Arial"/>
                          <a:sym typeface="Helvetica"/>
                        </a:rPr>
                        <a:t>Fortified</a:t>
                      </a:r>
                      <a:endParaRPr lang="pl-PL" sz="4400" dirty="0">
                        <a:solidFill>
                          <a:schemeClr val="bg1">
                            <a:lumMod val="50000"/>
                          </a:schemeClr>
                        </a:solidFill>
                        <a:uFill>
                          <a:solidFill>
                            <a:srgbClr val="565656"/>
                          </a:solidFill>
                        </a:uFill>
                        <a:latin typeface="Arial"/>
                        <a:ea typeface="小塚ゴシック Pro EL"/>
                        <a:cs typeface="Arial"/>
                        <a:sym typeface="Helvetic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l-P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71500" indent="-571500">
                        <a:buClr>
                          <a:srgbClr val="E4171F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l-PL" sz="4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uFill>
                            <a:solidFill>
                              <a:srgbClr val="565656"/>
                            </a:solidFill>
                          </a:uFill>
                          <a:latin typeface="Arial"/>
                          <a:ea typeface="小塚ゴシック Pro EL"/>
                          <a:cs typeface="Arial"/>
                          <a:sym typeface="Helvetica"/>
                        </a:rPr>
                        <a:t>Indestructible</a:t>
                      </a:r>
                      <a:endParaRPr lang="pl-PL" sz="4400" dirty="0">
                        <a:solidFill>
                          <a:schemeClr val="bg1">
                            <a:lumMod val="50000"/>
                          </a:schemeClr>
                        </a:solidFill>
                        <a:uFill>
                          <a:solidFill>
                            <a:srgbClr val="565656"/>
                          </a:solidFill>
                        </a:uFill>
                        <a:latin typeface="Arial"/>
                        <a:ea typeface="小塚ゴシック Pro EL"/>
                        <a:cs typeface="Arial"/>
                        <a:sym typeface="Helvetic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l-P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4" name="Obraz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356" y="8874434"/>
            <a:ext cx="701021" cy="701021"/>
          </a:xfrm>
          <a:prstGeom prst="rect">
            <a:avLst/>
          </a:prstGeom>
        </p:spPr>
      </p:pic>
      <p:pic>
        <p:nvPicPr>
          <p:cNvPr id="15" name="Obraz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9369" y="8889642"/>
            <a:ext cx="670603" cy="670603"/>
          </a:xfrm>
          <a:prstGeom prst="rect">
            <a:avLst/>
          </a:prstGeom>
        </p:spPr>
      </p:pic>
      <p:pic>
        <p:nvPicPr>
          <p:cNvPr id="16" name="Obraz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3605" y="9650252"/>
            <a:ext cx="670522" cy="670522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9369" y="9650171"/>
            <a:ext cx="670603" cy="670603"/>
          </a:xfrm>
          <a:prstGeom prst="rect">
            <a:avLst/>
          </a:prstGeom>
        </p:spPr>
      </p:pic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08986"/>
              </p:ext>
            </p:extLst>
          </p:nvPr>
        </p:nvGraphicFramePr>
        <p:xfrm>
          <a:off x="2270653" y="11721731"/>
          <a:ext cx="994410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6050"/>
                <a:gridCol w="1619250"/>
                <a:gridCol w="3943350"/>
                <a:gridCol w="1695450"/>
              </a:tblGrid>
              <a:tr h="370840">
                <a:tc>
                  <a:txBody>
                    <a:bodyPr/>
                    <a:lstStyle/>
                    <a:p>
                      <a:pPr marL="571500" indent="-571500">
                        <a:buClr>
                          <a:srgbClr val="E4171F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l-PL" sz="4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uFill>
                            <a:solidFill>
                              <a:srgbClr val="565656"/>
                            </a:solidFill>
                          </a:uFill>
                          <a:latin typeface="Arial"/>
                          <a:ea typeface="小塚ゴシック Pro EL"/>
                          <a:cs typeface="Arial"/>
                          <a:sym typeface="小塚ゴシック Pro EL"/>
                        </a:rPr>
                        <a:t>Bomb</a:t>
                      </a:r>
                      <a:endParaRPr lang="pl-PL" sz="4400" dirty="0">
                        <a:solidFill>
                          <a:schemeClr val="bg1">
                            <a:lumMod val="50000"/>
                          </a:schemeClr>
                        </a:solidFill>
                        <a:uFill>
                          <a:solidFill>
                            <a:srgbClr val="565656"/>
                          </a:solidFill>
                        </a:uFill>
                        <a:latin typeface="Arial"/>
                        <a:ea typeface="小塚ゴシック Pro EL"/>
                        <a:cs typeface="Arial"/>
                        <a:sym typeface="小塚ゴシック Pro E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l-PL" sz="4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71500" indent="-571500">
                        <a:buClr>
                          <a:srgbClr val="E4171F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l-PL" sz="4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uFill>
                            <a:solidFill>
                              <a:srgbClr val="565656"/>
                            </a:solidFill>
                          </a:uFill>
                          <a:latin typeface="Arial"/>
                          <a:ea typeface="小塚ゴシック Pro EL"/>
                          <a:cs typeface="Arial"/>
                          <a:sym typeface="Helvetica"/>
                        </a:rPr>
                        <a:t>Missile</a:t>
                      </a:r>
                      <a:endParaRPr lang="pl-PL" sz="4400" dirty="0">
                        <a:solidFill>
                          <a:schemeClr val="bg1">
                            <a:lumMod val="50000"/>
                          </a:schemeClr>
                        </a:solidFill>
                        <a:uFill>
                          <a:solidFill>
                            <a:srgbClr val="565656"/>
                          </a:solidFill>
                        </a:uFill>
                        <a:latin typeface="Arial"/>
                        <a:ea typeface="小塚ゴシック Pro EL"/>
                        <a:cs typeface="Arial"/>
                        <a:sym typeface="Helvetic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l-PL" sz="4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3" name="Obraz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3606" y="11721731"/>
            <a:ext cx="685771" cy="685771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25810" y="11745755"/>
            <a:ext cx="637720" cy="6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256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24"/>
          <p:cNvSpPr/>
          <p:nvPr/>
        </p:nvSpPr>
        <p:spPr>
          <a:xfrm>
            <a:off x="2055815" y="2667826"/>
            <a:ext cx="20372385" cy="18466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ts val="700"/>
              </a:spcBef>
              <a:defRPr sz="12000">
                <a:solidFill>
                  <a:srgbClr val="FFFFFF"/>
                </a:solidFill>
                <a:uFill>
                  <a:solidFill>
                    <a:srgbClr val="808080"/>
                  </a:solidFill>
                </a:uFill>
                <a:latin typeface="Helvetica Neue CE 35 Thin"/>
                <a:ea typeface="Helvetica Neue CE 35 Thin"/>
                <a:cs typeface="Helvetica Neue CE 35 Thin"/>
                <a:sym typeface="Helvetica Neue CE 35 Thin"/>
              </a:defRPr>
            </a:lvl1pPr>
          </a:lstStyle>
          <a:p>
            <a:pPr algn="l"/>
            <a:r>
              <a:rPr lang="pl-PL" dirty="0"/>
              <a:t>Game </a:t>
            </a:r>
            <a:r>
              <a:rPr lang="pl-PL" dirty="0" err="1"/>
              <a:t>mechanics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6214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19200" y="3104389"/>
            <a:ext cx="21945600" cy="97062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500"/>
              </a:spcBef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  <a:lvl2pPr marL="1804307" indent="-1347107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2pPr>
            <a:lvl3pPr marL="2171700" indent="-1257300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3pPr>
            <a:lvl4pPr marL="2880359" indent="-1508759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4pPr>
            <a:lvl5pPr marL="3337559" indent="-1508759">
              <a:spcBef>
                <a:spcPts val="1500"/>
              </a:spcBef>
              <a:buSzPct val="100000"/>
              <a:buChar char="»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5pPr>
            <a:lvl6pPr marL="37947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6pPr>
            <a:lvl7pPr marL="42519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7pPr>
            <a:lvl8pPr marL="47091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8pPr>
            <a:lvl9pPr marL="51663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9pPr>
          </a:lstStyle>
          <a:p>
            <a:pPr marL="857250" indent="-85725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One host desktop application – Arena, </a:t>
            </a:r>
            <a:r>
              <a:rPr lang="en-US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responsible 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for</a:t>
            </a:r>
            <a:r>
              <a:rPr lang="en-US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:</a:t>
            </a:r>
            <a:endParaRPr lang="pl-PL" sz="5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2318657" lvl="1" indent="-85725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4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Game </a:t>
            </a:r>
            <a:r>
              <a:rPr lang="pl-PL" sz="44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interface</a:t>
            </a:r>
            <a:r>
              <a:rPr lang="pl-PL" sz="4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</a:t>
            </a:r>
          </a:p>
          <a:p>
            <a:pPr marL="2318657" lvl="1" indent="-85725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44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Round</a:t>
            </a:r>
            <a:r>
              <a:rPr lang="pl-PL" sz="4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management:</a:t>
            </a:r>
          </a:p>
          <a:p>
            <a:pPr marL="3394709" lvl="3" indent="-85725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Ask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bots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for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their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moves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and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execute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them</a:t>
            </a:r>
            <a:endParaRPr lang="pl-PL" sz="36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3394709" lvl="3" indent="-85725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Handle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game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mechanic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–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i.e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missiles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and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bombs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explosions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Arena</a:t>
            </a:r>
            <a:endParaRPr lang="pl-PL" dirty="0"/>
          </a:p>
        </p:txBody>
      </p:sp>
      <p:sp>
        <p:nvSpPr>
          <p:cNvPr id="6" name="Symbol zastępczy numeru slajdu 3"/>
          <p:cNvSpPr>
            <a:spLocks noGrp="1"/>
          </p:cNvSpPr>
          <p:nvPr>
            <p:ph type="sldNum" sz="quarter" idx="2"/>
          </p:nvPr>
        </p:nvSpPr>
        <p:spPr>
          <a:xfrm>
            <a:off x="22643282" y="537210"/>
            <a:ext cx="1152130" cy="932181"/>
          </a:xfrm>
        </p:spPr>
        <p:txBody>
          <a:bodyPr/>
          <a:lstStyle/>
          <a:p>
            <a:fld id="{C39146B6-9F1C-4DBF-8F42-34EFF51D42FF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Shape 27"/>
          <p:cNvSpPr/>
          <p:nvPr/>
        </p:nvSpPr>
        <p:spPr>
          <a:xfrm>
            <a:off x="0" y="642682"/>
            <a:ext cx="4541307" cy="62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Hello Wars: </a:t>
            </a:r>
            <a:r>
              <a:rPr lang="en-GB" sz="3100" dirty="0" err="1">
                <a:solidFill>
                  <a:schemeClr val="bg1"/>
                </a:solidFill>
                <a:latin typeface="Arial"/>
                <a:cs typeface="Arial"/>
              </a:rPr>
              <a:t>TankBlaster</a:t>
            </a: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GB" sz="31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35002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Bots</a:t>
            </a:r>
            <a:endParaRPr lang="pl-PL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19200" y="3104389"/>
            <a:ext cx="21945600" cy="97062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500"/>
              </a:spcBef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  <a:lvl2pPr marL="1804307" indent="-1347107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2pPr>
            <a:lvl3pPr marL="2171700" indent="-1257300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3pPr>
            <a:lvl4pPr marL="2880359" indent="-1508759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4pPr>
            <a:lvl5pPr marL="3337559" indent="-1508759">
              <a:spcBef>
                <a:spcPts val="1500"/>
              </a:spcBef>
              <a:buSzPct val="100000"/>
              <a:buChar char="»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5pPr>
            <a:lvl6pPr marL="37947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6pPr>
            <a:lvl7pPr marL="42519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7pPr>
            <a:lvl8pPr marL="47091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8pPr>
            <a:lvl9pPr marL="51663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9pPr>
          </a:lstStyle>
          <a:p>
            <a:pPr marL="1143000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7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 one </a:t>
            </a:r>
            <a:r>
              <a:rPr lang="pl-PL" sz="57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round</a:t>
            </a:r>
            <a:r>
              <a:rPr lang="pl-PL" sz="57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bot </a:t>
            </a:r>
            <a:r>
              <a:rPr lang="pl-PL" sz="57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can</a:t>
            </a:r>
            <a:r>
              <a:rPr lang="pl-PL" sz="57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7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make</a:t>
            </a:r>
            <a:r>
              <a:rPr lang="pl-PL" sz="57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7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two</a:t>
            </a:r>
            <a:r>
              <a:rPr lang="pl-PL" sz="57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7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actions</a:t>
            </a:r>
            <a:r>
              <a:rPr lang="pl-PL" sz="57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:</a:t>
            </a:r>
          </a:p>
          <a:p>
            <a:pPr marL="2604407" lvl="1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4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One </a:t>
            </a:r>
            <a:r>
              <a:rPr lang="pl-PL" sz="44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movement</a:t>
            </a:r>
            <a:r>
              <a:rPr lang="pl-PL" sz="4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:</a:t>
            </a:r>
          </a:p>
          <a:p>
            <a:pPr marL="3680459" lvl="3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Only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one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tile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in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our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directions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: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up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down,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left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right</a:t>
            </a:r>
            <a:endParaRPr lang="pl-PL" sz="36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3680459" lvl="3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Only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through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empty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tiles</a:t>
            </a:r>
            <a:endParaRPr lang="pl-PL" sz="36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3680459" lvl="3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If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arrena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detect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wrong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move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action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will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be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ignored</a:t>
            </a:r>
            <a:endParaRPr lang="pl-PL" sz="3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2604407" lvl="1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One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battle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action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:</a:t>
            </a:r>
          </a:p>
          <a:p>
            <a:pPr marL="3680459" lvl="3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Drop a bomb </a:t>
            </a:r>
          </a:p>
          <a:p>
            <a:pPr marL="3680459" lvl="3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Fire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missile</a:t>
            </a:r>
            <a:endParaRPr lang="en-US" sz="6400" dirty="0"/>
          </a:p>
        </p:txBody>
      </p:sp>
      <p:sp>
        <p:nvSpPr>
          <p:cNvPr id="5" name="Symbol zastępczy numeru slajdu 3"/>
          <p:cNvSpPr>
            <a:spLocks noGrp="1"/>
          </p:cNvSpPr>
          <p:nvPr>
            <p:ph type="sldNum" sz="quarter" idx="2"/>
          </p:nvPr>
        </p:nvSpPr>
        <p:spPr>
          <a:xfrm>
            <a:off x="22643282" y="537210"/>
            <a:ext cx="1152130" cy="932181"/>
          </a:xfrm>
        </p:spPr>
        <p:txBody>
          <a:bodyPr/>
          <a:lstStyle/>
          <a:p>
            <a:fld id="{C39146B6-9F1C-4DBF-8F42-34EFF51D42FF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Shape 27"/>
          <p:cNvSpPr/>
          <p:nvPr/>
        </p:nvSpPr>
        <p:spPr>
          <a:xfrm>
            <a:off x="0" y="642682"/>
            <a:ext cx="4541307" cy="62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Hello Wars: </a:t>
            </a:r>
            <a:r>
              <a:rPr lang="en-GB" sz="3100" dirty="0" err="1">
                <a:solidFill>
                  <a:schemeClr val="bg1"/>
                </a:solidFill>
                <a:latin typeface="Arial"/>
                <a:cs typeface="Arial"/>
              </a:rPr>
              <a:t>TankBlaster</a:t>
            </a: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GB" sz="31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6791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Explosions</a:t>
            </a:r>
            <a:endParaRPr lang="pl-PL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19200" y="3104389"/>
            <a:ext cx="21945600" cy="970627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>
              <a:spcBef>
                <a:spcPts val="1500"/>
              </a:spcBef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  <a:lvl2pPr marL="1804307" indent="-1347107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2pPr>
            <a:lvl3pPr marL="2171700" indent="-1257300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3pPr>
            <a:lvl4pPr marL="2880359" indent="-1508759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4pPr>
            <a:lvl5pPr marL="3337559" indent="-1508759">
              <a:spcBef>
                <a:spcPts val="1500"/>
              </a:spcBef>
              <a:buSzPct val="100000"/>
              <a:buChar char="»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5pPr>
            <a:lvl6pPr marL="37947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6pPr>
            <a:lvl7pPr marL="42519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7pPr>
            <a:lvl8pPr marL="47091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8pPr>
            <a:lvl9pPr marL="51663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9pPr>
          </a:lstStyle>
          <a:p>
            <a:pPr marL="1143000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3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Explosion</a:t>
            </a:r>
            <a:r>
              <a:rPr lang="pl-PL" sz="53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3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conditions</a:t>
            </a:r>
            <a:r>
              <a:rPr lang="pl-PL" sz="53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:</a:t>
            </a:r>
          </a:p>
          <a:p>
            <a:pPr marL="2604407" lvl="1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Bomb –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timer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expiration</a:t>
            </a:r>
            <a:endParaRPr lang="pl-PL" sz="41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2604407" lvl="1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Missile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–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collision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with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another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object</a:t>
            </a:r>
            <a:endParaRPr lang="pl-PL" sz="41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1143000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3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Explosion</a:t>
            </a:r>
            <a:r>
              <a:rPr lang="pl-PL" sz="53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radius:</a:t>
            </a:r>
          </a:p>
          <a:p>
            <a:pPr marL="2604407" lvl="1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Specified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in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configuration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file</a:t>
            </a:r>
          </a:p>
          <a:p>
            <a:pPr marL="2604407" lvl="1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Affects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only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fields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in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horizontal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and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vertical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axis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no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diagonals</a:t>
            </a:r>
            <a:endParaRPr lang="pl-PL" sz="41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1143000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3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Chained</a:t>
            </a:r>
            <a:r>
              <a:rPr lang="pl-PL" sz="53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3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explosions</a:t>
            </a:r>
            <a:r>
              <a:rPr lang="pl-PL" sz="53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:</a:t>
            </a:r>
          </a:p>
          <a:p>
            <a:pPr marL="2604407" lvl="1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Each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explosion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triggers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other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bombs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missiles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instantly</a:t>
            </a:r>
            <a:endParaRPr lang="pl-PL" sz="41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Symbol zastępczy numeru slajdu 3"/>
          <p:cNvSpPr>
            <a:spLocks noGrp="1"/>
          </p:cNvSpPr>
          <p:nvPr>
            <p:ph type="sldNum" sz="quarter" idx="2"/>
          </p:nvPr>
        </p:nvSpPr>
        <p:spPr>
          <a:xfrm>
            <a:off x="22643282" y="537210"/>
            <a:ext cx="1152130" cy="932181"/>
          </a:xfrm>
        </p:spPr>
        <p:txBody>
          <a:bodyPr/>
          <a:lstStyle/>
          <a:p>
            <a:fld id="{C39146B6-9F1C-4DBF-8F42-34EFF51D42FF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0" y="4444392"/>
            <a:ext cx="4248150" cy="4284001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8050" y="9540652"/>
            <a:ext cx="4248151" cy="4175348"/>
          </a:xfrm>
          <a:prstGeom prst="rect">
            <a:avLst/>
          </a:prstGeom>
        </p:spPr>
      </p:pic>
      <p:sp>
        <p:nvSpPr>
          <p:cNvPr id="9" name="Shape 27"/>
          <p:cNvSpPr/>
          <p:nvPr/>
        </p:nvSpPr>
        <p:spPr>
          <a:xfrm>
            <a:off x="0" y="642682"/>
            <a:ext cx="4541307" cy="62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Hello Wars: </a:t>
            </a:r>
            <a:r>
              <a:rPr lang="en-GB" sz="3100" dirty="0" err="1">
                <a:solidFill>
                  <a:schemeClr val="bg1"/>
                </a:solidFill>
                <a:latin typeface="Arial"/>
                <a:cs typeface="Arial"/>
              </a:rPr>
              <a:t>TankBlaster</a:t>
            </a: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GB" sz="31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16924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24"/>
          <p:cNvSpPr/>
          <p:nvPr/>
        </p:nvSpPr>
        <p:spPr>
          <a:xfrm>
            <a:off x="2055815" y="2667826"/>
            <a:ext cx="20372385" cy="18466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ts val="700"/>
              </a:spcBef>
              <a:defRPr sz="12000">
                <a:solidFill>
                  <a:srgbClr val="FFFFFF"/>
                </a:solidFill>
                <a:uFill>
                  <a:solidFill>
                    <a:srgbClr val="808080"/>
                  </a:solidFill>
                </a:uFill>
                <a:latin typeface="Helvetica Neue CE 35 Thin"/>
                <a:ea typeface="Helvetica Neue CE 35 Thin"/>
                <a:cs typeface="Helvetica Neue CE 35 Thin"/>
                <a:sym typeface="Helvetica Neue CE 35 Thin"/>
              </a:defRPr>
            </a:lvl1pPr>
          </a:lstStyle>
          <a:p>
            <a:pPr algn="l"/>
            <a:r>
              <a:rPr lang="pl-PL" dirty="0" smtClean="0"/>
              <a:t>How to start 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4259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FF388C"/>
          </a:solidFill>
          <a:prstDash val="solid"/>
          <a:round/>
        </a:ln>
        <a:effectLst>
          <a:outerShdw blurRad="76200" dist="381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FF388C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</a:spPr>
      <a:bodyPr rot="0" spcFirstLastPara="1" vertOverflow="overflow" horzOverflow="overflow" vert="horz" wrap="square" lIns="91439" tIns="91439" rIns="91439" bIns="91439" numCol="1" spcCol="38100" rtlCol="0" anchor="ctr">
        <a:norm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 dirty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127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FF388C"/>
          </a:solidFill>
          <a:prstDash val="solid"/>
          <a:bevel/>
        </a:ln>
        <a:effectLst>
          <a:outerShdw blurRad="50800" dist="127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ato"/>
            <a:ea typeface="Lato"/>
            <a:cs typeface="Lato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388C"/>
          </a:solidFill>
          <a:prstDash val="solid"/>
          <a:bevel/>
        </a:ln>
        <a:effectLst>
          <a:outerShdw blurRad="50800" dist="127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91439" tIns="91439" rIns="91439" bIns="91439" numCol="1" spcCol="38100" rtlCol="0" anchor="ctr">
        <a:norm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ato"/>
            <a:ea typeface="Lato"/>
            <a:cs typeface="Lato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17895</TotalTime>
  <Words>676</Words>
  <Application>Microsoft Office PowerPoint</Application>
  <PresentationFormat>Niestandardowy</PresentationFormat>
  <Paragraphs>122</Paragraphs>
  <Slides>16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10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7" baseType="lpstr">
      <vt:lpstr>Arial</vt:lpstr>
      <vt:lpstr>Avenir Roman</vt:lpstr>
      <vt:lpstr>Calibri</vt:lpstr>
      <vt:lpstr>Helvetica</vt:lpstr>
      <vt:lpstr>Helvetica Light</vt:lpstr>
      <vt:lpstr>Helvetica Neue</vt:lpstr>
      <vt:lpstr>Helvetica Neue CE 35 Thin</vt:lpstr>
      <vt:lpstr>Lato</vt:lpstr>
      <vt:lpstr>Verdana</vt:lpstr>
      <vt:lpstr>小塚ゴシック Pro EL</vt:lpstr>
      <vt:lpstr>1_Default</vt:lpstr>
      <vt:lpstr>Prezentacja programu PowerPoint</vt:lpstr>
      <vt:lpstr>Agenda</vt:lpstr>
      <vt:lpstr>Prezentacja programu PowerPoint</vt:lpstr>
      <vt:lpstr>Game overview</vt:lpstr>
      <vt:lpstr>Prezentacja programu PowerPoint</vt:lpstr>
      <vt:lpstr>Arena</vt:lpstr>
      <vt:lpstr>Bots</vt:lpstr>
      <vt:lpstr>Explosions</vt:lpstr>
      <vt:lpstr>Prezentacja programu PowerPoint</vt:lpstr>
      <vt:lpstr>How to start ?</vt:lpstr>
      <vt:lpstr>Arena configuration</vt:lpstr>
      <vt:lpstr>.NET bot configuration </vt:lpstr>
      <vt:lpstr>PHP bot configuration </vt:lpstr>
      <vt:lpstr>PHP bot configuration </vt:lpstr>
      <vt:lpstr>Java bot configuration 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SMT Software Services</dc:creator>
  <cp:lastModifiedBy>Jakub Hordejuk</cp:lastModifiedBy>
  <cp:revision>133</cp:revision>
  <dcterms:modified xsi:type="dcterms:W3CDTF">2015-12-09T11:50:09Z</dcterms:modified>
</cp:coreProperties>
</file>