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8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42D6F-B257-4DEB-B73D-40E48B52A083}" type="datetimeFigureOut">
              <a:rPr lang="pl-PL"/>
              <a:t>27.10.2016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9A1-9FE2-4BF5-A43C-F05816BA7C66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479A1-9FE2-4BF5-A43C-F05816BA7C66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94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479A1-9FE2-4BF5-A43C-F05816BA7C66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71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479A1-9FE2-4BF5-A43C-F05816BA7C66}" type="slidenum">
              <a:rPr lang="pl-PL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919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5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2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2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6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9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3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5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zymon.bartnik@JuniorNet.on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AKADEMIA</a:t>
            </a:r>
            <a:r>
              <a:rPr lang="EN-US" dirty="0"/>
              <a:t> C#</a:t>
            </a:r>
            <a:r>
              <a:rPr lang="pl-PL" dirty="0"/>
              <a:t>  vol.1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PODSTAWY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visual studio I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Czy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jest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siła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!?" w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c#</a:t>
            </a:r>
            <a:endParaRPr lang="pl-PL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019049" y="2249488"/>
            <a:ext cx="7028364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Szymon Bartnik</a:t>
            </a:r>
            <a:endParaRPr lang="pl-PL" dirty="0"/>
          </a:p>
          <a:p>
            <a:r>
              <a:rPr lang="PL-PL" dirty="0"/>
              <a:t>Email: </a:t>
            </a:r>
            <a:r>
              <a:rPr lang="PL-PL" sz="2000" dirty="0">
                <a:hlinkClick r:id="rId3"/>
              </a:rPr>
              <a:t>szymon.bartnik@JuniorNet.onmicrosoft.com</a:t>
            </a:r>
            <a:endParaRPr lang="pl-PL" sz="2000" dirty="0">
              <a:hlinkClick r:id="rId3"/>
            </a:endParaRPr>
          </a:p>
          <a:p>
            <a:r>
              <a:rPr lang="PL-PL" sz="2000" dirty="0"/>
              <a:t>Microsoft Junior Leader</a:t>
            </a:r>
            <a:endParaRPr lang="pl-PL" sz="2000" dirty="0"/>
          </a:p>
          <a:p>
            <a:r>
              <a:rPr lang="PL-PL" sz="2000" dirty="0"/>
              <a:t>Junior Software Developer w ISSP</a:t>
            </a:r>
            <a:endParaRPr lang="pl-PL" sz="2000" dirty="0"/>
          </a:p>
          <a:p>
            <a:endParaRPr lang="PL-PL" sz="2000" dirty="0"/>
          </a:p>
        </p:txBody>
      </p:sp>
      <p:pic>
        <p:nvPicPr>
          <p:cNvPr id="5" name="Symbol zastępczy zawartości 4" descr="profile.jpg"/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1340528" y="2164949"/>
            <a:ext cx="2008188" cy="2668588"/>
          </a:xfrm>
        </p:spPr>
      </p:pic>
    </p:spTree>
    <p:extLst>
      <p:ext uri="{BB962C8B-B14F-4D97-AF65-F5344CB8AC3E}">
        <p14:creationId xmlns:p14="http://schemas.microsoft.com/office/powerpoint/2010/main" val="19704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79" y="47604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Agenda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l-PL" sz="2200" dirty="0"/>
              <a:t>O C# i jego zaletach.</a:t>
            </a:r>
          </a:p>
          <a:p>
            <a:r>
              <a:rPr lang="pl-PL" sz="2200" dirty="0"/>
              <a:t>Co możemy napisać w C#?</a:t>
            </a:r>
          </a:p>
          <a:p>
            <a:r>
              <a:rPr lang="PL-PL" sz="2200" dirty="0"/>
              <a:t>Wszystko i nic o Visual Studio 2015</a:t>
            </a:r>
            <a:endParaRPr lang="pl-PL" sz="2200" dirty="0"/>
          </a:p>
          <a:p>
            <a:r>
              <a:rPr lang="PL-PL" sz="2200" dirty="0"/>
              <a:t>Typy zmiennych w C#</a:t>
            </a:r>
          </a:p>
          <a:p>
            <a:r>
              <a:rPr lang="pl-PL" sz="2200" dirty="0"/>
              <a:t>Obsługa konsoli</a:t>
            </a:r>
          </a:p>
          <a:p>
            <a:r>
              <a:rPr lang="PL-PL" sz="2200" dirty="0"/>
              <a:t>Konwersja i rzutowanie zmiennych</a:t>
            </a:r>
          </a:p>
          <a:p>
            <a:r>
              <a:rPr lang="PL-PL" sz="2200" dirty="0"/>
              <a:t>Instrukcje warunkowe (</a:t>
            </a:r>
            <a:r>
              <a:rPr lang="PL-PL" sz="2200" dirty="0" err="1"/>
              <a:t>If</a:t>
            </a:r>
            <a:r>
              <a:rPr lang="PL-PL" sz="2200" dirty="0"/>
              <a:t> i </a:t>
            </a:r>
            <a:r>
              <a:rPr lang="PL-PL" sz="2200" dirty="0" err="1"/>
              <a:t>switch</a:t>
            </a:r>
            <a:r>
              <a:rPr lang="PL-PL" sz="2200" dirty="0"/>
              <a:t>)</a:t>
            </a:r>
            <a:endParaRPr lang="pl-PL" sz="2200" dirty="0"/>
          </a:p>
          <a:p>
            <a:r>
              <a:rPr lang="PL-PL" sz="2200" dirty="0"/>
              <a:t>Wspólne pisanie 'hello </a:t>
            </a:r>
            <a:r>
              <a:rPr lang="PL-PL" sz="2200" dirty="0" err="1"/>
              <a:t>world</a:t>
            </a:r>
            <a:r>
              <a:rPr lang="PL-PL" sz="2200" dirty="0"/>
              <a:t>'</a:t>
            </a:r>
            <a:endParaRPr lang="pl-PL" sz="22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804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1451578" y="65592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Jak działa c</a:t>
            </a:r>
            <a:r>
              <a:rPr lang="pl-PL" dirty="0"/>
              <a:t>#?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600200"/>
            <a:ext cx="7965240" cy="42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7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możemy zrobić w c#?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Aplikacje internetowe – MVC, Web API</a:t>
            </a:r>
          </a:p>
          <a:p>
            <a:r>
              <a:rPr lang="pl-PL" sz="2400" dirty="0"/>
              <a:t>Aplikacje desktopowe – WPF, </a:t>
            </a:r>
            <a:r>
              <a:rPr lang="pl-PL" sz="2400" dirty="0" err="1"/>
              <a:t>WinForms</a:t>
            </a:r>
            <a:endParaRPr lang="pl-PL" sz="2400" dirty="0"/>
          </a:p>
          <a:p>
            <a:r>
              <a:rPr lang="pl-PL" sz="2400" dirty="0"/>
              <a:t>Aplikacje mobilne – Windows10 Mobile, </a:t>
            </a:r>
            <a:r>
              <a:rPr lang="pl-PL" sz="2400" dirty="0" err="1"/>
              <a:t>Xamarin</a:t>
            </a:r>
            <a:r>
              <a:rPr lang="pl-PL" sz="2400" dirty="0"/>
              <a:t>- natywne i </a:t>
            </a:r>
            <a:r>
              <a:rPr lang="pl-PL" sz="2400" dirty="0" err="1"/>
              <a:t>crossplatrofmowe</a:t>
            </a:r>
            <a:r>
              <a:rPr lang="pl-PL" sz="2400" dirty="0"/>
              <a:t> aplikacje mobilne na iOS i Android</a:t>
            </a:r>
          </a:p>
          <a:p>
            <a:r>
              <a:rPr lang="pl-PL" sz="2400" dirty="0"/>
              <a:t>Usługi sieciowe – WCF, </a:t>
            </a:r>
            <a:r>
              <a:rPr lang="pl-PL" sz="2400" dirty="0" err="1"/>
              <a:t>Sharepoint</a:t>
            </a:r>
            <a:endParaRPr lang="pl-PL" sz="2400" dirty="0"/>
          </a:p>
          <a:p>
            <a:r>
              <a:rPr lang="pl-PL" sz="2400" dirty="0"/>
              <a:t>Programowanie urządzeń – Windows </a:t>
            </a:r>
            <a:r>
              <a:rPr lang="pl-PL" sz="2400" dirty="0" err="1"/>
              <a:t>IoT</a:t>
            </a:r>
            <a:r>
              <a:rPr lang="pl-PL" sz="2400" dirty="0"/>
              <a:t> – np. </a:t>
            </a:r>
            <a:r>
              <a:rPr lang="pl-PL" sz="2400" dirty="0" err="1"/>
              <a:t>Raspberry</a:t>
            </a:r>
            <a:r>
              <a:rPr lang="pl-PL" sz="2400" dirty="0"/>
              <a:t> Pi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290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zure.microsoft.com/svghandler/visual-studio-team-services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28813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ymbol zastępczy zawartości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977678"/>
              </p:ext>
            </p:extLst>
          </p:nvPr>
        </p:nvGraphicFramePr>
        <p:xfrm>
          <a:off x="1254535" y="2121031"/>
          <a:ext cx="9906000" cy="240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415634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434075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912683282"/>
                    </a:ext>
                  </a:extLst>
                </a:gridCol>
              </a:tblGrid>
              <a:tr h="549164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Bajty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4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int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Liczba całkowita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9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/>
                        <a:t>Liczba</a:t>
                      </a:r>
                      <a:r>
                        <a:rPr lang="pl-PL" sz="1100" baseline="0" dirty="0"/>
                        <a:t> zmiennoprzecinkowa podwójnej precyzji</a:t>
                      </a:r>
                      <a:endParaRPr lang="pl-P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Znak </a:t>
                      </a:r>
                      <a:r>
                        <a:rPr lang="pl-PL" dirty="0" err="1"/>
                        <a:t>Unicode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2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Ciąg znaków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2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bool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Wartość logiczna (</a:t>
                      </a:r>
                      <a:r>
                        <a:rPr lang="pl-PL" sz="1400" dirty="0" err="1"/>
                        <a:t>true</a:t>
                      </a:r>
                      <a:r>
                        <a:rPr lang="pl-PL" sz="1400" dirty="0"/>
                        <a:t> lub </a:t>
                      </a:r>
                      <a:r>
                        <a:rPr lang="pl-PL" sz="1400" dirty="0" err="1"/>
                        <a:t>false</a:t>
                      </a:r>
                      <a:r>
                        <a:rPr lang="pl-PL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26866"/>
                  </a:ext>
                </a:extLst>
              </a:tr>
            </a:tbl>
          </a:graphicData>
        </a:graphic>
      </p:graphicFrame>
      <p:sp>
        <p:nvSpPr>
          <p:cNvPr id="5" name="Tytuł 1"/>
          <p:cNvSpPr txBox="1">
            <a:spLocks/>
          </p:cNvSpPr>
          <p:nvPr/>
        </p:nvSpPr>
        <p:spPr>
          <a:xfrm>
            <a:off x="830328" y="556181"/>
            <a:ext cx="9905998" cy="1553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/>
              <a:t>Podstawowe Wbudowane typy zmiennych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898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Zadanie domowe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10215" y="2024109"/>
            <a:ext cx="10344640" cy="3442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/>
              <a:t>Kalkulator który będzie dodawał, odejmował, mnożył lub dzielił.</a:t>
            </a:r>
            <a:endParaRPr lang="pl-PL" sz="2400" dirty="0"/>
          </a:p>
          <a:p>
            <a:r>
              <a:rPr lang="PL-PL" sz="2400" dirty="0"/>
              <a:t>Za </a:t>
            </a:r>
            <a:r>
              <a:rPr lang="PL-PL" sz="2400" dirty="0" err="1"/>
              <a:t>pomoca</a:t>
            </a:r>
            <a:r>
              <a:rPr lang="PL-PL" sz="2400" dirty="0"/>
              <a:t> </a:t>
            </a:r>
            <a:r>
              <a:rPr lang="PL-PL" sz="2400" dirty="0" err="1"/>
              <a:t>if</a:t>
            </a:r>
            <a:r>
              <a:rPr lang="PL-PL" sz="2400" dirty="0"/>
              <a:t>/</a:t>
            </a:r>
            <a:r>
              <a:rPr lang="PL-PL" sz="2400" dirty="0" err="1"/>
              <a:t>switch</a:t>
            </a:r>
            <a:r>
              <a:rPr lang="PL-PL" sz="2400" dirty="0"/>
              <a:t> proszę zrobić menu.</a:t>
            </a:r>
            <a:endParaRPr lang="pl-PL" sz="2400" dirty="0"/>
          </a:p>
          <a:p>
            <a:r>
              <a:rPr lang="PL-PL" sz="2400" dirty="0"/>
              <a:t>*Dla chętnych można to zrobić w Universal Platform, WPF lub </a:t>
            </a:r>
            <a:r>
              <a:rPr lang="PL-PL" sz="2400" dirty="0" err="1"/>
              <a:t>WinFormsach</a:t>
            </a:r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205005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Pomarańczowoczerwon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453</TotalTime>
  <Words>181</Words>
  <Application>Microsoft Office PowerPoint</Application>
  <PresentationFormat>Panoramiczny</PresentationFormat>
  <Paragraphs>48</Paragraphs>
  <Slides>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Galeria</vt:lpstr>
      <vt:lpstr>AKADEMIA C#  vol.1</vt:lpstr>
      <vt:lpstr>Prezentacja programu PowerPoint</vt:lpstr>
      <vt:lpstr>Agenda</vt:lpstr>
      <vt:lpstr>Prezentacja programu PowerPoint</vt:lpstr>
      <vt:lpstr>Co możemy zrobić w c#?</vt:lpstr>
      <vt:lpstr>Prezentacja programu PowerPoint</vt:lpstr>
      <vt:lpstr>Prezentacja programu PowerPoint</vt:lpstr>
      <vt:lpstr>Zadanie domowe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AkaDemia C# #1</dc:title>
  <cp:lastModifiedBy>Joanna</cp:lastModifiedBy>
  <cp:revision>17</cp:revision>
  <dcterms:modified xsi:type="dcterms:W3CDTF">2016-10-26T22:24:15Z</dcterms:modified>
</cp:coreProperties>
</file>