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PX4T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ITP-Projekt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74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Aktueller Zustand</a:t>
            </a:r>
          </a:p>
          <a:p>
            <a:r>
              <a:rPr lang="de-DE" dirty="0"/>
              <a:t>Einsatzgebiete unseres </a:t>
            </a:r>
            <a:r>
              <a:rPr lang="de-DE" dirty="0" smtClean="0"/>
              <a:t>Projektes</a:t>
            </a:r>
          </a:p>
          <a:p>
            <a:r>
              <a:rPr lang="de-DE" dirty="0"/>
              <a:t>Sammlung der </a:t>
            </a:r>
            <a:r>
              <a:rPr lang="de-DE" dirty="0" smtClean="0"/>
              <a:t>Dienste</a:t>
            </a:r>
          </a:p>
          <a:p>
            <a:r>
              <a:rPr lang="de-DE" dirty="0"/>
              <a:t>Mögliche </a:t>
            </a:r>
            <a:r>
              <a:rPr lang="de-DE" dirty="0" smtClean="0"/>
              <a:t>Angriffsszenarien</a:t>
            </a:r>
          </a:p>
          <a:p>
            <a:r>
              <a:rPr lang="de-DE" dirty="0" smtClean="0"/>
              <a:t>Ansteuerung des </a:t>
            </a:r>
            <a:r>
              <a:rPr lang="de-DE" dirty="0" err="1" smtClean="0"/>
              <a:t>Systemes</a:t>
            </a:r>
            <a:endParaRPr lang="de-DE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48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Zustand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Mühsam da meist hoher Konfigurationsaufwand</a:t>
            </a:r>
          </a:p>
          <a:p>
            <a:endParaRPr lang="de-DE" dirty="0" smtClean="0"/>
          </a:p>
          <a:p>
            <a:r>
              <a:rPr lang="de-DE" dirty="0" smtClean="0"/>
              <a:t>Parameter unübersichtlich da es zu viele gibt</a:t>
            </a:r>
          </a:p>
          <a:p>
            <a:endParaRPr lang="de-DE" dirty="0" smtClean="0"/>
          </a:p>
          <a:p>
            <a:r>
              <a:rPr lang="de-DE" dirty="0" smtClean="0"/>
              <a:t>Alles nur manuell und nicht automatisiert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1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Einsatzgebiete unseres Projektes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Firmen</a:t>
            </a:r>
          </a:p>
          <a:p>
            <a:endParaRPr lang="de-DE" dirty="0" smtClean="0"/>
          </a:p>
          <a:p>
            <a:r>
              <a:rPr lang="de-DE" dirty="0" smtClean="0"/>
              <a:t>Privatgebäude</a:t>
            </a:r>
          </a:p>
          <a:p>
            <a:endParaRPr lang="de-DE" dirty="0" smtClean="0"/>
          </a:p>
          <a:p>
            <a:r>
              <a:rPr lang="de-DE" dirty="0" smtClean="0"/>
              <a:t>Öffentliche Gebäude</a:t>
            </a:r>
          </a:p>
          <a:p>
            <a:endParaRPr lang="de-DE" dirty="0" smtClean="0"/>
          </a:p>
          <a:p>
            <a:r>
              <a:rPr lang="de-DE" dirty="0" smtClean="0"/>
              <a:t>Lehrzwecke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78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Sammlung der Dienste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Sslstrip</a:t>
            </a:r>
            <a:endParaRPr lang="de-DE" dirty="0" smtClean="0"/>
          </a:p>
          <a:p>
            <a:r>
              <a:rPr lang="de-DE" dirty="0" err="1" smtClean="0"/>
              <a:t>Arpspoof</a:t>
            </a:r>
            <a:endParaRPr lang="de-DE" dirty="0" smtClean="0"/>
          </a:p>
          <a:p>
            <a:r>
              <a:rPr lang="de-DE" dirty="0" err="1" smtClean="0"/>
              <a:t>Dnsspoof</a:t>
            </a:r>
            <a:endParaRPr lang="de-DE" dirty="0" smtClean="0"/>
          </a:p>
          <a:p>
            <a:r>
              <a:rPr lang="de-DE" dirty="0" err="1" smtClean="0"/>
              <a:t>Macchanger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Iptables</a:t>
            </a:r>
            <a:endParaRPr lang="de-DE" dirty="0" smtClean="0"/>
          </a:p>
          <a:p>
            <a:r>
              <a:rPr lang="de-DE" dirty="0" err="1" smtClean="0"/>
              <a:t>Wieshark</a:t>
            </a:r>
            <a:endParaRPr lang="de-DE" dirty="0" smtClean="0"/>
          </a:p>
          <a:p>
            <a:r>
              <a:rPr lang="de-DE" dirty="0" smtClean="0"/>
              <a:t>HTTP</a:t>
            </a:r>
          </a:p>
          <a:p>
            <a:r>
              <a:rPr lang="de-DE" dirty="0" smtClean="0"/>
              <a:t>SSH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Smb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/>
              <a:t>OS </a:t>
            </a:r>
            <a:r>
              <a:rPr lang="de-DE" dirty="0" err="1"/>
              <a:t>Fingerprinting</a:t>
            </a:r>
            <a:endParaRPr lang="de-DE" dirty="0"/>
          </a:p>
          <a:p>
            <a:r>
              <a:rPr lang="de-DE" dirty="0"/>
              <a:t>VPN</a:t>
            </a:r>
          </a:p>
          <a:p>
            <a:r>
              <a:rPr lang="de-DE" dirty="0"/>
              <a:t>SMTP</a:t>
            </a:r>
          </a:p>
          <a:p>
            <a:r>
              <a:rPr lang="de-DE" dirty="0"/>
              <a:t>SNTP</a:t>
            </a:r>
          </a:p>
          <a:p>
            <a:r>
              <a:rPr lang="de-DE" dirty="0" err="1"/>
              <a:t>Namp</a:t>
            </a:r>
            <a:endParaRPr lang="de-DE" dirty="0"/>
          </a:p>
          <a:p>
            <a:r>
              <a:rPr lang="de-DE" dirty="0" err="1"/>
              <a:t>Amap</a:t>
            </a:r>
            <a:endParaRPr lang="de-DE" dirty="0"/>
          </a:p>
          <a:p>
            <a:r>
              <a:rPr lang="de-DE" dirty="0"/>
              <a:t>John</a:t>
            </a:r>
          </a:p>
          <a:p>
            <a:r>
              <a:rPr lang="de-DE" dirty="0" err="1" smtClean="0"/>
              <a:t>Hashcat</a:t>
            </a:r>
            <a:endParaRPr lang="de-DE" dirty="0" smtClean="0"/>
          </a:p>
          <a:p>
            <a:r>
              <a:rPr lang="de-DE" dirty="0" smtClean="0"/>
              <a:t>MSF?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03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Angriffsszenarien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MITM über </a:t>
            </a:r>
            <a:r>
              <a:rPr lang="de-DE" dirty="0" err="1" smtClean="0"/>
              <a:t>ARPspoof</a:t>
            </a:r>
            <a:r>
              <a:rPr lang="de-DE" dirty="0" smtClean="0"/>
              <a:t> ermöglicht mitlesen aller Datenpakete</a:t>
            </a:r>
          </a:p>
          <a:p>
            <a:endParaRPr lang="de-DE" dirty="0" smtClean="0"/>
          </a:p>
          <a:p>
            <a:r>
              <a:rPr lang="de-DE" dirty="0" err="1" smtClean="0"/>
              <a:t>Dnsspoofing</a:t>
            </a:r>
            <a:r>
              <a:rPr lang="de-DE" dirty="0" smtClean="0"/>
              <a:t> ermöglicht gezielte Websites Logins zu „</a:t>
            </a:r>
            <a:r>
              <a:rPr lang="de-DE" dirty="0" err="1" smtClean="0"/>
              <a:t>capture“n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HTTPS-Pakete entschlüsseln via </a:t>
            </a:r>
            <a:r>
              <a:rPr lang="de-DE" dirty="0" err="1" smtClean="0"/>
              <a:t>SSLstrip</a:t>
            </a:r>
            <a:r>
              <a:rPr lang="de-DE" dirty="0" smtClean="0"/>
              <a:t> &amp; </a:t>
            </a:r>
            <a:r>
              <a:rPr lang="de-DE" dirty="0" err="1" smtClean="0"/>
              <a:t>Iptables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73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Ansteuerung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SSH</a:t>
            </a:r>
          </a:p>
          <a:p>
            <a:endParaRPr lang="de-DE" dirty="0"/>
          </a:p>
          <a:p>
            <a:r>
              <a:rPr lang="de-DE" dirty="0" smtClean="0"/>
              <a:t>Über eine Windows Applikation</a:t>
            </a:r>
          </a:p>
          <a:p>
            <a:endParaRPr lang="de-DE" dirty="0"/>
          </a:p>
          <a:p>
            <a:r>
              <a:rPr lang="de-DE" dirty="0" smtClean="0"/>
              <a:t>Evtl. über HTTP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444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101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Projekt PX4T</vt:lpstr>
      <vt:lpstr>Inhalt</vt:lpstr>
      <vt:lpstr>Aktueller Zustand</vt:lpstr>
      <vt:lpstr>Einsatzgebiete unseres Projektes </vt:lpstr>
      <vt:lpstr>Sammlung der Dienste</vt:lpstr>
      <vt:lpstr>Mögliche Angriffsszenarien</vt:lpstr>
      <vt:lpstr>Ansteuerung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blabla</dc:title>
  <dc:creator>Erik Brändli</dc:creator>
  <cp:lastModifiedBy>Erik Brändli</cp:lastModifiedBy>
  <cp:revision>7</cp:revision>
  <dcterms:created xsi:type="dcterms:W3CDTF">2014-09-09T08:09:05Z</dcterms:created>
  <dcterms:modified xsi:type="dcterms:W3CDTF">2014-09-09T09:30:41Z</dcterms:modified>
</cp:coreProperties>
</file>