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WorkShop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Remote - Sicherheitslücken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Erik Brändli 3bhit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608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49487"/>
            <a:ext cx="9905998" cy="1478570"/>
          </a:xfrm>
        </p:spPr>
        <p:txBody>
          <a:bodyPr/>
          <a:lstStyle/>
          <a:p>
            <a:r>
              <a:rPr lang="de-AT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de-AT" dirty="0" smtClean="0"/>
              <a:t>ielen </a:t>
            </a:r>
            <a:r>
              <a:rPr lang="de-AT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de-AT" dirty="0" smtClean="0"/>
              <a:t>ank für die </a:t>
            </a:r>
            <a:r>
              <a:rPr lang="de-AT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de-AT" dirty="0" smtClean="0"/>
              <a:t>ufmerksamkeit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88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Inhalt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44279"/>
          </a:xfrm>
        </p:spPr>
        <p:txBody>
          <a:bodyPr>
            <a:normAutofit/>
          </a:bodyPr>
          <a:lstStyle/>
          <a:p>
            <a:r>
              <a:rPr lang="de-AT" dirty="0" err="1" smtClean="0"/>
              <a:t>Stackoverflow</a:t>
            </a:r>
            <a:endParaRPr lang="de-AT" dirty="0" smtClean="0"/>
          </a:p>
          <a:p>
            <a:r>
              <a:rPr lang="de-AT" dirty="0" err="1" smtClean="0"/>
              <a:t>Vulns</a:t>
            </a:r>
            <a:r>
              <a:rPr lang="de-AT" dirty="0" smtClean="0"/>
              <a:t>-Scanner </a:t>
            </a:r>
          </a:p>
          <a:p>
            <a:r>
              <a:rPr lang="de-AT" dirty="0" err="1" smtClean="0"/>
              <a:t>Auxilary</a:t>
            </a:r>
            <a:endParaRPr lang="de-AT" dirty="0"/>
          </a:p>
          <a:p>
            <a:r>
              <a:rPr lang="de-AT" dirty="0" err="1" smtClean="0"/>
              <a:t>Exploits</a:t>
            </a:r>
            <a:endParaRPr lang="de-AT" dirty="0" smtClean="0"/>
          </a:p>
          <a:p>
            <a:r>
              <a:rPr lang="de-AT" dirty="0" err="1" smtClean="0"/>
              <a:t>Payloads</a:t>
            </a:r>
            <a:endParaRPr lang="de-AT" dirty="0" smtClean="0"/>
          </a:p>
          <a:p>
            <a:r>
              <a:rPr lang="de-AT" dirty="0" smtClean="0"/>
              <a:t>Rechtliches</a:t>
            </a:r>
          </a:p>
          <a:p>
            <a:r>
              <a:rPr lang="de-AT" dirty="0" smtClean="0"/>
              <a:t>Praxis-Beispiel</a:t>
            </a:r>
          </a:p>
        </p:txBody>
      </p:sp>
    </p:spTree>
    <p:extLst>
      <p:ext uri="{BB962C8B-B14F-4D97-AF65-F5344CB8AC3E}">
        <p14:creationId xmlns:p14="http://schemas.microsoft.com/office/powerpoint/2010/main" val="289131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Stack-/</a:t>
            </a:r>
            <a:r>
              <a:rPr lang="de-AT" dirty="0" err="1" smtClean="0"/>
              <a:t>Bufferoverflow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Überschreibt den </a:t>
            </a:r>
            <a:r>
              <a:rPr lang="de-AT" dirty="0" err="1" smtClean="0"/>
              <a:t>Basepointer</a:t>
            </a:r>
            <a:r>
              <a:rPr lang="de-AT" dirty="0"/>
              <a:t> </a:t>
            </a:r>
            <a:r>
              <a:rPr lang="de-AT" dirty="0" smtClean="0"/>
              <a:t>bzw. die Return-Anweisung</a:t>
            </a:r>
          </a:p>
          <a:p>
            <a:r>
              <a:rPr lang="de-AT" dirty="0" smtClean="0"/>
              <a:t>Basiert auf absichtlich falschen Eingaben</a:t>
            </a:r>
          </a:p>
          <a:p>
            <a:r>
              <a:rPr lang="de-AT" dirty="0" smtClean="0"/>
              <a:t>Durchschnittlich entstehen 10 Fehler / 1000 Zeilen Code</a:t>
            </a:r>
          </a:p>
          <a:p>
            <a:r>
              <a:rPr lang="de-AT" dirty="0" smtClean="0"/>
              <a:t>Bsp. </a:t>
            </a:r>
            <a:r>
              <a:rPr lang="de-AT" dirty="0" err="1" smtClean="0"/>
              <a:t>Char</a:t>
            </a:r>
            <a:r>
              <a:rPr lang="de-AT" dirty="0" smtClean="0"/>
              <a:t> Array: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63196" y="4620161"/>
            <a:ext cx="2484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input_line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line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[1000];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latin typeface="Arial Unicode MS" panose="020B0604020202020204" pitchFamily="34" charset="-128"/>
              </a:rPr>
              <a:t> </a:t>
            </a:r>
            <a:r>
              <a:rPr lang="de-DE" altLang="de-DE" sz="1600" dirty="0" smtClean="0">
                <a:latin typeface="Arial Unicode MS" panose="020B0604020202020204" pitchFamily="34" charset="-128"/>
              </a:rPr>
              <a:t>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line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parse_line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line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 </a:t>
            </a:r>
            <a:endParaRPr kumimoji="0" lang="de-DE" altLang="de-D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421" y="4524375"/>
            <a:ext cx="1578582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6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Vulnerabilities</a:t>
            </a:r>
            <a:r>
              <a:rPr lang="de-AT" dirty="0"/>
              <a:t> </a:t>
            </a:r>
            <a:r>
              <a:rPr lang="de-AT" dirty="0" err="1" smtClean="0"/>
              <a:t>scanner</a:t>
            </a:r>
            <a:r>
              <a:rPr lang="de-AT" dirty="0"/>
              <a:t> 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1600" dirty="0" err="1" smtClean="0"/>
              <a:t>Nessus</a:t>
            </a:r>
            <a:endParaRPr lang="de-AT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Ist eine riesige Datenbank</a:t>
            </a:r>
          </a:p>
          <a:p>
            <a:r>
              <a:rPr lang="de-AT" dirty="0" smtClean="0"/>
              <a:t>Scannt die Ports und Services</a:t>
            </a:r>
          </a:p>
          <a:p>
            <a:r>
              <a:rPr lang="de-AT" dirty="0" smtClean="0"/>
              <a:t>Überprüft ob es bei dieser Version bekannte Bugs bzw. </a:t>
            </a:r>
            <a:r>
              <a:rPr lang="de-AT" dirty="0" err="1" smtClean="0"/>
              <a:t>Backdoors</a:t>
            </a:r>
            <a:r>
              <a:rPr lang="de-AT" dirty="0" smtClean="0"/>
              <a:t> gibt</a:t>
            </a:r>
          </a:p>
          <a:p>
            <a:r>
              <a:rPr lang="de-AT" dirty="0" smtClean="0"/>
              <a:t>Erstellt ausführliche Berichte die 80% der Arbeit abnehmen</a:t>
            </a:r>
          </a:p>
          <a:p>
            <a:r>
              <a:rPr lang="de-AT" dirty="0" smtClean="0"/>
              <a:t>Gibt sogar Framework Spezifikationen an</a:t>
            </a:r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416374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Nessus</a:t>
            </a:r>
            <a:r>
              <a:rPr lang="de-AT" dirty="0" smtClean="0"/>
              <a:t> Beispiel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8836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Auxilary</a:t>
            </a:r>
            <a:r>
              <a:rPr lang="de-AT" dirty="0" smtClean="0"/>
              <a:t>			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Überprüfen:</a:t>
            </a:r>
          </a:p>
          <a:p>
            <a:r>
              <a:rPr lang="de-AT" dirty="0"/>
              <a:t>V</a:t>
            </a:r>
            <a:r>
              <a:rPr lang="de-AT" dirty="0" smtClean="0"/>
              <a:t>ersionen von </a:t>
            </a:r>
            <a:r>
              <a:rPr lang="de-AT" dirty="0"/>
              <a:t>S</a:t>
            </a:r>
            <a:r>
              <a:rPr lang="de-AT" dirty="0" smtClean="0"/>
              <a:t>ervices </a:t>
            </a:r>
          </a:p>
          <a:p>
            <a:r>
              <a:rPr lang="de-AT" dirty="0" smtClean="0"/>
              <a:t>Existentes der Lücke</a:t>
            </a:r>
          </a:p>
          <a:p>
            <a:r>
              <a:rPr lang="de-AT" dirty="0" smtClean="0"/>
              <a:t>Oder:</a:t>
            </a:r>
          </a:p>
          <a:p>
            <a:r>
              <a:rPr lang="de-AT" dirty="0" smtClean="0"/>
              <a:t>Verarbeiten „geplünderten“ Daten (JTR)</a:t>
            </a:r>
          </a:p>
        </p:txBody>
      </p:sp>
    </p:spTree>
    <p:extLst>
      <p:ext uri="{BB962C8B-B14F-4D97-AF65-F5344CB8AC3E}">
        <p14:creationId xmlns:p14="http://schemas.microsoft.com/office/powerpoint/2010/main" val="270897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Exploits</a:t>
            </a:r>
            <a:r>
              <a:rPr lang="de-AT" dirty="0" smtClean="0"/>
              <a:t>	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Mit Hilfe </a:t>
            </a:r>
            <a:r>
              <a:rPr lang="de-AT" dirty="0"/>
              <a:t>von Befehlsfolgen </a:t>
            </a:r>
            <a:r>
              <a:rPr lang="de-AT" dirty="0" smtClean="0"/>
              <a:t>werden </a:t>
            </a:r>
            <a:r>
              <a:rPr lang="de-AT" dirty="0"/>
              <a:t>Fehlfunktionen von Programmen </a:t>
            </a:r>
            <a:r>
              <a:rPr lang="de-AT" dirty="0" smtClean="0"/>
              <a:t>benutzt</a:t>
            </a:r>
          </a:p>
          <a:p>
            <a:r>
              <a:rPr lang="de-AT" dirty="0" smtClean="0"/>
              <a:t>Meist </a:t>
            </a:r>
            <a:r>
              <a:rPr lang="de-AT" dirty="0"/>
              <a:t>um sich Zugang zu Ressourcen zu </a:t>
            </a:r>
            <a:r>
              <a:rPr lang="de-AT" dirty="0" smtClean="0"/>
              <a:t>verschaffen</a:t>
            </a:r>
          </a:p>
          <a:p>
            <a:r>
              <a:rPr lang="de-AT" dirty="0" smtClean="0"/>
              <a:t>Beinhalten den schädlichen Code</a:t>
            </a:r>
          </a:p>
          <a:p>
            <a:r>
              <a:rPr lang="de-AT" dirty="0" smtClean="0"/>
              <a:t>Werden mit einem Payload versehen</a:t>
            </a:r>
          </a:p>
          <a:p>
            <a:r>
              <a:rPr lang="de-AT" dirty="0" smtClean="0"/>
              <a:t>Sind eig. </a:t>
            </a:r>
            <a:r>
              <a:rPr lang="de-AT" dirty="0" err="1" smtClean="0"/>
              <a:t>aux</a:t>
            </a:r>
            <a:r>
              <a:rPr lang="de-AT" dirty="0" smtClean="0"/>
              <a:t>. jedoch leicht modifiziert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0708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Payloads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Wird ausgeführt sobald der </a:t>
            </a:r>
            <a:r>
              <a:rPr lang="de-AT" dirty="0" err="1" smtClean="0"/>
              <a:t>Exploit</a:t>
            </a:r>
            <a:r>
              <a:rPr lang="de-AT" dirty="0" smtClean="0"/>
              <a:t> „</a:t>
            </a:r>
            <a:r>
              <a:rPr lang="de-AT" dirty="0" err="1" smtClean="0"/>
              <a:t>trigger“te</a:t>
            </a:r>
            <a:endParaRPr lang="de-AT" dirty="0" smtClean="0"/>
          </a:p>
          <a:p>
            <a:r>
              <a:rPr lang="de-AT" dirty="0" smtClean="0"/>
              <a:t>Liefern meist eine Shell oder einen </a:t>
            </a:r>
            <a:r>
              <a:rPr lang="de-AT" dirty="0" err="1" smtClean="0"/>
              <a:t>Meterpreter</a:t>
            </a:r>
            <a:endParaRPr lang="de-AT" dirty="0" smtClean="0"/>
          </a:p>
          <a:p>
            <a:r>
              <a:rPr lang="de-AT" dirty="0" smtClean="0"/>
              <a:t>Sind Plattform spezifisch</a:t>
            </a:r>
          </a:p>
          <a:p>
            <a:r>
              <a:rPr lang="de-AT" dirty="0" smtClean="0"/>
              <a:t>nicht alle </a:t>
            </a:r>
            <a:r>
              <a:rPr lang="de-AT" dirty="0" err="1" smtClean="0"/>
              <a:t>Payloads</a:t>
            </a:r>
            <a:r>
              <a:rPr lang="de-AT" dirty="0" smtClean="0"/>
              <a:t> sind mit allen </a:t>
            </a:r>
            <a:r>
              <a:rPr lang="de-AT" dirty="0" err="1" smtClean="0"/>
              <a:t>Exploits</a:t>
            </a:r>
            <a:r>
              <a:rPr lang="de-AT" dirty="0" smtClean="0"/>
              <a:t> kompatibel</a:t>
            </a:r>
            <a:br>
              <a:rPr lang="de-AT" dirty="0" smtClean="0"/>
            </a:br>
            <a:r>
              <a:rPr lang="de-AT" dirty="0" smtClean="0"/>
              <a:t>(Größe)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413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Rechtliches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§118a – §126c</a:t>
            </a:r>
          </a:p>
          <a:p>
            <a:r>
              <a:rPr lang="de-AT" dirty="0" smtClean="0"/>
              <a:t>Verboten:</a:t>
            </a:r>
          </a:p>
          <a:p>
            <a:r>
              <a:rPr lang="de-AT" dirty="0" smtClean="0"/>
              <a:t>Programme/Tools die nur Schaden anrichten</a:t>
            </a:r>
          </a:p>
          <a:p>
            <a:r>
              <a:rPr lang="de-AT" dirty="0" smtClean="0"/>
              <a:t>Widerrechtlicher Zugriff auf Systeme</a:t>
            </a:r>
          </a:p>
          <a:p>
            <a:r>
              <a:rPr lang="de-AT" dirty="0" smtClean="0"/>
              <a:t>Jedoch erlaubt:</a:t>
            </a:r>
          </a:p>
          <a:p>
            <a:r>
              <a:rPr lang="de-AT" dirty="0" smtClean="0"/>
              <a:t>Wenn kein böser Ansatz bzw. können 99% der Tools auch Lücken ausmerzen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6709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0</TotalTime>
  <Words>215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Trebuchet MS</vt:lpstr>
      <vt:lpstr>Tw Cen MT</vt:lpstr>
      <vt:lpstr>Circuit</vt:lpstr>
      <vt:lpstr>WorkShop Remote - Sicherheitslücken</vt:lpstr>
      <vt:lpstr>Inhalt</vt:lpstr>
      <vt:lpstr>Stack-/Bufferoverflow</vt:lpstr>
      <vt:lpstr>Vulnerabilities scanner  Nessus</vt:lpstr>
      <vt:lpstr>Nessus Beispiel</vt:lpstr>
      <vt:lpstr>Auxilary   </vt:lpstr>
      <vt:lpstr>Exploits </vt:lpstr>
      <vt:lpstr>Payloads</vt:lpstr>
      <vt:lpstr>Rechtliches</vt:lpstr>
      <vt:lpstr>Vielen Dank für die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Sicherheitslücken</dc:title>
  <dc:creator>Erik Brändli</dc:creator>
  <cp:lastModifiedBy>Erik Brändli</cp:lastModifiedBy>
  <cp:revision>13</cp:revision>
  <dcterms:created xsi:type="dcterms:W3CDTF">2014-06-02T06:08:59Z</dcterms:created>
  <dcterms:modified xsi:type="dcterms:W3CDTF">2014-06-11T06:49:50Z</dcterms:modified>
</cp:coreProperties>
</file>