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08_8FC9A38A.xml" ContentType="application/vnd.ms-powerpoint.comments+xml"/>
  <Override PartName="/ppt/notesSlides/notesSlide11.xml" ContentType="application/vnd.openxmlformats-officedocument.presentationml.notesSlide+xml"/>
  <Override PartName="/ppt/comments/modernComment_109_A57B428F.xml" ContentType="application/vnd.ms-powerpoint.comments+xml"/>
  <Override PartName="/ppt/notesSlides/notesSlide12.xml" ContentType="application/vnd.openxmlformats-officedocument.presentationml.notesSlide+xml"/>
  <Override PartName="/ppt/comments/modernComment_10A_9F294D70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8143D8-64D2-1786-62A4-8FD69FFD1BDD}" name="Dieter Van Houte" initials="DH" userId="S::12101586@student.pxl.be::4c2da1f3-d555-4b56-93de-c7f7c8d1d95e" providerId="AD"/>
  <p188:author id="{340965EC-EE82-A326-8883-907ABCD61382}" name="Semih Yaman" initials="SY" userId="S::12103646@student.pxl.be::797052f8-00a2-4124-a352-dfe103e984b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7CCFD-2B7C-4BE4-B8BD-7AA7C78598FD}" v="174" dt="2024-05-28T12:08:33.542"/>
    <p1510:client id="{8396F938-DBA0-BD5A-94B5-F8C199AF27B9}" v="419" dt="2024-05-28T18:45:45.608"/>
    <p1510:client id="{9A4B412B-B4D6-4271-A1D7-55EA3B5947C0}" v="751" dt="2024-05-27T14:04:22.219"/>
    <p1510:client id="{9A4B7351-D8E1-13DD-0A29-ED9B7D1887E7}" v="3" dt="2024-05-28T18:13:35.362"/>
    <p1510:client id="{AA84D452-5E47-4CAC-AD78-5020B6568ED8}" v="240" dt="2024-05-28T18:40:51.804"/>
    <p1510:client id="{C4B7E0DE-5C30-DA74-1002-DE530A627924}" v="1842" dt="2024-05-27T20:52:41.086"/>
    <p1510:client id="{C744272C-C73F-14B6-E51F-EC4924CF65E5}" v="454" dt="2024-05-28T13:41:34.913"/>
    <p1510:client id="{C999D857-1855-B017-0A08-A680D01DB211}" v="338" dt="2024-05-28T11:14:10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8/10/relationships/authors" Target="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ut Wullaert" userId="S::12300256@student.pxl.be::ea08bca4-1ad7-480c-b3a5-a3ab09eeeb64" providerId="AD" clId="Web-{C999D857-1855-B017-0A08-A680D01DB211}"/>
    <pc:docChg chg="modSld">
      <pc:chgData name="Wout Wullaert" userId="S::12300256@student.pxl.be::ea08bca4-1ad7-480c-b3a5-a3ab09eeeb64" providerId="AD" clId="Web-{C999D857-1855-B017-0A08-A680D01DB211}" dt="2024-05-28T11:14:10.537" v="224" actId="20577"/>
      <pc:docMkLst>
        <pc:docMk/>
      </pc:docMkLst>
      <pc:sldChg chg="addSp modSp">
        <pc:chgData name="Wout Wullaert" userId="S::12300256@student.pxl.be::ea08bca4-1ad7-480c-b3a5-a3ab09eeeb64" providerId="AD" clId="Web-{C999D857-1855-B017-0A08-A680D01DB211}" dt="2024-05-28T09:48:14.638" v="170" actId="20577"/>
        <pc:sldMkLst>
          <pc:docMk/>
          <pc:sldMk cId="3847312007" sldId="260"/>
        </pc:sldMkLst>
        <pc:spChg chg="add mod">
          <ac:chgData name="Wout Wullaert" userId="S::12300256@student.pxl.be::ea08bca4-1ad7-480c-b3a5-a3ab09eeeb64" providerId="AD" clId="Web-{C999D857-1855-B017-0A08-A680D01DB211}" dt="2024-05-28T09:48:14.638" v="170" actId="20577"/>
          <ac:spMkLst>
            <pc:docMk/>
            <pc:sldMk cId="3847312007" sldId="260"/>
            <ac:spMk id="3" creationId="{14AE95F9-7EBB-735D-29C3-255A55DF902F}"/>
          </ac:spMkLst>
        </pc:spChg>
      </pc:sldChg>
      <pc:sldChg chg="addSp delSp modSp mod setBg setClrOvrMap">
        <pc:chgData name="Wout Wullaert" userId="S::12300256@student.pxl.be::ea08bca4-1ad7-480c-b3a5-a3ab09eeeb64" providerId="AD" clId="Web-{C999D857-1855-B017-0A08-A680D01DB211}" dt="2024-05-28T10:03:34.095" v="185"/>
        <pc:sldMkLst>
          <pc:docMk/>
          <pc:sldMk cId="231998606" sldId="262"/>
        </pc:sldMkLst>
        <pc:spChg chg="mod">
          <ac:chgData name="Wout Wullaert" userId="S::12300256@student.pxl.be::ea08bca4-1ad7-480c-b3a5-a3ab09eeeb64" providerId="AD" clId="Web-{C999D857-1855-B017-0A08-A680D01DB211}" dt="2024-05-28T10:02:20.292" v="177"/>
          <ac:spMkLst>
            <pc:docMk/>
            <pc:sldMk cId="231998606" sldId="262"/>
            <ac:spMk id="2" creationId="{5C5E06FD-56C0-DD6D-6950-B7F717A5F562}"/>
          </ac:spMkLst>
        </pc:spChg>
        <pc:spChg chg="del">
          <ac:chgData name="Wout Wullaert" userId="S::12300256@student.pxl.be::ea08bca4-1ad7-480c-b3a5-a3ab09eeeb64" providerId="AD" clId="Web-{C999D857-1855-B017-0A08-A680D01DB211}" dt="2024-05-28T10:02:20.292" v="177"/>
          <ac:spMkLst>
            <pc:docMk/>
            <pc:sldMk cId="231998606" sldId="262"/>
            <ac:spMk id="10" creationId="{133F8CB7-795C-4272-9073-64D8CF97F220}"/>
          </ac:spMkLst>
        </pc:spChg>
        <pc:spChg chg="del">
          <ac:chgData name="Wout Wullaert" userId="S::12300256@student.pxl.be::ea08bca4-1ad7-480c-b3a5-a3ab09eeeb64" providerId="AD" clId="Web-{C999D857-1855-B017-0A08-A680D01DB211}" dt="2024-05-28T10:02:20.292" v="177"/>
          <ac:spMkLst>
            <pc:docMk/>
            <pc:sldMk cId="231998606" sldId="262"/>
            <ac:spMk id="12" creationId="{1C2647E2-7D2F-4C4F-872B-ACE1717F5E98}"/>
          </ac:spMkLst>
        </pc:spChg>
        <pc:spChg chg="del">
          <ac:chgData name="Wout Wullaert" userId="S::12300256@student.pxl.be::ea08bca4-1ad7-480c-b3a5-a3ab09eeeb64" providerId="AD" clId="Web-{C999D857-1855-B017-0A08-A680D01DB211}" dt="2024-05-28T10:02:20.292" v="177"/>
          <ac:spMkLst>
            <pc:docMk/>
            <pc:sldMk cId="231998606" sldId="262"/>
            <ac:spMk id="14" creationId="{77D413C2-1363-4D2E-97D4-7F3549760ED2}"/>
          </ac:spMkLst>
        </pc:spChg>
        <pc:spChg chg="add">
          <ac:chgData name="Wout Wullaert" userId="S::12300256@student.pxl.be::ea08bca4-1ad7-480c-b3a5-a3ab09eeeb64" providerId="AD" clId="Web-{C999D857-1855-B017-0A08-A680D01DB211}" dt="2024-05-28T10:02:20.292" v="177"/>
          <ac:spMkLst>
            <pc:docMk/>
            <pc:sldMk cId="231998606" sldId="262"/>
            <ac:spMk id="19" creationId="{11114F18-D12D-43C6-895F-5BA92C290CC1}"/>
          </ac:spMkLst>
        </pc:spChg>
        <pc:grpChg chg="add">
          <ac:chgData name="Wout Wullaert" userId="S::12300256@student.pxl.be::ea08bca4-1ad7-480c-b3a5-a3ab09eeeb64" providerId="AD" clId="Web-{C999D857-1855-B017-0A08-A680D01DB211}" dt="2024-05-28T10:02:20.292" v="177"/>
          <ac:grpSpMkLst>
            <pc:docMk/>
            <pc:sldMk cId="231998606" sldId="262"/>
            <ac:grpSpMk id="21" creationId="{DE2DD4A6-DC96-421E-9E1C-7CD0D26814F8}"/>
          </ac:grpSpMkLst>
        </pc:grpChg>
        <pc:picChg chg="add mod modCrop">
          <ac:chgData name="Wout Wullaert" userId="S::12300256@student.pxl.be::ea08bca4-1ad7-480c-b3a5-a3ab09eeeb64" providerId="AD" clId="Web-{C999D857-1855-B017-0A08-A680D01DB211}" dt="2024-05-28T10:03:25.266" v="183" actId="14100"/>
          <ac:picMkLst>
            <pc:docMk/>
            <pc:sldMk cId="231998606" sldId="262"/>
            <ac:picMk id="3" creationId="{445B55E5-9215-8266-2A2F-561575765DE4}"/>
          </ac:picMkLst>
        </pc:picChg>
        <pc:picChg chg="add mod">
          <ac:chgData name="Wout Wullaert" userId="S::12300256@student.pxl.be::ea08bca4-1ad7-480c-b3a5-a3ab09eeeb64" providerId="AD" clId="Web-{C999D857-1855-B017-0A08-A680D01DB211}" dt="2024-05-28T10:03:29.172" v="184" actId="14100"/>
          <ac:picMkLst>
            <pc:docMk/>
            <pc:sldMk cId="231998606" sldId="262"/>
            <ac:picMk id="4" creationId="{EA5B4C97-FB0D-ED29-30D7-F66361E69265}"/>
          </ac:picMkLst>
        </pc:picChg>
        <pc:picChg chg="del mod">
          <ac:chgData name="Wout Wullaert" userId="S::12300256@student.pxl.be::ea08bca4-1ad7-480c-b3a5-a3ab09eeeb64" providerId="AD" clId="Web-{C999D857-1855-B017-0A08-A680D01DB211}" dt="2024-05-28T10:03:34.095" v="185"/>
          <ac:picMkLst>
            <pc:docMk/>
            <pc:sldMk cId="231998606" sldId="262"/>
            <ac:picMk id="7" creationId="{FC5E17C5-2E7F-7456-1542-2962B73D8217}"/>
          </ac:picMkLst>
        </pc:picChg>
      </pc:sldChg>
      <pc:sldChg chg="modSp">
        <pc:chgData name="Wout Wullaert" userId="S::12300256@student.pxl.be::ea08bca4-1ad7-480c-b3a5-a3ab09eeeb64" providerId="AD" clId="Web-{C999D857-1855-B017-0A08-A680D01DB211}" dt="2024-05-28T09:18:40.699" v="49" actId="20577"/>
        <pc:sldMkLst>
          <pc:docMk/>
          <pc:sldMk cId="2776318607" sldId="265"/>
        </pc:sldMkLst>
        <pc:spChg chg="mod">
          <ac:chgData name="Wout Wullaert" userId="S::12300256@student.pxl.be::ea08bca4-1ad7-480c-b3a5-a3ab09eeeb64" providerId="AD" clId="Web-{C999D857-1855-B017-0A08-A680D01DB211}" dt="2024-05-28T09:18:40.699" v="49" actId="20577"/>
          <ac:spMkLst>
            <pc:docMk/>
            <pc:sldMk cId="2776318607" sldId="265"/>
            <ac:spMk id="6" creationId="{7324AEFA-D869-4471-BC2C-10AF07151DD5}"/>
          </ac:spMkLst>
        </pc:spChg>
      </pc:sldChg>
      <pc:sldChg chg="modSp">
        <pc:chgData name="Wout Wullaert" userId="S::12300256@student.pxl.be::ea08bca4-1ad7-480c-b3a5-a3ab09eeeb64" providerId="AD" clId="Web-{C999D857-1855-B017-0A08-A680D01DB211}" dt="2024-05-28T09:29:38.761" v="55" actId="20577"/>
        <pc:sldMkLst>
          <pc:docMk/>
          <pc:sldMk cId="2670284144" sldId="266"/>
        </pc:sldMkLst>
        <pc:spChg chg="mod">
          <ac:chgData name="Wout Wullaert" userId="S::12300256@student.pxl.be::ea08bca4-1ad7-480c-b3a5-a3ab09eeeb64" providerId="AD" clId="Web-{C999D857-1855-B017-0A08-A680D01DB211}" dt="2024-05-28T09:29:38.761" v="55" actId="20577"/>
          <ac:spMkLst>
            <pc:docMk/>
            <pc:sldMk cId="2670284144" sldId="266"/>
            <ac:spMk id="4" creationId="{A2EC95BB-4750-794D-4BCC-C79F4EC09294}"/>
          </ac:spMkLst>
        </pc:spChg>
      </pc:sldChg>
      <pc:sldChg chg="modSp">
        <pc:chgData name="Wout Wullaert" userId="S::12300256@student.pxl.be::ea08bca4-1ad7-480c-b3a5-a3ab09eeeb64" providerId="AD" clId="Web-{C999D857-1855-B017-0A08-A680D01DB211}" dt="2024-05-28T09:31:39.286" v="86" actId="20577"/>
        <pc:sldMkLst>
          <pc:docMk/>
          <pc:sldMk cId="3472589131" sldId="268"/>
        </pc:sldMkLst>
        <pc:spChg chg="mod">
          <ac:chgData name="Wout Wullaert" userId="S::12300256@student.pxl.be::ea08bca4-1ad7-480c-b3a5-a3ab09eeeb64" providerId="AD" clId="Web-{C999D857-1855-B017-0A08-A680D01DB211}" dt="2024-05-28T09:31:39.286" v="86" actId="20577"/>
          <ac:spMkLst>
            <pc:docMk/>
            <pc:sldMk cId="3472589131" sldId="268"/>
            <ac:spMk id="3" creationId="{0BACDBFB-A32D-0D28-8737-C8285A26D01B}"/>
          </ac:spMkLst>
        </pc:spChg>
      </pc:sldChg>
      <pc:sldChg chg="modSp">
        <pc:chgData name="Wout Wullaert" userId="S::12300256@student.pxl.be::ea08bca4-1ad7-480c-b3a5-a3ab09eeeb64" providerId="AD" clId="Web-{C999D857-1855-B017-0A08-A680D01DB211}" dt="2024-05-28T11:14:10.537" v="224" actId="20577"/>
        <pc:sldMkLst>
          <pc:docMk/>
          <pc:sldMk cId="2103849426" sldId="272"/>
        </pc:sldMkLst>
        <pc:spChg chg="mod">
          <ac:chgData name="Wout Wullaert" userId="S::12300256@student.pxl.be::ea08bca4-1ad7-480c-b3a5-a3ab09eeeb64" providerId="AD" clId="Web-{C999D857-1855-B017-0A08-A680D01DB211}" dt="2024-05-28T11:14:10.537" v="224" actId="20577"/>
          <ac:spMkLst>
            <pc:docMk/>
            <pc:sldMk cId="2103849426" sldId="272"/>
            <ac:spMk id="3" creationId="{6228D4C7-AE6E-5967-D69E-46F1DA9AA803}"/>
          </ac:spMkLst>
        </pc:spChg>
      </pc:sldChg>
    </pc:docChg>
  </pc:docChgLst>
  <pc:docChgLst>
    <pc:chgData name="Dieter Van Houte" userId="S::12101586@student.pxl.be::4c2da1f3-d555-4b56-93de-c7f7c8d1d95e" providerId="AD" clId="Web-{AA84D452-5E47-4CAC-AD78-5020B6568ED8}"/>
    <pc:docChg chg="delSld modSld">
      <pc:chgData name="Dieter Van Houte" userId="S::12101586@student.pxl.be::4c2da1f3-d555-4b56-93de-c7f7c8d1d95e" providerId="AD" clId="Web-{AA84D452-5E47-4CAC-AD78-5020B6568ED8}" dt="2024-05-28T18:40:29.037" v="193"/>
      <pc:docMkLst>
        <pc:docMk/>
      </pc:docMkLst>
      <pc:sldChg chg="modSp">
        <pc:chgData name="Dieter Van Houte" userId="S::12101586@student.pxl.be::4c2da1f3-d555-4b56-93de-c7f7c8d1d95e" providerId="AD" clId="Web-{AA84D452-5E47-4CAC-AD78-5020B6568ED8}" dt="2024-05-28T18:21:52.889" v="166" actId="20577"/>
        <pc:sldMkLst>
          <pc:docMk/>
          <pc:sldMk cId="4130713328" sldId="258"/>
        </pc:sldMkLst>
        <pc:spChg chg="mod">
          <ac:chgData name="Dieter Van Houte" userId="S::12101586@student.pxl.be::4c2da1f3-d555-4b56-93de-c7f7c8d1d95e" providerId="AD" clId="Web-{AA84D452-5E47-4CAC-AD78-5020B6568ED8}" dt="2024-05-28T18:21:52.889" v="166" actId="20577"/>
          <ac:spMkLst>
            <pc:docMk/>
            <pc:sldMk cId="4130713328" sldId="258"/>
            <ac:spMk id="3" creationId="{33274076-BCF4-5F8C-AD7C-8C763578687A}"/>
          </ac:spMkLst>
        </pc:spChg>
      </pc:sldChg>
      <pc:sldChg chg="modSp">
        <pc:chgData name="Dieter Van Houte" userId="S::12101586@student.pxl.be::4c2da1f3-d555-4b56-93de-c7f7c8d1d95e" providerId="AD" clId="Web-{AA84D452-5E47-4CAC-AD78-5020B6568ED8}" dt="2024-05-28T18:39:50.661" v="191" actId="20577"/>
        <pc:sldMkLst>
          <pc:docMk/>
          <pc:sldMk cId="2629565822" sldId="259"/>
        </pc:sldMkLst>
        <pc:spChg chg="mod">
          <ac:chgData name="Dieter Van Houte" userId="S::12101586@student.pxl.be::4c2da1f3-d555-4b56-93de-c7f7c8d1d95e" providerId="AD" clId="Web-{AA84D452-5E47-4CAC-AD78-5020B6568ED8}" dt="2024-05-28T18:39:50.661" v="191" actId="20577"/>
          <ac:spMkLst>
            <pc:docMk/>
            <pc:sldMk cId="2629565822" sldId="259"/>
            <ac:spMk id="6" creationId="{BED5480E-2187-8E92-A235-6C6AAC5A78E0}"/>
          </ac:spMkLst>
        </pc:spChg>
        <pc:picChg chg="mod">
          <ac:chgData name="Dieter Van Houte" userId="S::12101586@student.pxl.be::4c2da1f3-d555-4b56-93de-c7f7c8d1d95e" providerId="AD" clId="Web-{AA84D452-5E47-4CAC-AD78-5020B6568ED8}" dt="2024-05-28T18:03:19.506" v="1"/>
          <ac:picMkLst>
            <pc:docMk/>
            <pc:sldMk cId="2629565822" sldId="259"/>
            <ac:picMk id="15" creationId="{E75825BA-F000-81D4-CAB4-E76CE672EB35}"/>
          </ac:picMkLst>
        </pc:picChg>
      </pc:sldChg>
      <pc:sldChg chg="modSp">
        <pc:chgData name="Dieter Van Houte" userId="S::12101586@student.pxl.be::4c2da1f3-d555-4b56-93de-c7f7c8d1d95e" providerId="AD" clId="Web-{AA84D452-5E47-4CAC-AD78-5020B6568ED8}" dt="2024-05-28T18:24:47.176" v="170" actId="20577"/>
        <pc:sldMkLst>
          <pc:docMk/>
          <pc:sldMk cId="3847312007" sldId="260"/>
        </pc:sldMkLst>
        <pc:spChg chg="mod">
          <ac:chgData name="Dieter Van Houte" userId="S::12101586@student.pxl.be::4c2da1f3-d555-4b56-93de-c7f7c8d1d95e" providerId="AD" clId="Web-{AA84D452-5E47-4CAC-AD78-5020B6568ED8}" dt="2024-05-28T18:24:47.176" v="170" actId="20577"/>
          <ac:spMkLst>
            <pc:docMk/>
            <pc:sldMk cId="3847312007" sldId="260"/>
            <ac:spMk id="3" creationId="{14AE95F9-7EBB-735D-29C3-255A55DF902F}"/>
          </ac:spMkLst>
        </pc:spChg>
        <pc:picChg chg="mod">
          <ac:chgData name="Dieter Van Houte" userId="S::12101586@student.pxl.be::4c2da1f3-d555-4b56-93de-c7f7c8d1d95e" providerId="AD" clId="Web-{AA84D452-5E47-4CAC-AD78-5020B6568ED8}" dt="2024-05-28T18:03:10.662" v="0"/>
          <ac:picMkLst>
            <pc:docMk/>
            <pc:sldMk cId="3847312007" sldId="260"/>
            <ac:picMk id="7" creationId="{3AF96221-1563-DD36-3DBA-001A8166396C}"/>
          </ac:picMkLst>
        </pc:picChg>
      </pc:sldChg>
      <pc:sldChg chg="delSp modSp">
        <pc:chgData name="Dieter Van Houte" userId="S::12101586@student.pxl.be::4c2da1f3-d555-4b56-93de-c7f7c8d1d95e" providerId="AD" clId="Web-{AA84D452-5E47-4CAC-AD78-5020B6568ED8}" dt="2024-05-28T18:40:29.037" v="193"/>
        <pc:sldMkLst>
          <pc:docMk/>
          <pc:sldMk cId="160073206" sldId="261"/>
        </pc:sldMkLst>
        <pc:spChg chg="del mod">
          <ac:chgData name="Dieter Van Houte" userId="S::12101586@student.pxl.be::4c2da1f3-d555-4b56-93de-c7f7c8d1d95e" providerId="AD" clId="Web-{AA84D452-5E47-4CAC-AD78-5020B6568ED8}" dt="2024-05-28T18:40:29.037" v="193"/>
          <ac:spMkLst>
            <pc:docMk/>
            <pc:sldMk cId="160073206" sldId="261"/>
            <ac:spMk id="3" creationId="{51932EE3-BC8C-722E-355C-725E82B24971}"/>
          </ac:spMkLst>
        </pc:spChg>
      </pc:sldChg>
      <pc:sldChg chg="modSp">
        <pc:chgData name="Dieter Van Houte" userId="S::12101586@student.pxl.be::4c2da1f3-d555-4b56-93de-c7f7c8d1d95e" providerId="AD" clId="Web-{AA84D452-5E47-4CAC-AD78-5020B6568ED8}" dt="2024-05-28T18:21:18.981" v="150" actId="20577"/>
        <pc:sldMkLst>
          <pc:docMk/>
          <pc:sldMk cId="1916045646" sldId="263"/>
        </pc:sldMkLst>
        <pc:spChg chg="mod">
          <ac:chgData name="Dieter Van Houte" userId="S::12101586@student.pxl.be::4c2da1f3-d555-4b56-93de-c7f7c8d1d95e" providerId="AD" clId="Web-{AA84D452-5E47-4CAC-AD78-5020B6568ED8}" dt="2024-05-28T18:21:18.981" v="150" actId="20577"/>
          <ac:spMkLst>
            <pc:docMk/>
            <pc:sldMk cId="1916045646" sldId="263"/>
            <ac:spMk id="3" creationId="{AFF52B51-3C5B-57CF-2AC1-0A33D8E7C56D}"/>
          </ac:spMkLst>
        </pc:spChg>
      </pc:sldChg>
      <pc:sldChg chg="modSp">
        <pc:chgData name="Dieter Van Houte" userId="S::12101586@student.pxl.be::4c2da1f3-d555-4b56-93de-c7f7c8d1d95e" providerId="AD" clId="Web-{AA84D452-5E47-4CAC-AD78-5020B6568ED8}" dt="2024-05-28T18:21:13.028" v="148" actId="20577"/>
        <pc:sldMkLst>
          <pc:docMk/>
          <pc:sldMk cId="2412356490" sldId="264"/>
        </pc:sldMkLst>
        <pc:spChg chg="mod">
          <ac:chgData name="Dieter Van Houte" userId="S::12101586@student.pxl.be::4c2da1f3-d555-4b56-93de-c7f7c8d1d95e" providerId="AD" clId="Web-{AA84D452-5E47-4CAC-AD78-5020B6568ED8}" dt="2024-05-28T18:21:13.028" v="148" actId="20577"/>
          <ac:spMkLst>
            <pc:docMk/>
            <pc:sldMk cId="2412356490" sldId="264"/>
            <ac:spMk id="3" creationId="{94FADB5F-7899-07CE-10EA-FA97911B440B}"/>
          </ac:spMkLst>
        </pc:spChg>
      </pc:sldChg>
      <pc:sldChg chg="modSp addCm">
        <pc:chgData name="Dieter Van Houte" userId="S::12101586@student.pxl.be::4c2da1f3-d555-4b56-93de-c7f7c8d1d95e" providerId="AD" clId="Web-{AA84D452-5E47-4CAC-AD78-5020B6568ED8}" dt="2024-05-28T18:33:22.147" v="189"/>
        <pc:sldMkLst>
          <pc:docMk/>
          <pc:sldMk cId="2776318607" sldId="265"/>
        </pc:sldMkLst>
        <pc:spChg chg="mod">
          <ac:chgData name="Dieter Van Houte" userId="S::12101586@student.pxl.be::4c2da1f3-d555-4b56-93de-c7f7c8d1d95e" providerId="AD" clId="Web-{AA84D452-5E47-4CAC-AD78-5020B6568ED8}" dt="2024-05-28T18:20:36.933" v="141" actId="20577"/>
          <ac:spMkLst>
            <pc:docMk/>
            <pc:sldMk cId="2776318607" sldId="265"/>
            <ac:spMk id="6" creationId="{7324AEFA-D869-4471-BC2C-10AF07151D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ieter Van Houte" userId="S::12101586@student.pxl.be::4c2da1f3-d555-4b56-93de-c7f7c8d1d95e" providerId="AD" clId="Web-{AA84D452-5E47-4CAC-AD78-5020B6568ED8}" dt="2024-05-28T18:33:22.147" v="189"/>
              <pc2:cmMkLst xmlns:pc2="http://schemas.microsoft.com/office/powerpoint/2019/9/main/command">
                <pc:docMk/>
                <pc:sldMk cId="2776318607" sldId="265"/>
                <pc2:cmMk id="{F69FDAB5-CF73-4AD1-87D8-094D4EFF3417}"/>
              </pc2:cmMkLst>
            </pc226:cmChg>
          </p:ext>
        </pc:extLst>
      </pc:sldChg>
      <pc:sldChg chg="modSp addCm">
        <pc:chgData name="Dieter Van Houte" userId="S::12101586@student.pxl.be::4c2da1f3-d555-4b56-93de-c7f7c8d1d95e" providerId="AD" clId="Web-{AA84D452-5E47-4CAC-AD78-5020B6568ED8}" dt="2024-05-28T18:32:58.740" v="188"/>
        <pc:sldMkLst>
          <pc:docMk/>
          <pc:sldMk cId="2670284144" sldId="266"/>
        </pc:sldMkLst>
        <pc:spChg chg="mod">
          <ac:chgData name="Dieter Van Houte" userId="S::12101586@student.pxl.be::4c2da1f3-d555-4b56-93de-c7f7c8d1d95e" providerId="AD" clId="Web-{AA84D452-5E47-4CAC-AD78-5020B6568ED8}" dt="2024-05-28T18:32:14.536" v="187" actId="14100"/>
          <ac:spMkLst>
            <pc:docMk/>
            <pc:sldMk cId="2670284144" sldId="266"/>
            <ac:spMk id="4" creationId="{A2EC95BB-4750-794D-4BCC-C79F4EC0929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ieter Van Houte" userId="S::12101586@student.pxl.be::4c2da1f3-d555-4b56-93de-c7f7c8d1d95e" providerId="AD" clId="Web-{AA84D452-5E47-4CAC-AD78-5020B6568ED8}" dt="2024-05-28T18:32:58.740" v="188"/>
              <pc2:cmMkLst xmlns:pc2="http://schemas.microsoft.com/office/powerpoint/2019/9/main/command">
                <pc:docMk/>
                <pc:sldMk cId="2670284144" sldId="266"/>
                <pc2:cmMk id="{90AFC228-AD81-4C37-BDB0-2E5FB93D644D}"/>
              </pc2:cmMkLst>
            </pc226:cmChg>
          </p:ext>
        </pc:extLst>
      </pc:sldChg>
      <pc:sldChg chg="modSp">
        <pc:chgData name="Dieter Van Houte" userId="S::12101586@student.pxl.be::4c2da1f3-d555-4b56-93de-c7f7c8d1d95e" providerId="AD" clId="Web-{AA84D452-5E47-4CAC-AD78-5020B6568ED8}" dt="2024-05-28T18:20:28.464" v="137" actId="20577"/>
        <pc:sldMkLst>
          <pc:docMk/>
          <pc:sldMk cId="2047497790" sldId="267"/>
        </pc:sldMkLst>
        <pc:spChg chg="mod">
          <ac:chgData name="Dieter Van Houte" userId="S::12101586@student.pxl.be::4c2da1f3-d555-4b56-93de-c7f7c8d1d95e" providerId="AD" clId="Web-{AA84D452-5E47-4CAC-AD78-5020B6568ED8}" dt="2024-05-28T18:20:28.464" v="137" actId="20577"/>
          <ac:spMkLst>
            <pc:docMk/>
            <pc:sldMk cId="2047497790" sldId="267"/>
            <ac:spMk id="4" creationId="{8A191FE6-9592-5E41-0A03-1654A861BB18}"/>
          </ac:spMkLst>
        </pc:spChg>
      </pc:sldChg>
      <pc:sldChg chg="modSp">
        <pc:chgData name="Dieter Van Houte" userId="S::12101586@student.pxl.be::4c2da1f3-d555-4b56-93de-c7f7c8d1d95e" providerId="AD" clId="Web-{AA84D452-5E47-4CAC-AD78-5020B6568ED8}" dt="2024-05-28T18:19:33.134" v="135" actId="20577"/>
        <pc:sldMkLst>
          <pc:docMk/>
          <pc:sldMk cId="3472589131" sldId="268"/>
        </pc:sldMkLst>
        <pc:spChg chg="mod">
          <ac:chgData name="Dieter Van Houte" userId="S::12101586@student.pxl.be::4c2da1f3-d555-4b56-93de-c7f7c8d1d95e" providerId="AD" clId="Web-{AA84D452-5E47-4CAC-AD78-5020B6568ED8}" dt="2024-05-28T18:19:33.134" v="135" actId="20577"/>
          <ac:spMkLst>
            <pc:docMk/>
            <pc:sldMk cId="3472589131" sldId="268"/>
            <ac:spMk id="3" creationId="{0BACDBFB-A32D-0D28-8737-C8285A26D01B}"/>
          </ac:spMkLst>
        </pc:spChg>
      </pc:sldChg>
      <pc:sldChg chg="modSp">
        <pc:chgData name="Dieter Van Houte" userId="S::12101586@student.pxl.be::4c2da1f3-d555-4b56-93de-c7f7c8d1d95e" providerId="AD" clId="Web-{AA84D452-5E47-4CAC-AD78-5020B6568ED8}" dt="2024-05-28T18:20:53.512" v="144" actId="20577"/>
        <pc:sldMkLst>
          <pc:docMk/>
          <pc:sldMk cId="886418937" sldId="269"/>
        </pc:sldMkLst>
        <pc:spChg chg="mod">
          <ac:chgData name="Dieter Van Houte" userId="S::12101586@student.pxl.be::4c2da1f3-d555-4b56-93de-c7f7c8d1d95e" providerId="AD" clId="Web-{AA84D452-5E47-4CAC-AD78-5020B6568ED8}" dt="2024-05-28T18:20:53.512" v="144" actId="20577"/>
          <ac:spMkLst>
            <pc:docMk/>
            <pc:sldMk cId="886418937" sldId="269"/>
            <ac:spMk id="3" creationId="{6CD02918-57A6-C217-33AF-0A5B9CE130AD}"/>
          </ac:spMkLst>
        </pc:spChg>
      </pc:sldChg>
      <pc:sldChg chg="addSp delSp modSp">
        <pc:chgData name="Dieter Van Houte" userId="S::12101586@student.pxl.be::4c2da1f3-d555-4b56-93de-c7f7c8d1d95e" providerId="AD" clId="Web-{AA84D452-5E47-4CAC-AD78-5020B6568ED8}" dt="2024-05-28T18:20:50.136" v="143" actId="20577"/>
        <pc:sldMkLst>
          <pc:docMk/>
          <pc:sldMk cId="855965439" sldId="270"/>
        </pc:sldMkLst>
        <pc:spChg chg="mod">
          <ac:chgData name="Dieter Van Houte" userId="S::12101586@student.pxl.be::4c2da1f3-d555-4b56-93de-c7f7c8d1d95e" providerId="AD" clId="Web-{AA84D452-5E47-4CAC-AD78-5020B6568ED8}" dt="2024-05-28T18:20:50.136" v="143" actId="20577"/>
          <ac:spMkLst>
            <pc:docMk/>
            <pc:sldMk cId="855965439" sldId="270"/>
            <ac:spMk id="3" creationId="{FA30BE30-C2EE-B993-855A-A5FC272631F2}"/>
          </ac:spMkLst>
        </pc:spChg>
        <pc:picChg chg="add mod">
          <ac:chgData name="Dieter Van Houte" userId="S::12101586@student.pxl.be::4c2da1f3-d555-4b56-93de-c7f7c8d1d95e" providerId="AD" clId="Web-{AA84D452-5E47-4CAC-AD78-5020B6568ED8}" dt="2024-05-28T18:11:27.210" v="50" actId="1076"/>
          <ac:picMkLst>
            <pc:docMk/>
            <pc:sldMk cId="855965439" sldId="270"/>
            <ac:picMk id="5" creationId="{EB3AFA80-F08F-CBE3-41FB-CF16CDB4414D}"/>
          </ac:picMkLst>
        </pc:picChg>
        <pc:picChg chg="del">
          <ac:chgData name="Dieter Van Houte" userId="S::12101586@student.pxl.be::4c2da1f3-d555-4b56-93de-c7f7c8d1d95e" providerId="AD" clId="Web-{AA84D452-5E47-4CAC-AD78-5020B6568ED8}" dt="2024-05-28T18:09:33.878" v="27"/>
          <ac:picMkLst>
            <pc:docMk/>
            <pc:sldMk cId="855965439" sldId="270"/>
            <ac:picMk id="18" creationId="{813F9A87-3D05-5441-8E09-0E53B954D259}"/>
          </ac:picMkLst>
        </pc:picChg>
      </pc:sldChg>
      <pc:sldChg chg="addSp modSp">
        <pc:chgData name="Dieter Van Houte" userId="S::12101586@student.pxl.be::4c2da1f3-d555-4b56-93de-c7f7c8d1d95e" providerId="AD" clId="Web-{AA84D452-5E47-4CAC-AD78-5020B6568ED8}" dt="2024-05-28T18:20:46.824" v="142" actId="20577"/>
        <pc:sldMkLst>
          <pc:docMk/>
          <pc:sldMk cId="1466943764" sldId="271"/>
        </pc:sldMkLst>
        <pc:spChg chg="mod">
          <ac:chgData name="Dieter Van Houte" userId="S::12101586@student.pxl.be::4c2da1f3-d555-4b56-93de-c7f7c8d1d95e" providerId="AD" clId="Web-{AA84D452-5E47-4CAC-AD78-5020B6568ED8}" dt="2024-05-28T18:20:46.824" v="142" actId="20577"/>
          <ac:spMkLst>
            <pc:docMk/>
            <pc:sldMk cId="1466943764" sldId="271"/>
            <ac:spMk id="3" creationId="{AD98E8E9-FF81-F72B-FAFB-AE249C93B0B2}"/>
          </ac:spMkLst>
        </pc:spChg>
        <pc:picChg chg="add mod">
          <ac:chgData name="Dieter Van Houte" userId="S::12101586@student.pxl.be::4c2da1f3-d555-4b56-93de-c7f7c8d1d95e" providerId="AD" clId="Web-{AA84D452-5E47-4CAC-AD78-5020B6568ED8}" dt="2024-05-28T18:10:24.286" v="35" actId="1076"/>
          <ac:picMkLst>
            <pc:docMk/>
            <pc:sldMk cId="1466943764" sldId="271"/>
            <ac:picMk id="5" creationId="{B562F2CF-E1D8-2515-92E6-E32DD3B0CA38}"/>
          </ac:picMkLst>
        </pc:picChg>
      </pc:sldChg>
      <pc:sldChg chg="addSp delSp modSp mod setBg">
        <pc:chgData name="Dieter Van Houte" userId="S::12101586@student.pxl.be::4c2da1f3-d555-4b56-93de-c7f7c8d1d95e" providerId="AD" clId="Web-{AA84D452-5E47-4CAC-AD78-5020B6568ED8}" dt="2024-05-28T18:21:00.981" v="146" actId="20577"/>
        <pc:sldMkLst>
          <pc:docMk/>
          <pc:sldMk cId="2103849426" sldId="272"/>
        </pc:sldMkLst>
        <pc:spChg chg="mod">
          <ac:chgData name="Dieter Van Houte" userId="S::12101586@student.pxl.be::4c2da1f3-d555-4b56-93de-c7f7c8d1d95e" providerId="AD" clId="Web-{AA84D452-5E47-4CAC-AD78-5020B6568ED8}" dt="2024-05-28T18:08:52.236" v="21"/>
          <ac:spMkLst>
            <pc:docMk/>
            <pc:sldMk cId="2103849426" sldId="272"/>
            <ac:spMk id="2" creationId="{A78CC365-9819-30B7-70E8-5AAD690EB591}"/>
          </ac:spMkLst>
        </pc:spChg>
        <pc:spChg chg="mod">
          <ac:chgData name="Dieter Van Houte" userId="S::12101586@student.pxl.be::4c2da1f3-d555-4b56-93de-c7f7c8d1d95e" providerId="AD" clId="Web-{AA84D452-5E47-4CAC-AD78-5020B6568ED8}" dt="2024-05-28T18:21:00.981" v="146" actId="20577"/>
          <ac:spMkLst>
            <pc:docMk/>
            <pc:sldMk cId="2103849426" sldId="272"/>
            <ac:spMk id="3" creationId="{6228D4C7-AE6E-5967-D69E-46F1DA9AA803}"/>
          </ac:spMkLst>
        </pc:spChg>
        <pc:spChg chg="add del">
          <ac:chgData name="Dieter Van Houte" userId="S::12101586@student.pxl.be::4c2da1f3-d555-4b56-93de-c7f7c8d1d95e" providerId="AD" clId="Web-{AA84D452-5E47-4CAC-AD78-5020B6568ED8}" dt="2024-05-28T18:08:38.954" v="16"/>
          <ac:spMkLst>
            <pc:docMk/>
            <pc:sldMk cId="2103849426" sldId="272"/>
            <ac:spMk id="9" creationId="{3994EE40-F54F-48E5-826B-B45158209684}"/>
          </ac:spMkLst>
        </pc:spChg>
        <pc:spChg chg="add del">
          <ac:chgData name="Dieter Van Houte" userId="S::12101586@student.pxl.be::4c2da1f3-d555-4b56-93de-c7f7c8d1d95e" providerId="AD" clId="Web-{AA84D452-5E47-4CAC-AD78-5020B6568ED8}" dt="2024-05-28T18:08:29.095" v="9"/>
          <ac:spMkLst>
            <pc:docMk/>
            <pc:sldMk cId="2103849426" sldId="272"/>
            <ac:spMk id="14" creationId="{3F7D26C8-96ED-46E3-BD94-C1608C54C36B}"/>
          </ac:spMkLst>
        </pc:spChg>
        <pc:spChg chg="add del">
          <ac:chgData name="Dieter Van Houte" userId="S::12101586@student.pxl.be::4c2da1f3-d555-4b56-93de-c7f7c8d1d95e" providerId="AD" clId="Web-{AA84D452-5E47-4CAC-AD78-5020B6568ED8}" dt="2024-05-28T18:08:29.095" v="9"/>
          <ac:spMkLst>
            <pc:docMk/>
            <pc:sldMk cId="2103849426" sldId="272"/>
            <ac:spMk id="16" creationId="{13EEA0A9-F720-41ED-8EBA-2A10A664FDE1}"/>
          </ac:spMkLst>
        </pc:spChg>
        <pc:spChg chg="add del">
          <ac:chgData name="Dieter Van Houte" userId="S::12101586@student.pxl.be::4c2da1f3-d555-4b56-93de-c7f7c8d1d95e" providerId="AD" clId="Web-{AA84D452-5E47-4CAC-AD78-5020B6568ED8}" dt="2024-05-28T18:08:29.095" v="9"/>
          <ac:spMkLst>
            <pc:docMk/>
            <pc:sldMk cId="2103849426" sldId="272"/>
            <ac:spMk id="18" creationId="{03B27569-6089-4DC0-93E0-F3F6E1E93CC1}"/>
          </ac:spMkLst>
        </pc:spChg>
        <pc:spChg chg="add del">
          <ac:chgData name="Dieter Van Houte" userId="S::12101586@student.pxl.be::4c2da1f3-d555-4b56-93de-c7f7c8d1d95e" providerId="AD" clId="Web-{AA84D452-5E47-4CAC-AD78-5020B6568ED8}" dt="2024-05-28T18:08:37.861" v="15"/>
          <ac:spMkLst>
            <pc:docMk/>
            <pc:sldMk cId="2103849426" sldId="272"/>
            <ac:spMk id="20" creationId="{3994EE40-F54F-48E5-826B-B45158209684}"/>
          </ac:spMkLst>
        </pc:spChg>
        <pc:picChg chg="add del mod ord">
          <ac:chgData name="Dieter Van Houte" userId="S::12101586@student.pxl.be::4c2da1f3-d555-4b56-93de-c7f7c8d1d95e" providerId="AD" clId="Web-{AA84D452-5E47-4CAC-AD78-5020B6568ED8}" dt="2024-05-28T18:08:41.814" v="17"/>
          <ac:picMkLst>
            <pc:docMk/>
            <pc:sldMk cId="2103849426" sldId="272"/>
            <ac:picMk id="4" creationId="{08DB53AC-894C-8C7A-A8F7-20B054E2F696}"/>
          </ac:picMkLst>
        </pc:picChg>
        <pc:picChg chg="add mod">
          <ac:chgData name="Dieter Van Houte" userId="S::12101586@student.pxl.be::4c2da1f3-d555-4b56-93de-c7f7c8d1d95e" providerId="AD" clId="Web-{AA84D452-5E47-4CAC-AD78-5020B6568ED8}" dt="2024-05-28T18:11:14.632" v="49" actId="1076"/>
          <ac:picMkLst>
            <pc:docMk/>
            <pc:sldMk cId="2103849426" sldId="272"/>
            <ac:picMk id="5" creationId="{8A800760-60B2-8159-4B1E-AF05BFB50668}"/>
          </ac:picMkLst>
        </pc:picChg>
      </pc:sldChg>
      <pc:sldChg chg="addSp modSp">
        <pc:chgData name="Dieter Van Houte" userId="S::12101586@student.pxl.be::4c2da1f3-d555-4b56-93de-c7f7c8d1d95e" providerId="AD" clId="Web-{AA84D452-5E47-4CAC-AD78-5020B6568ED8}" dt="2024-05-28T18:20:57.840" v="145" actId="20577"/>
        <pc:sldMkLst>
          <pc:docMk/>
          <pc:sldMk cId="1030607747" sldId="273"/>
        </pc:sldMkLst>
        <pc:spChg chg="mod">
          <ac:chgData name="Dieter Van Houte" userId="S::12101586@student.pxl.be::4c2da1f3-d555-4b56-93de-c7f7c8d1d95e" providerId="AD" clId="Web-{AA84D452-5E47-4CAC-AD78-5020B6568ED8}" dt="2024-05-28T18:20:57.840" v="145" actId="20577"/>
          <ac:spMkLst>
            <pc:docMk/>
            <pc:sldMk cId="1030607747" sldId="273"/>
            <ac:spMk id="3" creationId="{7130579F-74FF-FB8E-CA32-0F99326E835E}"/>
          </ac:spMkLst>
        </pc:spChg>
        <pc:picChg chg="add mod">
          <ac:chgData name="Dieter Van Houte" userId="S::12101586@student.pxl.be::4c2da1f3-d555-4b56-93de-c7f7c8d1d95e" providerId="AD" clId="Web-{AA84D452-5E47-4CAC-AD78-5020B6568ED8}" dt="2024-05-28T18:10:30.396" v="37" actId="1076"/>
          <ac:picMkLst>
            <pc:docMk/>
            <pc:sldMk cId="1030607747" sldId="273"/>
            <ac:picMk id="5" creationId="{FCE6984C-1417-7FA5-3BB4-73C11D5A9F5F}"/>
          </ac:picMkLst>
        </pc:picChg>
      </pc:sldChg>
      <pc:sldChg chg="del">
        <pc:chgData name="Dieter Van Houte" userId="S::12101586@student.pxl.be::4c2da1f3-d555-4b56-93de-c7f7c8d1d95e" providerId="AD" clId="Web-{AA84D452-5E47-4CAC-AD78-5020B6568ED8}" dt="2024-05-28T18:06:54.357" v="2"/>
        <pc:sldMkLst>
          <pc:docMk/>
          <pc:sldMk cId="373575288" sldId="278"/>
        </pc:sldMkLst>
      </pc:sldChg>
    </pc:docChg>
  </pc:docChgLst>
  <pc:docChgLst>
    <pc:chgData name="Semih Yaman" userId="S::12103646@student.pxl.be::797052f8-00a2-4124-a352-dfe103e984bc" providerId="AD" clId="Web-{C744272C-C73F-14B6-E51F-EC4924CF65E5}"/>
    <pc:docChg chg="mod modSld">
      <pc:chgData name="Semih Yaman" userId="S::12103646@student.pxl.be::797052f8-00a2-4124-a352-dfe103e984bc" providerId="AD" clId="Web-{C744272C-C73F-14B6-E51F-EC4924CF65E5}" dt="2024-05-28T13:41:34.913" v="436"/>
      <pc:docMkLst>
        <pc:docMk/>
      </pc:docMkLst>
      <pc:sldChg chg="addSp delSp modSp mod setBg setClrOvrMap">
        <pc:chgData name="Semih Yaman" userId="S::12103646@student.pxl.be::797052f8-00a2-4124-a352-dfe103e984bc" providerId="AD" clId="Web-{C744272C-C73F-14B6-E51F-EC4924CF65E5}" dt="2024-05-28T13:39:02.502" v="368" actId="14100"/>
        <pc:sldMkLst>
          <pc:docMk/>
          <pc:sldMk cId="135237336" sldId="257"/>
        </pc:sldMkLst>
        <pc:spChg chg="mod ord">
          <ac:chgData name="Semih Yaman" userId="S::12103646@student.pxl.be::797052f8-00a2-4124-a352-dfe103e984bc" providerId="AD" clId="Web-{C744272C-C73F-14B6-E51F-EC4924CF65E5}" dt="2024-05-28T13:38:54.783" v="367"/>
          <ac:spMkLst>
            <pc:docMk/>
            <pc:sldMk cId="135237336" sldId="257"/>
            <ac:spMk id="2" creationId="{CA4164DB-6605-7C01-BA75-11A8A5E6DB29}"/>
          </ac:spMkLst>
        </pc:spChg>
        <pc:spChg chg="del">
          <ac:chgData name="Semih Yaman" userId="S::12103646@student.pxl.be::797052f8-00a2-4124-a352-dfe103e984bc" providerId="AD" clId="Web-{C744272C-C73F-14B6-E51F-EC4924CF65E5}" dt="2024-05-28T13:25:54.397" v="297"/>
          <ac:spMkLst>
            <pc:docMk/>
            <pc:sldMk cId="135237336" sldId="257"/>
            <ac:spMk id="19" creationId="{133F8CB7-795C-4272-9073-64D8CF97F220}"/>
          </ac:spMkLst>
        </pc:spChg>
        <pc:spChg chg="del">
          <ac:chgData name="Semih Yaman" userId="S::12103646@student.pxl.be::797052f8-00a2-4124-a352-dfe103e984bc" providerId="AD" clId="Web-{C744272C-C73F-14B6-E51F-EC4924CF65E5}" dt="2024-05-28T13:25:54.397" v="297"/>
          <ac:spMkLst>
            <pc:docMk/>
            <pc:sldMk cId="135237336" sldId="257"/>
            <ac:spMk id="21" creationId="{B7743172-17A8-4FA4-8434-B813E03B7665}"/>
          </ac:spMkLst>
        </pc:spChg>
        <pc:spChg chg="del">
          <ac:chgData name="Semih Yaman" userId="S::12103646@student.pxl.be::797052f8-00a2-4124-a352-dfe103e984bc" providerId="AD" clId="Web-{C744272C-C73F-14B6-E51F-EC4924CF65E5}" dt="2024-05-28T13:25:54.397" v="297"/>
          <ac:spMkLst>
            <pc:docMk/>
            <pc:sldMk cId="135237336" sldId="257"/>
            <ac:spMk id="23" creationId="{4CE1233C-FD2F-489E-BFDE-086F5FED6491}"/>
          </ac:spMkLst>
        </pc:spChg>
        <pc:spChg chg="add del">
          <ac:chgData name="Semih Yaman" userId="S::12103646@student.pxl.be::797052f8-00a2-4124-a352-dfe103e984bc" providerId="AD" clId="Web-{C744272C-C73F-14B6-E51F-EC4924CF65E5}" dt="2024-05-28T13:38:54.783" v="367"/>
          <ac:spMkLst>
            <pc:docMk/>
            <pc:sldMk cId="135237336" sldId="257"/>
            <ac:spMk id="27" creationId="{B25A0318-64BF-67FA-6A22-6FD17FC42E46}"/>
          </ac:spMkLst>
        </pc:spChg>
        <pc:spChg chg="add">
          <ac:chgData name="Semih Yaman" userId="S::12103646@student.pxl.be::797052f8-00a2-4124-a352-dfe103e984bc" providerId="AD" clId="Web-{C744272C-C73F-14B6-E51F-EC4924CF65E5}" dt="2024-05-28T13:38:54.783" v="367"/>
          <ac:spMkLst>
            <pc:docMk/>
            <pc:sldMk cId="135237336" sldId="257"/>
            <ac:spMk id="32" creationId="{E446B7E6-8568-417F-959E-DB3D1E70F648}"/>
          </ac:spMkLst>
        </pc:spChg>
        <pc:spChg chg="add">
          <ac:chgData name="Semih Yaman" userId="S::12103646@student.pxl.be::797052f8-00a2-4124-a352-dfe103e984bc" providerId="AD" clId="Web-{C744272C-C73F-14B6-E51F-EC4924CF65E5}" dt="2024-05-28T13:38:54.783" v="367"/>
          <ac:spMkLst>
            <pc:docMk/>
            <pc:sldMk cId="135237336" sldId="257"/>
            <ac:spMk id="34" creationId="{AFB83730-58A8-42CA-90B3-5D5D2D1B00BC}"/>
          </ac:spMkLst>
        </pc:spChg>
        <pc:picChg chg="mod">
          <ac:chgData name="Semih Yaman" userId="S::12103646@student.pxl.be::797052f8-00a2-4124-a352-dfe103e984bc" providerId="AD" clId="Web-{C744272C-C73F-14B6-E51F-EC4924CF65E5}" dt="2024-05-28T13:39:02.502" v="368" actId="14100"/>
          <ac:picMkLst>
            <pc:docMk/>
            <pc:sldMk cId="135237336" sldId="257"/>
            <ac:picMk id="7" creationId="{A7935542-DDD7-03DD-DF43-4AB40A0A6E7A}"/>
          </ac:picMkLst>
        </pc:picChg>
      </pc:sldChg>
      <pc:sldChg chg="delSp modSp mod setBg setClrOvrMap">
        <pc:chgData name="Semih Yaman" userId="S::12103646@student.pxl.be::797052f8-00a2-4124-a352-dfe103e984bc" providerId="AD" clId="Web-{C744272C-C73F-14B6-E51F-EC4924CF65E5}" dt="2024-05-28T13:25:58.944" v="298"/>
        <pc:sldMkLst>
          <pc:docMk/>
          <pc:sldMk cId="4130713328" sldId="258"/>
        </pc:sldMkLst>
        <pc:spChg chg="mod">
          <ac:chgData name="Semih Yaman" userId="S::12103646@student.pxl.be::797052f8-00a2-4124-a352-dfe103e984bc" providerId="AD" clId="Web-{C744272C-C73F-14B6-E51F-EC4924CF65E5}" dt="2024-05-28T13:25:58.944" v="298"/>
          <ac:spMkLst>
            <pc:docMk/>
            <pc:sldMk cId="4130713328" sldId="258"/>
            <ac:spMk id="2" creationId="{58EE8DF9-CD59-C742-1D0F-B1525417439E}"/>
          </ac:spMkLst>
        </pc:spChg>
        <pc:spChg chg="mod">
          <ac:chgData name="Semih Yaman" userId="S::12103646@student.pxl.be::797052f8-00a2-4124-a352-dfe103e984bc" providerId="AD" clId="Web-{C744272C-C73F-14B6-E51F-EC4924CF65E5}" dt="2024-05-28T13:25:58.944" v="298"/>
          <ac:spMkLst>
            <pc:docMk/>
            <pc:sldMk cId="4130713328" sldId="258"/>
            <ac:spMk id="3" creationId="{33274076-BCF4-5F8C-AD7C-8C763578687A}"/>
          </ac:spMkLst>
        </pc:spChg>
        <pc:spChg chg="del">
          <ac:chgData name="Semih Yaman" userId="S::12103646@student.pxl.be::797052f8-00a2-4124-a352-dfe103e984bc" providerId="AD" clId="Web-{C744272C-C73F-14B6-E51F-EC4924CF65E5}" dt="2024-05-28T13:25:58.944" v="298"/>
          <ac:spMkLst>
            <pc:docMk/>
            <pc:sldMk cId="4130713328" sldId="258"/>
            <ac:spMk id="10" creationId="{E2264E67-6F59-4D8D-8E5F-8245B0FEAE76}"/>
          </ac:spMkLst>
        </pc:spChg>
        <pc:spChg chg="del">
          <ac:chgData name="Semih Yaman" userId="S::12103646@student.pxl.be::797052f8-00a2-4124-a352-dfe103e984bc" providerId="AD" clId="Web-{C744272C-C73F-14B6-E51F-EC4924CF65E5}" dt="2024-05-28T13:25:58.944" v="298"/>
          <ac:spMkLst>
            <pc:docMk/>
            <pc:sldMk cId="4130713328" sldId="258"/>
            <ac:spMk id="12" creationId="{158E1C6E-D299-4F5D-B15B-155EBF7F62FD}"/>
          </ac:spMkLst>
        </pc:spChg>
        <pc:picChg chg="mod">
          <ac:chgData name="Semih Yaman" userId="S::12103646@student.pxl.be::797052f8-00a2-4124-a352-dfe103e984bc" providerId="AD" clId="Web-{C744272C-C73F-14B6-E51F-EC4924CF65E5}" dt="2024-05-28T13:25:58.944" v="298"/>
          <ac:picMkLst>
            <pc:docMk/>
            <pc:sldMk cId="4130713328" sldId="258"/>
            <ac:picMk id="7" creationId="{7A4AC7D8-BDCE-1A6D-9BBE-451775A84824}"/>
          </ac:picMkLst>
        </pc:picChg>
      </pc:sldChg>
      <pc:sldChg chg="delSp modSp mod setBg setClrOvrMap">
        <pc:chgData name="Semih Yaman" userId="S::12103646@student.pxl.be::797052f8-00a2-4124-a352-dfe103e984bc" providerId="AD" clId="Web-{C744272C-C73F-14B6-E51F-EC4924CF65E5}" dt="2024-05-28T13:26:04.429" v="299"/>
        <pc:sldMkLst>
          <pc:docMk/>
          <pc:sldMk cId="2629565822" sldId="259"/>
        </pc:sldMkLst>
        <pc:spChg chg="mod">
          <ac:chgData name="Semih Yaman" userId="S::12103646@student.pxl.be::797052f8-00a2-4124-a352-dfe103e984bc" providerId="AD" clId="Web-{C744272C-C73F-14B6-E51F-EC4924CF65E5}" dt="2024-05-28T13:26:04.429" v="299"/>
          <ac:spMkLst>
            <pc:docMk/>
            <pc:sldMk cId="2629565822" sldId="259"/>
            <ac:spMk id="2" creationId="{3D7F28B1-ABB4-2BF5-49CD-ADC2970D40AA}"/>
          </ac:spMkLst>
        </pc:spChg>
        <pc:spChg chg="mod">
          <ac:chgData name="Semih Yaman" userId="S::12103646@student.pxl.be::797052f8-00a2-4124-a352-dfe103e984bc" providerId="AD" clId="Web-{C744272C-C73F-14B6-E51F-EC4924CF65E5}" dt="2024-05-28T13:26:04.429" v="299"/>
          <ac:spMkLst>
            <pc:docMk/>
            <pc:sldMk cId="2629565822" sldId="259"/>
            <ac:spMk id="6" creationId="{BED5480E-2187-8E92-A235-6C6AAC5A78E0}"/>
          </ac:spMkLst>
        </pc:spChg>
        <pc:spChg chg="del">
          <ac:chgData name="Semih Yaman" userId="S::12103646@student.pxl.be::797052f8-00a2-4124-a352-dfe103e984bc" providerId="AD" clId="Web-{C744272C-C73F-14B6-E51F-EC4924CF65E5}" dt="2024-05-28T13:26:04.429" v="299"/>
          <ac:spMkLst>
            <pc:docMk/>
            <pc:sldMk cId="2629565822" sldId="259"/>
            <ac:spMk id="18" creationId="{133F8CB7-795C-4272-9073-64D8CF97F220}"/>
          </ac:spMkLst>
        </pc:spChg>
        <pc:spChg chg="del">
          <ac:chgData name="Semih Yaman" userId="S::12103646@student.pxl.be::797052f8-00a2-4124-a352-dfe103e984bc" providerId="AD" clId="Web-{C744272C-C73F-14B6-E51F-EC4924CF65E5}" dt="2024-05-28T13:26:04.429" v="299"/>
          <ac:spMkLst>
            <pc:docMk/>
            <pc:sldMk cId="2629565822" sldId="259"/>
            <ac:spMk id="20" creationId="{B7743172-17A8-4FA4-8434-B813E03B7665}"/>
          </ac:spMkLst>
        </pc:spChg>
        <pc:spChg chg="del">
          <ac:chgData name="Semih Yaman" userId="S::12103646@student.pxl.be::797052f8-00a2-4124-a352-dfe103e984bc" providerId="AD" clId="Web-{C744272C-C73F-14B6-E51F-EC4924CF65E5}" dt="2024-05-28T13:26:04.429" v="299"/>
          <ac:spMkLst>
            <pc:docMk/>
            <pc:sldMk cId="2629565822" sldId="259"/>
            <ac:spMk id="22" creationId="{4CE1233C-FD2F-489E-BFDE-086F5FED6491}"/>
          </ac:spMkLst>
        </pc:spChg>
        <pc:picChg chg="mod ord">
          <ac:chgData name="Semih Yaman" userId="S::12103646@student.pxl.be::797052f8-00a2-4124-a352-dfe103e984bc" providerId="AD" clId="Web-{C744272C-C73F-14B6-E51F-EC4924CF65E5}" dt="2024-05-28T13:26:04.429" v="299"/>
          <ac:picMkLst>
            <pc:docMk/>
            <pc:sldMk cId="2629565822" sldId="259"/>
            <ac:picMk id="15" creationId="{E75825BA-F000-81D4-CAB4-E76CE672EB35}"/>
          </ac:picMkLst>
        </pc:picChg>
      </pc:sldChg>
      <pc:sldChg chg="delSp modSp mod setBg setClrOvrMap">
        <pc:chgData name="Semih Yaman" userId="S::12103646@student.pxl.be::797052f8-00a2-4124-a352-dfe103e984bc" providerId="AD" clId="Web-{C744272C-C73F-14B6-E51F-EC4924CF65E5}" dt="2024-05-28T13:26:09.851" v="300"/>
        <pc:sldMkLst>
          <pc:docMk/>
          <pc:sldMk cId="3847312007" sldId="260"/>
        </pc:sldMkLst>
        <pc:spChg chg="mod">
          <ac:chgData name="Semih Yaman" userId="S::12103646@student.pxl.be::797052f8-00a2-4124-a352-dfe103e984bc" providerId="AD" clId="Web-{C744272C-C73F-14B6-E51F-EC4924CF65E5}" dt="2024-05-28T13:26:09.851" v="300"/>
          <ac:spMkLst>
            <pc:docMk/>
            <pc:sldMk cId="3847312007" sldId="260"/>
            <ac:spMk id="2" creationId="{F9B34D60-3359-B949-D2B2-B8A6EE485E6D}"/>
          </ac:spMkLst>
        </pc:spChg>
        <pc:spChg chg="mod">
          <ac:chgData name="Semih Yaman" userId="S::12103646@student.pxl.be::797052f8-00a2-4124-a352-dfe103e984bc" providerId="AD" clId="Web-{C744272C-C73F-14B6-E51F-EC4924CF65E5}" dt="2024-05-28T13:26:09.851" v="300"/>
          <ac:spMkLst>
            <pc:docMk/>
            <pc:sldMk cId="3847312007" sldId="260"/>
            <ac:spMk id="3" creationId="{14AE95F9-7EBB-735D-29C3-255A55DF902F}"/>
          </ac:spMkLst>
        </pc:spChg>
        <pc:spChg chg="del">
          <ac:chgData name="Semih Yaman" userId="S::12103646@student.pxl.be::797052f8-00a2-4124-a352-dfe103e984bc" providerId="AD" clId="Web-{C744272C-C73F-14B6-E51F-EC4924CF65E5}" dt="2024-05-28T13:26:09.851" v="300"/>
          <ac:spMkLst>
            <pc:docMk/>
            <pc:sldMk cId="3847312007" sldId="260"/>
            <ac:spMk id="10" creationId="{133F8CB7-795C-4272-9073-64D8CF97F220}"/>
          </ac:spMkLst>
        </pc:spChg>
        <pc:spChg chg="del">
          <ac:chgData name="Semih Yaman" userId="S::12103646@student.pxl.be::797052f8-00a2-4124-a352-dfe103e984bc" providerId="AD" clId="Web-{C744272C-C73F-14B6-E51F-EC4924CF65E5}" dt="2024-05-28T13:26:09.851" v="300"/>
          <ac:spMkLst>
            <pc:docMk/>
            <pc:sldMk cId="3847312007" sldId="260"/>
            <ac:spMk id="12" creationId="{B7743172-17A8-4FA4-8434-B813E03B7665}"/>
          </ac:spMkLst>
        </pc:spChg>
        <pc:spChg chg="del">
          <ac:chgData name="Semih Yaman" userId="S::12103646@student.pxl.be::797052f8-00a2-4124-a352-dfe103e984bc" providerId="AD" clId="Web-{C744272C-C73F-14B6-E51F-EC4924CF65E5}" dt="2024-05-28T13:26:09.851" v="300"/>
          <ac:spMkLst>
            <pc:docMk/>
            <pc:sldMk cId="3847312007" sldId="260"/>
            <ac:spMk id="14" creationId="{4CE1233C-FD2F-489E-BFDE-086F5FED6491}"/>
          </ac:spMkLst>
        </pc:spChg>
        <pc:picChg chg="mod ord">
          <ac:chgData name="Semih Yaman" userId="S::12103646@student.pxl.be::797052f8-00a2-4124-a352-dfe103e984bc" providerId="AD" clId="Web-{C744272C-C73F-14B6-E51F-EC4924CF65E5}" dt="2024-05-28T13:26:09.851" v="300"/>
          <ac:picMkLst>
            <pc:docMk/>
            <pc:sldMk cId="3847312007" sldId="260"/>
            <ac:picMk id="7" creationId="{3AF96221-1563-DD36-3DBA-001A8166396C}"/>
          </ac:picMkLst>
        </pc:picChg>
      </pc:sldChg>
      <pc:sldChg chg="addSp delSp modSp mod modClrScheme delDesignElem chgLayout">
        <pc:chgData name="Semih Yaman" userId="S::12103646@student.pxl.be::797052f8-00a2-4124-a352-dfe103e984bc" providerId="AD" clId="Web-{C744272C-C73F-14B6-E51F-EC4924CF65E5}" dt="2024-05-28T13:27:34.432" v="310" actId="20577"/>
        <pc:sldMkLst>
          <pc:docMk/>
          <pc:sldMk cId="160073206" sldId="261"/>
        </pc:sldMkLst>
        <pc:spChg chg="mod ord">
          <ac:chgData name="Semih Yaman" userId="S::12103646@student.pxl.be::797052f8-00a2-4124-a352-dfe103e984bc" providerId="AD" clId="Web-{C744272C-C73F-14B6-E51F-EC4924CF65E5}" dt="2024-05-28T13:26:48.102" v="307" actId="1076"/>
          <ac:spMkLst>
            <pc:docMk/>
            <pc:sldMk cId="160073206" sldId="261"/>
            <ac:spMk id="2" creationId="{A2DFA6AC-84CC-CEFF-65C9-1FF3E11AAE30}"/>
          </ac:spMkLst>
        </pc:spChg>
        <pc:spChg chg="add mod ord">
          <ac:chgData name="Semih Yaman" userId="S::12103646@student.pxl.be::797052f8-00a2-4124-a352-dfe103e984bc" providerId="AD" clId="Web-{C744272C-C73F-14B6-E51F-EC4924CF65E5}" dt="2024-05-28T13:01:39.192" v="152" actId="1076"/>
          <ac:spMkLst>
            <pc:docMk/>
            <pc:sldMk cId="160073206" sldId="261"/>
            <ac:spMk id="3" creationId="{51932EE3-BC8C-722E-355C-725E82B24971}"/>
          </ac:spMkLst>
        </pc:spChg>
        <pc:spChg chg="add mod ord">
          <ac:chgData name="Semih Yaman" userId="S::12103646@student.pxl.be::797052f8-00a2-4124-a352-dfe103e984bc" providerId="AD" clId="Web-{C744272C-C73F-14B6-E51F-EC4924CF65E5}" dt="2024-05-28T13:27:34.432" v="310" actId="20577"/>
          <ac:spMkLst>
            <pc:docMk/>
            <pc:sldMk cId="160073206" sldId="261"/>
            <ac:spMk id="4" creationId="{ABF5B5A7-B794-B8AE-35E2-169973277950}"/>
          </ac:spMkLst>
        </pc:spChg>
        <pc:spChg chg="del">
          <ac:chgData name="Semih Yaman" userId="S::12103646@student.pxl.be::797052f8-00a2-4124-a352-dfe103e984bc" providerId="AD" clId="Web-{C744272C-C73F-14B6-E51F-EC4924CF65E5}" dt="2024-05-28T12:58:43.030" v="6"/>
          <ac:spMkLst>
            <pc:docMk/>
            <pc:sldMk cId="160073206" sldId="261"/>
            <ac:spMk id="9" creationId="{E446B7E6-8568-417F-959E-DB3D1E70F648}"/>
          </ac:spMkLst>
        </pc:spChg>
        <pc:spChg chg="del">
          <ac:chgData name="Semih Yaman" userId="S::12103646@student.pxl.be::797052f8-00a2-4124-a352-dfe103e984bc" providerId="AD" clId="Web-{C744272C-C73F-14B6-E51F-EC4924CF65E5}" dt="2024-05-28T12:58:43.030" v="6"/>
          <ac:spMkLst>
            <pc:docMk/>
            <pc:sldMk cId="160073206" sldId="261"/>
            <ac:spMk id="11" creationId="{2AD59235-734D-4D3C-BD3C-A9D43CF21C58}"/>
          </ac:spMkLst>
        </pc:spChg>
        <pc:spChg chg="del">
          <ac:chgData name="Semih Yaman" userId="S::12103646@student.pxl.be::797052f8-00a2-4124-a352-dfe103e984bc" providerId="AD" clId="Web-{C744272C-C73F-14B6-E51F-EC4924CF65E5}" dt="2024-05-28T12:58:43.030" v="6"/>
          <ac:spMkLst>
            <pc:docMk/>
            <pc:sldMk cId="160073206" sldId="261"/>
            <ac:spMk id="13" creationId="{D7E9995C-EBF3-4863-8946-A572AE28F884}"/>
          </ac:spMkLst>
        </pc:spChg>
        <pc:spChg chg="del">
          <ac:chgData name="Semih Yaman" userId="S::12103646@student.pxl.be::797052f8-00a2-4124-a352-dfe103e984bc" providerId="AD" clId="Web-{C744272C-C73F-14B6-E51F-EC4924CF65E5}" dt="2024-05-28T12:58:43.030" v="6"/>
          <ac:spMkLst>
            <pc:docMk/>
            <pc:sldMk cId="160073206" sldId="261"/>
            <ac:spMk id="15" creationId="{C321309B-381F-408F-9BE2-E5FB0EF68EF5}"/>
          </ac:spMkLst>
        </pc:spChg>
        <pc:spChg chg="del">
          <ac:chgData name="Semih Yaman" userId="S::12103646@student.pxl.be::797052f8-00a2-4124-a352-dfe103e984bc" providerId="AD" clId="Web-{C744272C-C73F-14B6-E51F-EC4924CF65E5}" dt="2024-05-28T12:58:43.030" v="6"/>
          <ac:spMkLst>
            <pc:docMk/>
            <pc:sldMk cId="160073206" sldId="261"/>
            <ac:spMk id="17" creationId="{D4D5C035-20E5-4968-A9B3-0C98E94D3EF7}"/>
          </ac:spMkLst>
        </pc:spChg>
      </pc:sldChg>
      <pc:sldChg chg="delSp modSp mod setBg setClrOvrMap">
        <pc:chgData name="Semih Yaman" userId="S::12103646@student.pxl.be::797052f8-00a2-4124-a352-dfe103e984bc" providerId="AD" clId="Web-{C744272C-C73F-14B6-E51F-EC4924CF65E5}" dt="2024-05-28T13:27:52.526" v="311"/>
        <pc:sldMkLst>
          <pc:docMk/>
          <pc:sldMk cId="1916045646" sldId="263"/>
        </pc:sldMkLst>
        <pc:spChg chg="mod">
          <ac:chgData name="Semih Yaman" userId="S::12103646@student.pxl.be::797052f8-00a2-4124-a352-dfe103e984bc" providerId="AD" clId="Web-{C744272C-C73F-14B6-E51F-EC4924CF65E5}" dt="2024-05-28T13:27:52.526" v="311"/>
          <ac:spMkLst>
            <pc:docMk/>
            <pc:sldMk cId="1916045646" sldId="263"/>
            <ac:spMk id="2" creationId="{82778AB2-B52B-E48D-6A8B-9CE77E6B2CF7}"/>
          </ac:spMkLst>
        </pc:spChg>
        <pc:spChg chg="mod">
          <ac:chgData name="Semih Yaman" userId="S::12103646@student.pxl.be::797052f8-00a2-4124-a352-dfe103e984bc" providerId="AD" clId="Web-{C744272C-C73F-14B6-E51F-EC4924CF65E5}" dt="2024-05-28T13:27:52.526" v="311"/>
          <ac:spMkLst>
            <pc:docMk/>
            <pc:sldMk cId="1916045646" sldId="263"/>
            <ac:spMk id="3" creationId="{AFF52B51-3C5B-57CF-2AC1-0A33D8E7C56D}"/>
          </ac:spMkLst>
        </pc:spChg>
        <pc:spChg chg="del">
          <ac:chgData name="Semih Yaman" userId="S::12103646@student.pxl.be::797052f8-00a2-4124-a352-dfe103e984bc" providerId="AD" clId="Web-{C744272C-C73F-14B6-E51F-EC4924CF65E5}" dt="2024-05-28T13:27:52.526" v="311"/>
          <ac:spMkLst>
            <pc:docMk/>
            <pc:sldMk cId="1916045646" sldId="263"/>
            <ac:spMk id="14" creationId="{133F8CB7-795C-4272-9073-64D8CF97F220}"/>
          </ac:spMkLst>
        </pc:spChg>
        <pc:spChg chg="del">
          <ac:chgData name="Semih Yaman" userId="S::12103646@student.pxl.be::797052f8-00a2-4124-a352-dfe103e984bc" providerId="AD" clId="Web-{C744272C-C73F-14B6-E51F-EC4924CF65E5}" dt="2024-05-28T13:27:52.526" v="311"/>
          <ac:spMkLst>
            <pc:docMk/>
            <pc:sldMk cId="1916045646" sldId="263"/>
            <ac:spMk id="16" creationId="{B7743172-17A8-4FA4-8434-B813E03B7665}"/>
          </ac:spMkLst>
        </pc:spChg>
        <pc:spChg chg="del">
          <ac:chgData name="Semih Yaman" userId="S::12103646@student.pxl.be::797052f8-00a2-4124-a352-dfe103e984bc" providerId="AD" clId="Web-{C744272C-C73F-14B6-E51F-EC4924CF65E5}" dt="2024-05-28T13:27:52.526" v="311"/>
          <ac:spMkLst>
            <pc:docMk/>
            <pc:sldMk cId="1916045646" sldId="263"/>
            <ac:spMk id="18" creationId="{4CE1233C-FD2F-489E-BFDE-086F5FED6491}"/>
          </ac:spMkLst>
        </pc:spChg>
        <pc:picChg chg="mod ord">
          <ac:chgData name="Semih Yaman" userId="S::12103646@student.pxl.be::797052f8-00a2-4124-a352-dfe103e984bc" providerId="AD" clId="Web-{C744272C-C73F-14B6-E51F-EC4924CF65E5}" dt="2024-05-28T13:27:52.526" v="311"/>
          <ac:picMkLst>
            <pc:docMk/>
            <pc:sldMk cId="1916045646" sldId="263"/>
            <ac:picMk id="5" creationId="{71954E61-D95E-A947-F041-B11EBD80CB73}"/>
          </ac:picMkLst>
        </pc:picChg>
      </pc:sldChg>
      <pc:sldChg chg="addSp delSp modSp mod modClrScheme delDesignElem modCm chgLayout">
        <pc:chgData name="Semih Yaman" userId="S::12103646@student.pxl.be::797052f8-00a2-4124-a352-dfe103e984bc" providerId="AD" clId="Web-{C744272C-C73F-14B6-E51F-EC4924CF65E5}" dt="2024-05-28T13:33:13.193" v="328"/>
        <pc:sldMkLst>
          <pc:docMk/>
          <pc:sldMk cId="2412356490" sldId="264"/>
        </pc:sldMkLst>
        <pc:spChg chg="mod ord">
          <ac:chgData name="Semih Yaman" userId="S::12103646@student.pxl.be::797052f8-00a2-4124-a352-dfe103e984bc" providerId="AD" clId="Web-{C744272C-C73F-14B6-E51F-EC4924CF65E5}" dt="2024-05-28T13:33:13.193" v="328"/>
          <ac:spMkLst>
            <pc:docMk/>
            <pc:sldMk cId="2412356490" sldId="264"/>
            <ac:spMk id="2" creationId="{A62305CE-102B-E4E2-A645-237C00F2AC55}"/>
          </ac:spMkLst>
        </pc:spChg>
        <pc:spChg chg="add mod ord">
          <ac:chgData name="Semih Yaman" userId="S::12103646@student.pxl.be::797052f8-00a2-4124-a352-dfe103e984bc" providerId="AD" clId="Web-{C744272C-C73F-14B6-E51F-EC4924CF65E5}" dt="2024-05-28T13:33:13.193" v="328"/>
          <ac:spMkLst>
            <pc:docMk/>
            <pc:sldMk cId="2412356490" sldId="264"/>
            <ac:spMk id="3" creationId="{94FADB5F-7899-07CE-10EA-FA97911B440B}"/>
          </ac:spMkLst>
        </pc:spChg>
        <pc:spChg chg="add del mod ord">
          <ac:chgData name="Semih Yaman" userId="S::12103646@student.pxl.be::797052f8-00a2-4124-a352-dfe103e984bc" providerId="AD" clId="Web-{C744272C-C73F-14B6-E51F-EC4924CF65E5}" dt="2024-05-28T13:08:29.565" v="194"/>
          <ac:spMkLst>
            <pc:docMk/>
            <pc:sldMk cId="2412356490" sldId="264"/>
            <ac:spMk id="4" creationId="{08334797-A467-2419-0DCF-4D21E916BABE}"/>
          </ac:spMkLst>
        </pc:spChg>
        <pc:spChg chg="del">
          <ac:chgData name="Semih Yaman" userId="S::12103646@student.pxl.be::797052f8-00a2-4124-a352-dfe103e984bc" providerId="AD" clId="Web-{C744272C-C73F-14B6-E51F-EC4924CF65E5}" dt="2024-05-28T13:04:52.542" v="174"/>
          <ac:spMkLst>
            <pc:docMk/>
            <pc:sldMk cId="2412356490" sldId="264"/>
            <ac:spMk id="9" creationId="{E446B7E6-8568-417F-959E-DB3D1E70F648}"/>
          </ac:spMkLst>
        </pc:spChg>
        <pc:spChg chg="del">
          <ac:chgData name="Semih Yaman" userId="S::12103646@student.pxl.be::797052f8-00a2-4124-a352-dfe103e984bc" providerId="AD" clId="Web-{C744272C-C73F-14B6-E51F-EC4924CF65E5}" dt="2024-05-28T13:04:52.542" v="174"/>
          <ac:spMkLst>
            <pc:docMk/>
            <pc:sldMk cId="2412356490" sldId="264"/>
            <ac:spMk id="11" creationId="{54047A07-72EC-41BC-A55F-C264F639FB20}"/>
          </ac:spMkLst>
        </pc:spChg>
        <pc:picChg chg="add del mod ord modCrop">
          <ac:chgData name="Semih Yaman" userId="S::12103646@student.pxl.be::797052f8-00a2-4124-a352-dfe103e984bc" providerId="AD" clId="Web-{C744272C-C73F-14B6-E51F-EC4924CF65E5}" dt="2024-05-28T13:07:11.391" v="190"/>
          <ac:picMkLst>
            <pc:docMk/>
            <pc:sldMk cId="2412356490" sldId="264"/>
            <ac:picMk id="5" creationId="{BB00F3AA-F655-59B7-5D38-1FF11FBF5B44}"/>
          </ac:picMkLst>
        </pc:picChg>
        <pc:picChg chg="add del mod">
          <ac:chgData name="Semih Yaman" userId="S::12103646@student.pxl.be::797052f8-00a2-4124-a352-dfe103e984bc" providerId="AD" clId="Web-{C744272C-C73F-14B6-E51F-EC4924CF65E5}" dt="2024-05-28T13:32:17.191" v="325"/>
          <ac:picMkLst>
            <pc:docMk/>
            <pc:sldMk cId="2412356490" sldId="264"/>
            <ac:picMk id="6" creationId="{4D0BAE5C-871D-288F-8E80-7EAA9936D18E}"/>
          </ac:picMkLst>
        </pc:picChg>
        <pc:picChg chg="add mod">
          <ac:chgData name="Semih Yaman" userId="S::12103646@student.pxl.be::797052f8-00a2-4124-a352-dfe103e984bc" providerId="AD" clId="Web-{C744272C-C73F-14B6-E51F-EC4924CF65E5}" dt="2024-05-28T13:33:13.193" v="328"/>
          <ac:picMkLst>
            <pc:docMk/>
            <pc:sldMk cId="2412356490" sldId="264"/>
            <ac:picMk id="7" creationId="{5F2E6526-BF8C-CCDE-0343-FC7CC8E466C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Semih Yaman" userId="S::12103646@student.pxl.be::797052f8-00a2-4124-a352-dfe103e984bc" providerId="AD" clId="Web-{C744272C-C73F-14B6-E51F-EC4924CF65E5}" dt="2024-05-28T13:30:48.407" v="323"/>
              <pc2:cmMkLst xmlns:pc2="http://schemas.microsoft.com/office/powerpoint/2019/9/main/command">
                <pc:docMk/>
                <pc:sldMk cId="2412356490" sldId="264"/>
                <pc2:cmMk id="{BEFF2931-2E55-4590-A000-B68ECB3D1B5B}"/>
              </pc2:cmMkLst>
            </pc226:cmChg>
          </p:ext>
        </pc:extLst>
      </pc:sldChg>
      <pc:sldChg chg="delSp modSp mod setBg setClrOvrMap">
        <pc:chgData name="Semih Yaman" userId="S::12103646@student.pxl.be::797052f8-00a2-4124-a352-dfe103e984bc" providerId="AD" clId="Web-{C744272C-C73F-14B6-E51F-EC4924CF65E5}" dt="2024-05-28T13:33:20.615" v="329"/>
        <pc:sldMkLst>
          <pc:docMk/>
          <pc:sldMk cId="2776318607" sldId="265"/>
        </pc:sldMkLst>
        <pc:spChg chg="mod">
          <ac:chgData name="Semih Yaman" userId="S::12103646@student.pxl.be::797052f8-00a2-4124-a352-dfe103e984bc" providerId="AD" clId="Web-{C744272C-C73F-14B6-E51F-EC4924CF65E5}" dt="2024-05-28T13:33:20.615" v="329"/>
          <ac:spMkLst>
            <pc:docMk/>
            <pc:sldMk cId="2776318607" sldId="265"/>
            <ac:spMk id="2" creationId="{4DF8E953-AD00-9B16-3616-DBAC2C94986C}"/>
          </ac:spMkLst>
        </pc:spChg>
        <pc:spChg chg="mod">
          <ac:chgData name="Semih Yaman" userId="S::12103646@student.pxl.be::797052f8-00a2-4124-a352-dfe103e984bc" providerId="AD" clId="Web-{C744272C-C73F-14B6-E51F-EC4924CF65E5}" dt="2024-05-28T13:33:20.615" v="329"/>
          <ac:spMkLst>
            <pc:docMk/>
            <pc:sldMk cId="2776318607" sldId="265"/>
            <ac:spMk id="6" creationId="{7324AEFA-D869-4471-BC2C-10AF07151DD5}"/>
          </ac:spMkLst>
        </pc:spChg>
        <pc:spChg chg="del">
          <ac:chgData name="Semih Yaman" userId="S::12103646@student.pxl.be::797052f8-00a2-4124-a352-dfe103e984bc" providerId="AD" clId="Web-{C744272C-C73F-14B6-E51F-EC4924CF65E5}" dt="2024-05-28T13:33:20.615" v="329"/>
          <ac:spMkLst>
            <pc:docMk/>
            <pc:sldMk cId="2776318607" sldId="265"/>
            <ac:spMk id="10" creationId="{133F8CB7-795C-4272-9073-64D8CF97F220}"/>
          </ac:spMkLst>
        </pc:spChg>
        <pc:spChg chg="del">
          <ac:chgData name="Semih Yaman" userId="S::12103646@student.pxl.be::797052f8-00a2-4124-a352-dfe103e984bc" providerId="AD" clId="Web-{C744272C-C73F-14B6-E51F-EC4924CF65E5}" dt="2024-05-28T13:33:20.615" v="329"/>
          <ac:spMkLst>
            <pc:docMk/>
            <pc:sldMk cId="2776318607" sldId="265"/>
            <ac:spMk id="12" creationId="{B7743172-17A8-4FA4-8434-B813E03B7665}"/>
          </ac:spMkLst>
        </pc:spChg>
        <pc:spChg chg="del">
          <ac:chgData name="Semih Yaman" userId="S::12103646@student.pxl.be::797052f8-00a2-4124-a352-dfe103e984bc" providerId="AD" clId="Web-{C744272C-C73F-14B6-E51F-EC4924CF65E5}" dt="2024-05-28T13:33:20.615" v="329"/>
          <ac:spMkLst>
            <pc:docMk/>
            <pc:sldMk cId="2776318607" sldId="265"/>
            <ac:spMk id="14" creationId="{4CE1233C-FD2F-489E-BFDE-086F5FED6491}"/>
          </ac:spMkLst>
        </pc:spChg>
        <pc:picChg chg="mod ord">
          <ac:chgData name="Semih Yaman" userId="S::12103646@student.pxl.be::797052f8-00a2-4124-a352-dfe103e984bc" providerId="AD" clId="Web-{C744272C-C73F-14B6-E51F-EC4924CF65E5}" dt="2024-05-28T13:33:20.615" v="329"/>
          <ac:picMkLst>
            <pc:docMk/>
            <pc:sldMk cId="2776318607" sldId="265"/>
            <ac:picMk id="5" creationId="{E181DC76-C8E3-F52B-C328-D9B376735637}"/>
          </ac:picMkLst>
        </pc:picChg>
      </pc:sldChg>
      <pc:sldChg chg="delSp modSp mod setBg setClrOvrMap">
        <pc:chgData name="Semih Yaman" userId="S::12103646@student.pxl.be::797052f8-00a2-4124-a352-dfe103e984bc" providerId="AD" clId="Web-{C744272C-C73F-14B6-E51F-EC4924CF65E5}" dt="2024-05-28T13:33:25.943" v="330"/>
        <pc:sldMkLst>
          <pc:docMk/>
          <pc:sldMk cId="2670284144" sldId="266"/>
        </pc:sldMkLst>
        <pc:spChg chg="mod">
          <ac:chgData name="Semih Yaman" userId="S::12103646@student.pxl.be::797052f8-00a2-4124-a352-dfe103e984bc" providerId="AD" clId="Web-{C744272C-C73F-14B6-E51F-EC4924CF65E5}" dt="2024-05-28T13:33:25.943" v="330"/>
          <ac:spMkLst>
            <pc:docMk/>
            <pc:sldMk cId="2670284144" sldId="266"/>
            <ac:spMk id="2" creationId="{1D875D50-030B-6D93-72A1-F691BB48741E}"/>
          </ac:spMkLst>
        </pc:spChg>
        <pc:spChg chg="mod">
          <ac:chgData name="Semih Yaman" userId="S::12103646@student.pxl.be::797052f8-00a2-4124-a352-dfe103e984bc" providerId="AD" clId="Web-{C744272C-C73F-14B6-E51F-EC4924CF65E5}" dt="2024-05-28T13:33:25.943" v="330"/>
          <ac:spMkLst>
            <pc:docMk/>
            <pc:sldMk cId="2670284144" sldId="266"/>
            <ac:spMk id="4" creationId="{A2EC95BB-4750-794D-4BCC-C79F4EC09294}"/>
          </ac:spMkLst>
        </pc:spChg>
        <pc:spChg chg="del">
          <ac:chgData name="Semih Yaman" userId="S::12103646@student.pxl.be::797052f8-00a2-4124-a352-dfe103e984bc" providerId="AD" clId="Web-{C744272C-C73F-14B6-E51F-EC4924CF65E5}" dt="2024-05-28T13:33:25.943" v="330"/>
          <ac:spMkLst>
            <pc:docMk/>
            <pc:sldMk cId="2670284144" sldId="266"/>
            <ac:spMk id="10" creationId="{133F8CB7-795C-4272-9073-64D8CF97F220}"/>
          </ac:spMkLst>
        </pc:spChg>
        <pc:spChg chg="del">
          <ac:chgData name="Semih Yaman" userId="S::12103646@student.pxl.be::797052f8-00a2-4124-a352-dfe103e984bc" providerId="AD" clId="Web-{C744272C-C73F-14B6-E51F-EC4924CF65E5}" dt="2024-05-28T13:33:25.943" v="330"/>
          <ac:spMkLst>
            <pc:docMk/>
            <pc:sldMk cId="2670284144" sldId="266"/>
            <ac:spMk id="12" creationId="{B7743172-17A8-4FA4-8434-B813E03B7665}"/>
          </ac:spMkLst>
        </pc:spChg>
        <pc:spChg chg="del">
          <ac:chgData name="Semih Yaman" userId="S::12103646@student.pxl.be::797052f8-00a2-4124-a352-dfe103e984bc" providerId="AD" clId="Web-{C744272C-C73F-14B6-E51F-EC4924CF65E5}" dt="2024-05-28T13:33:25.943" v="330"/>
          <ac:spMkLst>
            <pc:docMk/>
            <pc:sldMk cId="2670284144" sldId="266"/>
            <ac:spMk id="14" creationId="{4CE1233C-FD2F-489E-BFDE-086F5FED6491}"/>
          </ac:spMkLst>
        </pc:spChg>
        <pc:picChg chg="mod ord">
          <ac:chgData name="Semih Yaman" userId="S::12103646@student.pxl.be::797052f8-00a2-4124-a352-dfe103e984bc" providerId="AD" clId="Web-{C744272C-C73F-14B6-E51F-EC4924CF65E5}" dt="2024-05-28T13:33:25.943" v="330"/>
          <ac:picMkLst>
            <pc:docMk/>
            <pc:sldMk cId="2670284144" sldId="266"/>
            <ac:picMk id="5" creationId="{34A23A5D-2681-1CA7-0DE3-10592B287B7F}"/>
          </ac:picMkLst>
        </pc:picChg>
      </pc:sldChg>
      <pc:sldChg chg="delSp modSp mod setBg setClrOvrMap">
        <pc:chgData name="Semih Yaman" userId="S::12103646@student.pxl.be::797052f8-00a2-4124-a352-dfe103e984bc" providerId="AD" clId="Web-{C744272C-C73F-14B6-E51F-EC4924CF65E5}" dt="2024-05-28T13:33:31.616" v="331"/>
        <pc:sldMkLst>
          <pc:docMk/>
          <pc:sldMk cId="2047497790" sldId="267"/>
        </pc:sldMkLst>
        <pc:spChg chg="mod">
          <ac:chgData name="Semih Yaman" userId="S::12103646@student.pxl.be::797052f8-00a2-4124-a352-dfe103e984bc" providerId="AD" clId="Web-{C744272C-C73F-14B6-E51F-EC4924CF65E5}" dt="2024-05-28T13:33:31.616" v="331"/>
          <ac:spMkLst>
            <pc:docMk/>
            <pc:sldMk cId="2047497790" sldId="267"/>
            <ac:spMk id="2" creationId="{DE5B9B67-6E75-12B1-3540-FA3AFB78BAD3}"/>
          </ac:spMkLst>
        </pc:spChg>
        <pc:spChg chg="mod">
          <ac:chgData name="Semih Yaman" userId="S::12103646@student.pxl.be::797052f8-00a2-4124-a352-dfe103e984bc" providerId="AD" clId="Web-{C744272C-C73F-14B6-E51F-EC4924CF65E5}" dt="2024-05-28T13:33:31.616" v="331"/>
          <ac:spMkLst>
            <pc:docMk/>
            <pc:sldMk cId="2047497790" sldId="267"/>
            <ac:spMk id="4" creationId="{8A191FE6-9592-5E41-0A03-1654A861BB18}"/>
          </ac:spMkLst>
        </pc:spChg>
        <pc:spChg chg="del">
          <ac:chgData name="Semih Yaman" userId="S::12103646@student.pxl.be::797052f8-00a2-4124-a352-dfe103e984bc" providerId="AD" clId="Web-{C744272C-C73F-14B6-E51F-EC4924CF65E5}" dt="2024-05-28T13:33:31.616" v="331"/>
          <ac:spMkLst>
            <pc:docMk/>
            <pc:sldMk cId="2047497790" sldId="267"/>
            <ac:spMk id="10" creationId="{133F8CB7-795C-4272-9073-64D8CF97F220}"/>
          </ac:spMkLst>
        </pc:spChg>
        <pc:spChg chg="del">
          <ac:chgData name="Semih Yaman" userId="S::12103646@student.pxl.be::797052f8-00a2-4124-a352-dfe103e984bc" providerId="AD" clId="Web-{C744272C-C73F-14B6-E51F-EC4924CF65E5}" dt="2024-05-28T13:33:31.616" v="331"/>
          <ac:spMkLst>
            <pc:docMk/>
            <pc:sldMk cId="2047497790" sldId="267"/>
            <ac:spMk id="12" creationId="{B7743172-17A8-4FA4-8434-B813E03B7665}"/>
          </ac:spMkLst>
        </pc:spChg>
        <pc:spChg chg="del">
          <ac:chgData name="Semih Yaman" userId="S::12103646@student.pxl.be::797052f8-00a2-4124-a352-dfe103e984bc" providerId="AD" clId="Web-{C744272C-C73F-14B6-E51F-EC4924CF65E5}" dt="2024-05-28T13:33:31.616" v="331"/>
          <ac:spMkLst>
            <pc:docMk/>
            <pc:sldMk cId="2047497790" sldId="267"/>
            <ac:spMk id="14" creationId="{4CE1233C-FD2F-489E-BFDE-086F5FED6491}"/>
          </ac:spMkLst>
        </pc:spChg>
        <pc:picChg chg="mod ord">
          <ac:chgData name="Semih Yaman" userId="S::12103646@student.pxl.be::797052f8-00a2-4124-a352-dfe103e984bc" providerId="AD" clId="Web-{C744272C-C73F-14B6-E51F-EC4924CF65E5}" dt="2024-05-28T13:33:31.616" v="331"/>
          <ac:picMkLst>
            <pc:docMk/>
            <pc:sldMk cId="2047497790" sldId="267"/>
            <ac:picMk id="5" creationId="{F0095DEE-BAB8-8648-B2A4-FF91C5815554}"/>
          </ac:picMkLst>
        </pc:picChg>
      </pc:sldChg>
      <pc:sldChg chg="delSp modSp mod setBg setClrOvrMap">
        <pc:chgData name="Semih Yaman" userId="S::12103646@student.pxl.be::797052f8-00a2-4124-a352-dfe103e984bc" providerId="AD" clId="Web-{C744272C-C73F-14B6-E51F-EC4924CF65E5}" dt="2024-05-28T13:33:44.569" v="332"/>
        <pc:sldMkLst>
          <pc:docMk/>
          <pc:sldMk cId="3472589131" sldId="268"/>
        </pc:sldMkLst>
        <pc:spChg chg="mod">
          <ac:chgData name="Semih Yaman" userId="S::12103646@student.pxl.be::797052f8-00a2-4124-a352-dfe103e984bc" providerId="AD" clId="Web-{C744272C-C73F-14B6-E51F-EC4924CF65E5}" dt="2024-05-28T13:33:44.569" v="332"/>
          <ac:spMkLst>
            <pc:docMk/>
            <pc:sldMk cId="3472589131" sldId="268"/>
            <ac:spMk id="2" creationId="{6B352FDB-1C1C-7EF2-E8E2-6B8A4C9CF470}"/>
          </ac:spMkLst>
        </pc:spChg>
        <pc:spChg chg="mod">
          <ac:chgData name="Semih Yaman" userId="S::12103646@student.pxl.be::797052f8-00a2-4124-a352-dfe103e984bc" providerId="AD" clId="Web-{C744272C-C73F-14B6-E51F-EC4924CF65E5}" dt="2024-05-28T13:33:44.569" v="332"/>
          <ac:spMkLst>
            <pc:docMk/>
            <pc:sldMk cId="3472589131" sldId="268"/>
            <ac:spMk id="3" creationId="{0BACDBFB-A32D-0D28-8737-C8285A26D01B}"/>
          </ac:spMkLst>
        </pc:spChg>
        <pc:spChg chg="del">
          <ac:chgData name="Semih Yaman" userId="S::12103646@student.pxl.be::797052f8-00a2-4124-a352-dfe103e984bc" providerId="AD" clId="Web-{C744272C-C73F-14B6-E51F-EC4924CF65E5}" dt="2024-05-28T13:33:44.569" v="332"/>
          <ac:spMkLst>
            <pc:docMk/>
            <pc:sldMk cId="3472589131" sldId="268"/>
            <ac:spMk id="10" creationId="{E2264E67-6F59-4D8D-8E5F-8245B0FEAE76}"/>
          </ac:spMkLst>
        </pc:spChg>
        <pc:spChg chg="del">
          <ac:chgData name="Semih Yaman" userId="S::12103646@student.pxl.be::797052f8-00a2-4124-a352-dfe103e984bc" providerId="AD" clId="Web-{C744272C-C73F-14B6-E51F-EC4924CF65E5}" dt="2024-05-28T13:33:44.569" v="332"/>
          <ac:spMkLst>
            <pc:docMk/>
            <pc:sldMk cId="3472589131" sldId="268"/>
            <ac:spMk id="12" creationId="{158E1C6E-D299-4F5D-B15B-155EBF7F62FD}"/>
          </ac:spMkLst>
        </pc:spChg>
        <pc:picChg chg="mod">
          <ac:chgData name="Semih Yaman" userId="S::12103646@student.pxl.be::797052f8-00a2-4124-a352-dfe103e984bc" providerId="AD" clId="Web-{C744272C-C73F-14B6-E51F-EC4924CF65E5}" dt="2024-05-28T13:33:44.569" v="332"/>
          <ac:picMkLst>
            <pc:docMk/>
            <pc:sldMk cId="3472589131" sldId="268"/>
            <ac:picMk id="5" creationId="{5DB00FB2-9E83-ACB4-416A-7DCED70679DE}"/>
          </ac:picMkLst>
        </pc:picChg>
      </pc:sldChg>
      <pc:sldChg chg="modSp mod setBg">
        <pc:chgData name="Semih Yaman" userId="S::12103646@student.pxl.be::797052f8-00a2-4124-a352-dfe103e984bc" providerId="AD" clId="Web-{C744272C-C73F-14B6-E51F-EC4924CF65E5}" dt="2024-05-28T13:23:24.908" v="295"/>
        <pc:sldMkLst>
          <pc:docMk/>
          <pc:sldMk cId="886418937" sldId="269"/>
        </pc:sldMkLst>
        <pc:spChg chg="mod">
          <ac:chgData name="Semih Yaman" userId="S::12103646@student.pxl.be::797052f8-00a2-4124-a352-dfe103e984bc" providerId="AD" clId="Web-{C744272C-C73F-14B6-E51F-EC4924CF65E5}" dt="2024-05-28T13:23:24.908" v="295"/>
          <ac:spMkLst>
            <pc:docMk/>
            <pc:sldMk cId="886418937" sldId="269"/>
            <ac:spMk id="2" creationId="{ACF1155B-4DE4-C0D6-E95E-223412091D9D}"/>
          </ac:spMkLst>
        </pc:spChg>
        <pc:spChg chg="mod">
          <ac:chgData name="Semih Yaman" userId="S::12103646@student.pxl.be::797052f8-00a2-4124-a352-dfe103e984bc" providerId="AD" clId="Web-{C744272C-C73F-14B6-E51F-EC4924CF65E5}" dt="2024-05-28T13:23:24.908" v="295"/>
          <ac:spMkLst>
            <pc:docMk/>
            <pc:sldMk cId="886418937" sldId="269"/>
            <ac:spMk id="3" creationId="{6CD02918-57A6-C217-33AF-0A5B9CE130AD}"/>
          </ac:spMkLst>
        </pc:spChg>
        <pc:picChg chg="mod ord">
          <ac:chgData name="Semih Yaman" userId="S::12103646@student.pxl.be::797052f8-00a2-4124-a352-dfe103e984bc" providerId="AD" clId="Web-{C744272C-C73F-14B6-E51F-EC4924CF65E5}" dt="2024-05-28T13:23:24.908" v="295"/>
          <ac:picMkLst>
            <pc:docMk/>
            <pc:sldMk cId="886418937" sldId="269"/>
            <ac:picMk id="4" creationId="{4AF7724A-A3BC-3DEE-A39D-FF0BD5571521}"/>
          </ac:picMkLst>
        </pc:picChg>
      </pc:sldChg>
      <pc:sldChg chg="addSp delSp modSp mod setBg">
        <pc:chgData name="Semih Yaman" userId="S::12103646@student.pxl.be::797052f8-00a2-4124-a352-dfe103e984bc" providerId="AD" clId="Web-{C744272C-C73F-14B6-E51F-EC4924CF65E5}" dt="2024-05-28T13:41:34.913" v="436"/>
        <pc:sldMkLst>
          <pc:docMk/>
          <pc:sldMk cId="855965439" sldId="270"/>
        </pc:sldMkLst>
        <pc:spChg chg="mod">
          <ac:chgData name="Semih Yaman" userId="S::12103646@student.pxl.be::797052f8-00a2-4124-a352-dfe103e984bc" providerId="AD" clId="Web-{C744272C-C73F-14B6-E51F-EC4924CF65E5}" dt="2024-05-28T13:41:34.913" v="435"/>
          <ac:spMkLst>
            <pc:docMk/>
            <pc:sldMk cId="855965439" sldId="270"/>
            <ac:spMk id="2" creationId="{8E9E5CE8-17BE-248D-00FD-F184EF4F3DC7}"/>
          </ac:spMkLst>
        </pc:spChg>
        <pc:spChg chg="mod">
          <ac:chgData name="Semih Yaman" userId="S::12103646@student.pxl.be::797052f8-00a2-4124-a352-dfe103e984bc" providerId="AD" clId="Web-{C744272C-C73F-14B6-E51F-EC4924CF65E5}" dt="2024-05-28T13:41:34.913" v="436"/>
          <ac:spMkLst>
            <pc:docMk/>
            <pc:sldMk cId="855965439" sldId="270"/>
            <ac:spMk id="3" creationId="{FA30BE30-C2EE-B993-855A-A5FC272631F2}"/>
          </ac:spMkLst>
        </pc:spChg>
        <pc:spChg chg="add del">
          <ac:chgData name="Semih Yaman" userId="S::12103646@student.pxl.be::797052f8-00a2-4124-a352-dfe103e984bc" providerId="AD" clId="Web-{C744272C-C73F-14B6-E51F-EC4924CF65E5}" dt="2024-05-28T13:41:34.913" v="435"/>
          <ac:spMkLst>
            <pc:docMk/>
            <pc:sldMk cId="855965439" sldId="270"/>
            <ac:spMk id="23" creationId="{72319FFA-0E4F-4E0B-BEBA-A9DD4B41AAE9}"/>
          </ac:spMkLst>
        </pc:spChg>
        <pc:picChg chg="mod ord">
          <ac:chgData name="Semih Yaman" userId="S::12103646@student.pxl.be::797052f8-00a2-4124-a352-dfe103e984bc" providerId="AD" clId="Web-{C744272C-C73F-14B6-E51F-EC4924CF65E5}" dt="2024-05-28T13:41:34.913" v="436"/>
          <ac:picMkLst>
            <pc:docMk/>
            <pc:sldMk cId="855965439" sldId="270"/>
            <ac:picMk id="18" creationId="{813F9A87-3D05-5441-8E09-0E53B954D259}"/>
          </ac:picMkLst>
        </pc:picChg>
      </pc:sldChg>
      <pc:sldChg chg="modSp">
        <pc:chgData name="Semih Yaman" userId="S::12103646@student.pxl.be::797052f8-00a2-4124-a352-dfe103e984bc" providerId="AD" clId="Web-{C744272C-C73F-14B6-E51F-EC4924CF65E5}" dt="2024-05-28T13:34:49.978" v="335" actId="20577"/>
        <pc:sldMkLst>
          <pc:docMk/>
          <pc:sldMk cId="1466943764" sldId="271"/>
        </pc:sldMkLst>
        <pc:spChg chg="mod">
          <ac:chgData name="Semih Yaman" userId="S::12103646@student.pxl.be::797052f8-00a2-4124-a352-dfe103e984bc" providerId="AD" clId="Web-{C744272C-C73F-14B6-E51F-EC4924CF65E5}" dt="2024-05-28T13:34:49.978" v="335" actId="20577"/>
          <ac:spMkLst>
            <pc:docMk/>
            <pc:sldMk cId="1466943764" sldId="271"/>
            <ac:spMk id="3" creationId="{AD98E8E9-FF81-F72B-FAFB-AE249C93B0B2}"/>
          </ac:spMkLst>
        </pc:spChg>
      </pc:sldChg>
      <pc:sldChg chg="modSp">
        <pc:chgData name="Semih Yaman" userId="S::12103646@student.pxl.be::797052f8-00a2-4124-a352-dfe103e984bc" providerId="AD" clId="Web-{C744272C-C73F-14B6-E51F-EC4924CF65E5}" dt="2024-05-28T13:35:37.604" v="351" actId="20577"/>
        <pc:sldMkLst>
          <pc:docMk/>
          <pc:sldMk cId="2103849426" sldId="272"/>
        </pc:sldMkLst>
        <pc:spChg chg="mod">
          <ac:chgData name="Semih Yaman" userId="S::12103646@student.pxl.be::797052f8-00a2-4124-a352-dfe103e984bc" providerId="AD" clId="Web-{C744272C-C73F-14B6-E51F-EC4924CF65E5}" dt="2024-05-28T13:35:37.604" v="351" actId="20577"/>
          <ac:spMkLst>
            <pc:docMk/>
            <pc:sldMk cId="2103849426" sldId="272"/>
            <ac:spMk id="3" creationId="{6228D4C7-AE6E-5967-D69E-46F1DA9AA803}"/>
          </ac:spMkLst>
        </pc:spChg>
      </pc:sldChg>
      <pc:sldChg chg="modSp">
        <pc:chgData name="Semih Yaman" userId="S::12103646@student.pxl.be::797052f8-00a2-4124-a352-dfe103e984bc" providerId="AD" clId="Web-{C744272C-C73F-14B6-E51F-EC4924CF65E5}" dt="2024-05-28T13:40:48.568" v="433" actId="20577"/>
        <pc:sldMkLst>
          <pc:docMk/>
          <pc:sldMk cId="1030607747" sldId="273"/>
        </pc:sldMkLst>
        <pc:spChg chg="mod">
          <ac:chgData name="Semih Yaman" userId="S::12103646@student.pxl.be::797052f8-00a2-4124-a352-dfe103e984bc" providerId="AD" clId="Web-{C744272C-C73F-14B6-E51F-EC4924CF65E5}" dt="2024-05-28T13:40:48.568" v="433" actId="20577"/>
          <ac:spMkLst>
            <pc:docMk/>
            <pc:sldMk cId="1030607747" sldId="273"/>
            <ac:spMk id="3" creationId="{7130579F-74FF-FB8E-CA32-0F99326E835E}"/>
          </ac:spMkLst>
        </pc:spChg>
      </pc:sldChg>
      <pc:sldChg chg="addSp delSp modSp mod setBg setClrOvrMap">
        <pc:chgData name="Semih Yaman" userId="S::12103646@student.pxl.be::797052f8-00a2-4124-a352-dfe103e984bc" providerId="AD" clId="Web-{C744272C-C73F-14B6-E51F-EC4924CF65E5}" dt="2024-05-28T13:38:15.844" v="366" actId="1076"/>
        <pc:sldMkLst>
          <pc:docMk/>
          <pc:sldMk cId="3844911677" sldId="279"/>
        </pc:sldMkLst>
        <pc:spChg chg="mod">
          <ac:chgData name="Semih Yaman" userId="S::12103646@student.pxl.be::797052f8-00a2-4124-a352-dfe103e984bc" providerId="AD" clId="Web-{C744272C-C73F-14B6-E51F-EC4924CF65E5}" dt="2024-05-28T13:38:15.844" v="366" actId="1076"/>
          <ac:spMkLst>
            <pc:docMk/>
            <pc:sldMk cId="3844911677" sldId="279"/>
            <ac:spMk id="2" creationId="{3914A449-7206-D866-2111-900B59A2B3CA}"/>
          </ac:spMkLst>
        </pc:spChg>
        <pc:spChg chg="del">
          <ac:chgData name="Semih Yaman" userId="S::12103646@student.pxl.be::797052f8-00a2-4124-a352-dfe103e984bc" providerId="AD" clId="Web-{C744272C-C73F-14B6-E51F-EC4924CF65E5}" dt="2024-05-28T13:36:02.683" v="353"/>
          <ac:spMkLst>
            <pc:docMk/>
            <pc:sldMk cId="3844911677" sldId="279"/>
            <ac:spMk id="12" creationId="{133F8CB7-795C-4272-9073-64D8CF97F220}"/>
          </ac:spMkLst>
        </pc:spChg>
        <pc:spChg chg="del">
          <ac:chgData name="Semih Yaman" userId="S::12103646@student.pxl.be::797052f8-00a2-4124-a352-dfe103e984bc" providerId="AD" clId="Web-{C744272C-C73F-14B6-E51F-EC4924CF65E5}" dt="2024-05-28T13:36:02.683" v="353"/>
          <ac:spMkLst>
            <pc:docMk/>
            <pc:sldMk cId="3844911677" sldId="279"/>
            <ac:spMk id="14" creationId="{B7743172-17A8-4FA4-8434-B813E03B7665}"/>
          </ac:spMkLst>
        </pc:spChg>
        <pc:spChg chg="del">
          <ac:chgData name="Semih Yaman" userId="S::12103646@student.pxl.be::797052f8-00a2-4124-a352-dfe103e984bc" providerId="AD" clId="Web-{C744272C-C73F-14B6-E51F-EC4924CF65E5}" dt="2024-05-28T13:36:02.683" v="353"/>
          <ac:spMkLst>
            <pc:docMk/>
            <pc:sldMk cId="3844911677" sldId="279"/>
            <ac:spMk id="16" creationId="{4CE1233C-FD2F-489E-BFDE-086F5FED6491}"/>
          </ac:spMkLst>
        </pc:spChg>
        <pc:spChg chg="add del">
          <ac:chgData name="Semih Yaman" userId="S::12103646@student.pxl.be::797052f8-00a2-4124-a352-dfe103e984bc" providerId="AD" clId="Web-{C744272C-C73F-14B6-E51F-EC4924CF65E5}" dt="2024-05-28T13:36:49.622" v="357"/>
          <ac:spMkLst>
            <pc:docMk/>
            <pc:sldMk cId="3844911677" sldId="279"/>
            <ac:spMk id="18" creationId="{133F8CB7-795C-4272-9073-64D8CF97F220}"/>
          </ac:spMkLst>
        </pc:spChg>
        <pc:spChg chg="add del">
          <ac:chgData name="Semih Yaman" userId="S::12103646@student.pxl.be::797052f8-00a2-4124-a352-dfe103e984bc" providerId="AD" clId="Web-{C744272C-C73F-14B6-E51F-EC4924CF65E5}" dt="2024-05-28T13:36:49.622" v="357"/>
          <ac:spMkLst>
            <pc:docMk/>
            <pc:sldMk cId="3844911677" sldId="279"/>
            <ac:spMk id="20" creationId="{9610F818-219E-491F-887F-B078103BA2B4}"/>
          </ac:spMkLst>
        </pc:spChg>
        <pc:spChg chg="add del">
          <ac:chgData name="Semih Yaman" userId="S::12103646@student.pxl.be::797052f8-00a2-4124-a352-dfe103e984bc" providerId="AD" clId="Web-{C744272C-C73F-14B6-E51F-EC4924CF65E5}" dt="2024-05-28T13:36:49.622" v="357"/>
          <ac:spMkLst>
            <pc:docMk/>
            <pc:sldMk cId="3844911677" sldId="279"/>
            <ac:spMk id="25" creationId="{5A086AAD-1108-41EB-A7C9-5E22CA942EB2}"/>
          </ac:spMkLst>
        </pc:spChg>
        <pc:spChg chg="add">
          <ac:chgData name="Semih Yaman" userId="S::12103646@student.pxl.be::797052f8-00a2-4124-a352-dfe103e984bc" providerId="AD" clId="Web-{C744272C-C73F-14B6-E51F-EC4924CF65E5}" dt="2024-05-28T13:36:49.622" v="357"/>
          <ac:spMkLst>
            <pc:docMk/>
            <pc:sldMk cId="3844911677" sldId="279"/>
            <ac:spMk id="31" creationId="{E446B7E6-8568-417F-959E-DB3D1E70F648}"/>
          </ac:spMkLst>
        </pc:spChg>
        <pc:spChg chg="add">
          <ac:chgData name="Semih Yaman" userId="S::12103646@student.pxl.be::797052f8-00a2-4124-a352-dfe103e984bc" providerId="AD" clId="Web-{C744272C-C73F-14B6-E51F-EC4924CF65E5}" dt="2024-05-28T13:36:49.622" v="357"/>
          <ac:spMkLst>
            <pc:docMk/>
            <pc:sldMk cId="3844911677" sldId="279"/>
            <ac:spMk id="33" creationId="{54047A07-72EC-41BC-A55F-C264F639FB20}"/>
          </ac:spMkLst>
        </pc:spChg>
        <pc:picChg chg="del mod">
          <ac:chgData name="Semih Yaman" userId="S::12103646@student.pxl.be::797052f8-00a2-4124-a352-dfe103e984bc" providerId="AD" clId="Web-{C744272C-C73F-14B6-E51F-EC4924CF65E5}" dt="2024-05-28T13:36:47.153" v="356"/>
          <ac:picMkLst>
            <pc:docMk/>
            <pc:sldMk cId="3844911677" sldId="279"/>
            <ac:picMk id="7" creationId="{99782F79-6577-84D7-63EB-EE969AED838F}"/>
          </ac:picMkLst>
        </pc:picChg>
        <pc:picChg chg="add">
          <ac:chgData name="Semih Yaman" userId="S::12103646@student.pxl.be::797052f8-00a2-4124-a352-dfe103e984bc" providerId="AD" clId="Web-{C744272C-C73F-14B6-E51F-EC4924CF65E5}" dt="2024-05-28T13:36:49.622" v="357"/>
          <ac:picMkLst>
            <pc:docMk/>
            <pc:sldMk cId="3844911677" sldId="279"/>
            <ac:picMk id="27" creationId="{6C18451F-7144-1FA5-ABF5-52684CE764C9}"/>
          </ac:picMkLst>
        </pc:picChg>
      </pc:sldChg>
      <pc:sldChg chg="addSp delSp modSp">
        <pc:chgData name="Semih Yaman" userId="S::12103646@student.pxl.be::797052f8-00a2-4124-a352-dfe103e984bc" providerId="AD" clId="Web-{C744272C-C73F-14B6-E51F-EC4924CF65E5}" dt="2024-05-28T13:28:13.917" v="318" actId="1076"/>
        <pc:sldMkLst>
          <pc:docMk/>
          <pc:sldMk cId="2558556463" sldId="280"/>
        </pc:sldMkLst>
        <pc:spChg chg="del">
          <ac:chgData name="Semih Yaman" userId="S::12103646@student.pxl.be::797052f8-00a2-4124-a352-dfe103e984bc" providerId="AD" clId="Web-{C744272C-C73F-14B6-E51F-EC4924CF65E5}" dt="2024-05-28T13:27:59.901" v="312"/>
          <ac:spMkLst>
            <pc:docMk/>
            <pc:sldMk cId="2558556463" sldId="280"/>
            <ac:spMk id="9" creationId="{F9E75D15-CF17-4901-A858-1470ED65977D}"/>
          </ac:spMkLst>
        </pc:spChg>
        <pc:spChg chg="del">
          <ac:chgData name="Semih Yaman" userId="S::12103646@student.pxl.be::797052f8-00a2-4124-a352-dfe103e984bc" providerId="AD" clId="Web-{C744272C-C73F-14B6-E51F-EC4924CF65E5}" dt="2024-05-28T13:27:59.901" v="312"/>
          <ac:spMkLst>
            <pc:docMk/>
            <pc:sldMk cId="2558556463" sldId="280"/>
            <ac:spMk id="11" creationId="{BDF323B8-8C06-4F56-BB4B-B8857128A096}"/>
          </ac:spMkLst>
        </pc:spChg>
        <pc:spChg chg="add">
          <ac:chgData name="Semih Yaman" userId="S::12103646@student.pxl.be::797052f8-00a2-4124-a352-dfe103e984bc" providerId="AD" clId="Web-{C744272C-C73F-14B6-E51F-EC4924CF65E5}" dt="2024-05-28T13:27:59.901" v="312"/>
          <ac:spMkLst>
            <pc:docMk/>
            <pc:sldMk cId="2558556463" sldId="280"/>
            <ac:spMk id="15" creationId="{D7309192-3D24-A64C-4EA4-2BD029A80BF4}"/>
          </ac:spMkLst>
        </pc:spChg>
        <pc:picChg chg="mod">
          <ac:chgData name="Semih Yaman" userId="S::12103646@student.pxl.be::797052f8-00a2-4124-a352-dfe103e984bc" providerId="AD" clId="Web-{C744272C-C73F-14B6-E51F-EC4924CF65E5}" dt="2024-05-28T13:28:13.917" v="318" actId="1076"/>
          <ac:picMkLst>
            <pc:docMk/>
            <pc:sldMk cId="2558556463" sldId="280"/>
            <ac:picMk id="4" creationId="{EFE5B193-0FDA-5134-9FB0-58D7D45AA6AF}"/>
          </ac:picMkLst>
        </pc:picChg>
      </pc:sldChg>
      <pc:sldChg chg="addSp delSp modSp">
        <pc:chgData name="Semih Yaman" userId="S::12103646@student.pxl.be::797052f8-00a2-4124-a352-dfe103e984bc" providerId="AD" clId="Web-{C744272C-C73F-14B6-E51F-EC4924CF65E5}" dt="2024-05-28T13:28:51.450" v="321"/>
        <pc:sldMkLst>
          <pc:docMk/>
          <pc:sldMk cId="488229244" sldId="281"/>
        </pc:sldMkLst>
        <pc:spChg chg="add del">
          <ac:chgData name="Semih Yaman" userId="S::12103646@student.pxl.be::797052f8-00a2-4124-a352-dfe103e984bc" providerId="AD" clId="Web-{C744272C-C73F-14B6-E51F-EC4924CF65E5}" dt="2024-05-28T13:28:51.450" v="321"/>
          <ac:spMkLst>
            <pc:docMk/>
            <pc:sldMk cId="488229244" sldId="281"/>
            <ac:spMk id="9" creationId="{F9E75D15-CF17-4901-A858-1470ED65977D}"/>
          </ac:spMkLst>
        </pc:spChg>
        <pc:spChg chg="add del">
          <ac:chgData name="Semih Yaman" userId="S::12103646@student.pxl.be::797052f8-00a2-4124-a352-dfe103e984bc" providerId="AD" clId="Web-{C744272C-C73F-14B6-E51F-EC4924CF65E5}" dt="2024-05-28T13:28:51.450" v="321"/>
          <ac:spMkLst>
            <pc:docMk/>
            <pc:sldMk cId="488229244" sldId="281"/>
            <ac:spMk id="11" creationId="{BDF323B8-8C06-4F56-BB4B-B8857128A096}"/>
          </ac:spMkLst>
        </pc:spChg>
        <pc:spChg chg="add del">
          <ac:chgData name="Semih Yaman" userId="S::12103646@student.pxl.be::797052f8-00a2-4124-a352-dfe103e984bc" providerId="AD" clId="Web-{C744272C-C73F-14B6-E51F-EC4924CF65E5}" dt="2024-05-28T13:28:51.450" v="320"/>
          <ac:spMkLst>
            <pc:docMk/>
            <pc:sldMk cId="488229244" sldId="281"/>
            <ac:spMk id="15" creationId="{7A3A7675-99D3-9095-D964-F8C8621EE70C}"/>
          </ac:spMkLst>
        </pc:spChg>
        <pc:spChg chg="add">
          <ac:chgData name="Semih Yaman" userId="S::12103646@student.pxl.be::797052f8-00a2-4124-a352-dfe103e984bc" providerId="AD" clId="Web-{C744272C-C73F-14B6-E51F-EC4924CF65E5}" dt="2024-05-28T13:28:51.450" v="321"/>
          <ac:spMkLst>
            <pc:docMk/>
            <pc:sldMk cId="488229244" sldId="281"/>
            <ac:spMk id="16" creationId="{6A01907A-BF04-440F-BA0D-49BC9627344C}"/>
          </ac:spMkLst>
        </pc:spChg>
        <pc:picChg chg="mod">
          <ac:chgData name="Semih Yaman" userId="S::12103646@student.pxl.be::797052f8-00a2-4124-a352-dfe103e984bc" providerId="AD" clId="Web-{C744272C-C73F-14B6-E51F-EC4924CF65E5}" dt="2024-05-28T13:28:51.450" v="321"/>
          <ac:picMkLst>
            <pc:docMk/>
            <pc:sldMk cId="488229244" sldId="281"/>
            <ac:picMk id="4" creationId="{C585E47B-D185-E148-FE4C-45706856FD36}"/>
          </ac:picMkLst>
        </pc:picChg>
      </pc:sldChg>
    </pc:docChg>
  </pc:docChgLst>
  <pc:docChgLst>
    <pc:chgData name="Dieter Van Houte" userId="S::12101586@student.pxl.be::4c2da1f3-d555-4b56-93de-c7f7c8d1d95e" providerId="AD" clId="Web-{9A4B412B-B4D6-4271-A1D7-55EA3B5947C0}"/>
    <pc:docChg chg="mod modSld">
      <pc:chgData name="Dieter Van Houte" userId="S::12101586@student.pxl.be::4c2da1f3-d555-4b56-93de-c7f7c8d1d95e" providerId="AD" clId="Web-{9A4B412B-B4D6-4271-A1D7-55EA3B5947C0}" dt="2024-05-27T14:04:22.219" v="587" actId="1076"/>
      <pc:docMkLst>
        <pc:docMk/>
      </pc:docMkLst>
      <pc:sldChg chg="modSp">
        <pc:chgData name="Dieter Van Houte" userId="S::12101586@student.pxl.be::4c2da1f3-d555-4b56-93de-c7f7c8d1d95e" providerId="AD" clId="Web-{9A4B412B-B4D6-4271-A1D7-55EA3B5947C0}" dt="2024-05-27T13:20:17.775" v="360" actId="20577"/>
        <pc:sldMkLst>
          <pc:docMk/>
          <pc:sldMk cId="3351439039" sldId="256"/>
        </pc:sldMkLst>
        <pc:spChg chg="mod">
          <ac:chgData name="Dieter Van Houte" userId="S::12101586@student.pxl.be::4c2da1f3-d555-4b56-93de-c7f7c8d1d95e" providerId="AD" clId="Web-{9A4B412B-B4D6-4271-A1D7-55EA3B5947C0}" dt="2024-05-27T13:20:17.775" v="360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">
        <pc:chgData name="Dieter Van Houte" userId="S::12101586@student.pxl.be::4c2da1f3-d555-4b56-93de-c7f7c8d1d95e" providerId="AD" clId="Web-{9A4B412B-B4D6-4271-A1D7-55EA3B5947C0}" dt="2024-05-27T14:04:22.219" v="587" actId="1076"/>
        <pc:sldMkLst>
          <pc:docMk/>
          <pc:sldMk cId="4130713328" sldId="258"/>
        </pc:sldMkLst>
        <pc:spChg chg="mod">
          <ac:chgData name="Dieter Van Houte" userId="S::12101586@student.pxl.be::4c2da1f3-d555-4b56-93de-c7f7c8d1d95e" providerId="AD" clId="Web-{9A4B412B-B4D6-4271-A1D7-55EA3B5947C0}" dt="2024-05-27T14:04:22.219" v="587" actId="1076"/>
          <ac:spMkLst>
            <pc:docMk/>
            <pc:sldMk cId="4130713328" sldId="258"/>
            <ac:spMk id="3" creationId="{33274076-BCF4-5F8C-AD7C-8C763578687A}"/>
          </ac:spMkLst>
        </pc:spChg>
        <pc:picChg chg="mod">
          <ac:chgData name="Dieter Van Houte" userId="S::12101586@student.pxl.be::4c2da1f3-d555-4b56-93de-c7f7c8d1d95e" providerId="AD" clId="Web-{9A4B412B-B4D6-4271-A1D7-55EA3B5947C0}" dt="2024-05-27T14:03:55.672" v="583"/>
          <ac:picMkLst>
            <pc:docMk/>
            <pc:sldMk cId="4130713328" sldId="258"/>
            <ac:picMk id="7" creationId="{7A4AC7D8-BDCE-1A6D-9BBE-451775A84824}"/>
          </ac:picMkLst>
        </pc:picChg>
      </pc:sldChg>
      <pc:sldChg chg="addSp delSp modSp">
        <pc:chgData name="Dieter Van Houte" userId="S::12101586@student.pxl.be::4c2da1f3-d555-4b56-93de-c7f7c8d1d95e" providerId="AD" clId="Web-{9A4B412B-B4D6-4271-A1D7-55EA3B5947C0}" dt="2024-05-27T13:52:51.338" v="572" actId="20577"/>
        <pc:sldMkLst>
          <pc:docMk/>
          <pc:sldMk cId="2629565822" sldId="259"/>
        </pc:sldMkLst>
        <pc:spChg chg="mod">
          <ac:chgData name="Dieter Van Houte" userId="S::12101586@student.pxl.be::4c2da1f3-d555-4b56-93de-c7f7c8d1d95e" providerId="AD" clId="Web-{9A4B412B-B4D6-4271-A1D7-55EA3B5947C0}" dt="2024-05-27T13:36:54.745" v="417" actId="20577"/>
          <ac:spMkLst>
            <pc:docMk/>
            <pc:sldMk cId="2629565822" sldId="259"/>
            <ac:spMk id="2" creationId="{3D7F28B1-ABB4-2BF5-49CD-ADC2970D40AA}"/>
          </ac:spMkLst>
        </pc:spChg>
        <pc:spChg chg="add del">
          <ac:chgData name="Dieter Van Houte" userId="S::12101586@student.pxl.be::4c2da1f3-d555-4b56-93de-c7f7c8d1d95e" providerId="AD" clId="Web-{9A4B412B-B4D6-4271-A1D7-55EA3B5947C0}" dt="2024-05-27T13:35:10.538" v="369"/>
          <ac:spMkLst>
            <pc:docMk/>
            <pc:sldMk cId="2629565822" sldId="259"/>
            <ac:spMk id="4" creationId="{5F219D9C-B47A-02C0-E7D6-A1F3E4861DC5}"/>
          </ac:spMkLst>
        </pc:spChg>
        <pc:spChg chg="add mod">
          <ac:chgData name="Dieter Van Houte" userId="S::12101586@student.pxl.be::4c2da1f3-d555-4b56-93de-c7f7c8d1d95e" providerId="AD" clId="Web-{9A4B412B-B4D6-4271-A1D7-55EA3B5947C0}" dt="2024-05-27T13:52:51.338" v="572" actId="20577"/>
          <ac:spMkLst>
            <pc:docMk/>
            <pc:sldMk cId="2629565822" sldId="259"/>
            <ac:spMk id="6" creationId="{BED5480E-2187-8E92-A235-6C6AAC5A78E0}"/>
          </ac:spMkLst>
        </pc:spChg>
        <pc:picChg chg="del">
          <ac:chgData name="Dieter Van Houte" userId="S::12101586@student.pxl.be::4c2da1f3-d555-4b56-93de-c7f7c8d1d95e" providerId="AD" clId="Web-{9A4B412B-B4D6-4271-A1D7-55EA3B5947C0}" dt="2024-05-27T13:23:45.391" v="362"/>
          <ac:picMkLst>
            <pc:docMk/>
            <pc:sldMk cId="2629565822" sldId="259"/>
            <ac:picMk id="5" creationId="{AC148E3A-F153-3BCE-874E-7E5FE5C09F56}"/>
          </ac:picMkLst>
        </pc:picChg>
        <pc:picChg chg="mod">
          <ac:chgData name="Dieter Van Houte" userId="S::12101586@student.pxl.be::4c2da1f3-d555-4b56-93de-c7f7c8d1d95e" providerId="AD" clId="Web-{9A4B412B-B4D6-4271-A1D7-55EA3B5947C0}" dt="2024-05-27T13:36:56.479" v="418" actId="1076"/>
          <ac:picMkLst>
            <pc:docMk/>
            <pc:sldMk cId="2629565822" sldId="259"/>
            <ac:picMk id="15" creationId="{E75825BA-F000-81D4-CAB4-E76CE672EB35}"/>
          </ac:picMkLst>
        </pc:picChg>
      </pc:sldChg>
      <pc:sldChg chg="modSp">
        <pc:chgData name="Dieter Van Houte" userId="S::12101586@student.pxl.be::4c2da1f3-d555-4b56-93de-c7f7c8d1d95e" providerId="AD" clId="Web-{9A4B412B-B4D6-4271-A1D7-55EA3B5947C0}" dt="2024-05-27T13:36:51.354" v="416" actId="1076"/>
        <pc:sldMkLst>
          <pc:docMk/>
          <pc:sldMk cId="3847312007" sldId="260"/>
        </pc:sldMkLst>
        <pc:spChg chg="mod">
          <ac:chgData name="Dieter Van Houte" userId="S::12101586@student.pxl.be::4c2da1f3-d555-4b56-93de-c7f7c8d1d95e" providerId="AD" clId="Web-{9A4B412B-B4D6-4271-A1D7-55EA3B5947C0}" dt="2024-05-27T13:36:49.573" v="415" actId="20577"/>
          <ac:spMkLst>
            <pc:docMk/>
            <pc:sldMk cId="3847312007" sldId="260"/>
            <ac:spMk id="2" creationId="{F9B34D60-3359-B949-D2B2-B8A6EE485E6D}"/>
          </ac:spMkLst>
        </pc:spChg>
        <pc:picChg chg="mod">
          <ac:chgData name="Dieter Van Houte" userId="S::12101586@student.pxl.be::4c2da1f3-d555-4b56-93de-c7f7c8d1d95e" providerId="AD" clId="Web-{9A4B412B-B4D6-4271-A1D7-55EA3B5947C0}" dt="2024-05-27T13:36:51.354" v="416" actId="1076"/>
          <ac:picMkLst>
            <pc:docMk/>
            <pc:sldMk cId="3847312007" sldId="260"/>
            <ac:picMk id="7" creationId="{3AF96221-1563-DD36-3DBA-001A8166396C}"/>
          </ac:picMkLst>
        </pc:picChg>
      </pc:sldChg>
      <pc:sldChg chg="modSp">
        <pc:chgData name="Dieter Van Houte" userId="S::12101586@student.pxl.be::4c2da1f3-d555-4b56-93de-c7f7c8d1d95e" providerId="AD" clId="Web-{9A4B412B-B4D6-4271-A1D7-55EA3B5947C0}" dt="2024-05-27T13:36:39.135" v="414" actId="1076"/>
        <pc:sldMkLst>
          <pc:docMk/>
          <pc:sldMk cId="231998606" sldId="262"/>
        </pc:sldMkLst>
        <pc:spChg chg="mod">
          <ac:chgData name="Dieter Van Houte" userId="S::12101586@student.pxl.be::4c2da1f3-d555-4b56-93de-c7f7c8d1d95e" providerId="AD" clId="Web-{9A4B412B-B4D6-4271-A1D7-55EA3B5947C0}" dt="2024-05-27T13:36:36.854" v="413" actId="20577"/>
          <ac:spMkLst>
            <pc:docMk/>
            <pc:sldMk cId="231998606" sldId="262"/>
            <ac:spMk id="2" creationId="{5C5E06FD-56C0-DD6D-6950-B7F717A5F562}"/>
          </ac:spMkLst>
        </pc:spChg>
        <pc:picChg chg="mod">
          <ac:chgData name="Dieter Van Houte" userId="S::12101586@student.pxl.be::4c2da1f3-d555-4b56-93de-c7f7c8d1d95e" providerId="AD" clId="Web-{9A4B412B-B4D6-4271-A1D7-55EA3B5947C0}" dt="2024-05-27T13:36:39.135" v="414" actId="1076"/>
          <ac:picMkLst>
            <pc:docMk/>
            <pc:sldMk cId="231998606" sldId="262"/>
            <ac:picMk id="7" creationId="{FC5E17C5-2E7F-7456-1542-2962B73D8217}"/>
          </ac:picMkLst>
        </pc:picChg>
      </pc:sldChg>
      <pc:sldChg chg="addCm">
        <pc:chgData name="Dieter Van Houte" userId="S::12101586@student.pxl.be::4c2da1f3-d555-4b56-93de-c7f7c8d1d95e" providerId="AD" clId="Web-{9A4B412B-B4D6-4271-A1D7-55EA3B5947C0}" dt="2024-05-27T13:37:46.278" v="420"/>
        <pc:sldMkLst>
          <pc:docMk/>
          <pc:sldMk cId="2412356490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ieter Van Houte" userId="S::12101586@student.pxl.be::4c2da1f3-d555-4b56-93de-c7f7c8d1d95e" providerId="AD" clId="Web-{9A4B412B-B4D6-4271-A1D7-55EA3B5947C0}" dt="2024-05-27T13:37:46.278" v="420"/>
              <pc2:cmMkLst xmlns:pc2="http://schemas.microsoft.com/office/powerpoint/2019/9/main/command">
                <pc:docMk/>
                <pc:sldMk cId="2412356490" sldId="264"/>
                <pc2:cmMk id="{BEFF2931-2E55-4590-A000-B68ECB3D1B5B}"/>
              </pc2:cmMkLst>
            </pc226:cmChg>
          </p:ext>
        </pc:extLst>
      </pc:sldChg>
    </pc:docChg>
  </pc:docChgLst>
  <pc:docChgLst>
    <pc:chgData name="Dieter Van Houte" userId="S::12101586@student.pxl.be::4c2da1f3-d555-4b56-93de-c7f7c8d1d95e" providerId="AD" clId="Web-{7107CCFD-2B7C-4BE4-B8BD-7AA7C78598FD}"/>
    <pc:docChg chg="modSld">
      <pc:chgData name="Dieter Van Houte" userId="S::12101586@student.pxl.be::4c2da1f3-d555-4b56-93de-c7f7c8d1d95e" providerId="AD" clId="Web-{7107CCFD-2B7C-4BE4-B8BD-7AA7C78598FD}" dt="2024-05-28T12:08:33.261" v="174" actId="20577"/>
      <pc:docMkLst>
        <pc:docMk/>
      </pc:docMkLst>
      <pc:sldChg chg="modSp">
        <pc:chgData name="Dieter Van Houte" userId="S::12101586@student.pxl.be::4c2da1f3-d555-4b56-93de-c7f7c8d1d95e" providerId="AD" clId="Web-{7107CCFD-2B7C-4BE4-B8BD-7AA7C78598FD}" dt="2024-05-28T12:01:09.637" v="4" actId="1076"/>
        <pc:sldMkLst>
          <pc:docMk/>
          <pc:sldMk cId="135237336" sldId="257"/>
        </pc:sldMkLst>
        <pc:picChg chg="mod">
          <ac:chgData name="Dieter Van Houte" userId="S::12101586@student.pxl.be::4c2da1f3-d555-4b56-93de-c7f7c8d1d95e" providerId="AD" clId="Web-{7107CCFD-2B7C-4BE4-B8BD-7AA7C78598FD}" dt="2024-05-28T12:01:09.637" v="4" actId="1076"/>
          <ac:picMkLst>
            <pc:docMk/>
            <pc:sldMk cId="135237336" sldId="257"/>
            <ac:picMk id="7" creationId="{A7935542-DDD7-03DD-DF43-4AB40A0A6E7A}"/>
          </ac:picMkLst>
        </pc:picChg>
      </pc:sldChg>
      <pc:sldChg chg="modSp">
        <pc:chgData name="Dieter Van Houte" userId="S::12101586@student.pxl.be::4c2da1f3-d555-4b56-93de-c7f7c8d1d95e" providerId="AD" clId="Web-{7107CCFD-2B7C-4BE4-B8BD-7AA7C78598FD}" dt="2024-05-28T12:08:33.261" v="174" actId="20577"/>
        <pc:sldMkLst>
          <pc:docMk/>
          <pc:sldMk cId="4130713328" sldId="258"/>
        </pc:sldMkLst>
        <pc:spChg chg="mod">
          <ac:chgData name="Dieter Van Houte" userId="S::12101586@student.pxl.be::4c2da1f3-d555-4b56-93de-c7f7c8d1d95e" providerId="AD" clId="Web-{7107CCFD-2B7C-4BE4-B8BD-7AA7C78598FD}" dt="2024-05-28T12:08:33.261" v="174" actId="20577"/>
          <ac:spMkLst>
            <pc:docMk/>
            <pc:sldMk cId="4130713328" sldId="258"/>
            <ac:spMk id="3" creationId="{33274076-BCF4-5F8C-AD7C-8C763578687A}"/>
          </ac:spMkLst>
        </pc:spChg>
      </pc:sldChg>
      <pc:sldChg chg="modSp">
        <pc:chgData name="Dieter Van Houte" userId="S::12101586@student.pxl.be::4c2da1f3-d555-4b56-93de-c7f7c8d1d95e" providerId="AD" clId="Web-{7107CCFD-2B7C-4BE4-B8BD-7AA7C78598FD}" dt="2024-05-28T12:07:00.554" v="142" actId="20577"/>
        <pc:sldMkLst>
          <pc:docMk/>
          <pc:sldMk cId="1466943764" sldId="271"/>
        </pc:sldMkLst>
        <pc:spChg chg="mod">
          <ac:chgData name="Dieter Van Houte" userId="S::12101586@student.pxl.be::4c2da1f3-d555-4b56-93de-c7f7c8d1d95e" providerId="AD" clId="Web-{7107CCFD-2B7C-4BE4-B8BD-7AA7C78598FD}" dt="2024-05-28T12:07:00.554" v="142" actId="20577"/>
          <ac:spMkLst>
            <pc:docMk/>
            <pc:sldMk cId="1466943764" sldId="271"/>
            <ac:spMk id="3" creationId="{AD98E8E9-FF81-F72B-FAFB-AE249C93B0B2}"/>
          </ac:spMkLst>
        </pc:spChg>
      </pc:sldChg>
      <pc:sldChg chg="addSp delSp modSp">
        <pc:chgData name="Dieter Van Houte" userId="S::12101586@student.pxl.be::4c2da1f3-d555-4b56-93de-c7f7c8d1d95e" providerId="AD" clId="Web-{7107CCFD-2B7C-4BE4-B8BD-7AA7C78598FD}" dt="2024-05-28T12:02:49.609" v="13"/>
        <pc:sldMkLst>
          <pc:docMk/>
          <pc:sldMk cId="267449174" sldId="282"/>
        </pc:sldMkLst>
        <pc:spChg chg="add del mod ord">
          <ac:chgData name="Dieter Van Houte" userId="S::12101586@student.pxl.be::4c2da1f3-d555-4b56-93de-c7f7c8d1d95e" providerId="AD" clId="Web-{7107CCFD-2B7C-4BE4-B8BD-7AA7C78598FD}" dt="2024-05-28T12:02:49.609" v="13"/>
          <ac:spMkLst>
            <pc:docMk/>
            <pc:sldMk cId="267449174" sldId="282"/>
            <ac:spMk id="2" creationId="{9EC1DD83-7A7B-088E-EF4E-7D4A3876232A}"/>
          </ac:spMkLst>
        </pc:spChg>
        <pc:spChg chg="add del">
          <ac:chgData name="Dieter Van Houte" userId="S::12101586@student.pxl.be::4c2da1f3-d555-4b56-93de-c7f7c8d1d95e" providerId="AD" clId="Web-{7107CCFD-2B7C-4BE4-B8BD-7AA7C78598FD}" dt="2024-05-28T12:02:49.609" v="13"/>
          <ac:spMkLst>
            <pc:docMk/>
            <pc:sldMk cId="267449174" sldId="282"/>
            <ac:spMk id="10" creationId="{11114F18-D12D-43C6-895F-5BA92C290CC1}"/>
          </ac:spMkLst>
        </pc:spChg>
        <pc:spChg chg="add del">
          <ac:chgData name="Dieter Van Houte" userId="S::12101586@student.pxl.be::4c2da1f3-d555-4b56-93de-c7f7c8d1d95e" providerId="AD" clId="Web-{7107CCFD-2B7C-4BE4-B8BD-7AA7C78598FD}" dt="2024-05-28T12:02:49.609" v="13"/>
          <ac:spMkLst>
            <pc:docMk/>
            <pc:sldMk cId="267449174" sldId="282"/>
            <ac:spMk id="17" creationId="{70FFA424-278D-4545-90BA-07151469E528}"/>
          </ac:spMkLst>
        </pc:spChg>
        <pc:spChg chg="add del">
          <ac:chgData name="Dieter Van Houte" userId="S::12101586@student.pxl.be::4c2da1f3-d555-4b56-93de-c7f7c8d1d95e" providerId="AD" clId="Web-{7107CCFD-2B7C-4BE4-B8BD-7AA7C78598FD}" dt="2024-05-28T12:02:49.609" v="13"/>
          <ac:spMkLst>
            <pc:docMk/>
            <pc:sldMk cId="267449174" sldId="282"/>
            <ac:spMk id="18" creationId="{A10B3C8E-9FBF-459A-A9D9-2FA3784DBFBE}"/>
          </ac:spMkLst>
        </pc:spChg>
        <pc:spChg chg="add del">
          <ac:chgData name="Dieter Van Houte" userId="S::12101586@student.pxl.be::4c2da1f3-d555-4b56-93de-c7f7c8d1d95e" providerId="AD" clId="Web-{7107CCFD-2B7C-4BE4-B8BD-7AA7C78598FD}" dt="2024-05-28T12:02:29.171" v="8"/>
          <ac:spMkLst>
            <pc:docMk/>
            <pc:sldMk cId="267449174" sldId="282"/>
            <ac:spMk id="20" creationId="{18EF3212-ED73-4F03-A620-B59A87847AB2}"/>
          </ac:spMkLst>
        </pc:spChg>
        <pc:spChg chg="add del">
          <ac:chgData name="Dieter Van Houte" userId="S::12101586@student.pxl.be::4c2da1f3-d555-4b56-93de-c7f7c8d1d95e" providerId="AD" clId="Web-{7107CCFD-2B7C-4BE4-B8BD-7AA7C78598FD}" dt="2024-05-28T12:02:33.061" v="10"/>
          <ac:spMkLst>
            <pc:docMk/>
            <pc:sldMk cId="267449174" sldId="282"/>
            <ac:spMk id="22" creationId="{5E2BC01C-B0C3-4993-9915-3DEB5571E5B8}"/>
          </ac:spMkLst>
        </pc:spChg>
        <pc:grpChg chg="add del">
          <ac:chgData name="Dieter Van Houte" userId="S::12101586@student.pxl.be::4c2da1f3-d555-4b56-93de-c7f7c8d1d95e" providerId="AD" clId="Web-{7107CCFD-2B7C-4BE4-B8BD-7AA7C78598FD}" dt="2024-05-28T12:02:49.609" v="13"/>
          <ac:grpSpMkLst>
            <pc:docMk/>
            <pc:sldMk cId="267449174" sldId="282"/>
            <ac:grpSpMk id="12" creationId="{DE2DD4A6-DC96-421E-9E1C-7CD0D26814F8}"/>
          </ac:grpSpMkLst>
        </pc:grpChg>
        <pc:picChg chg="mod ord">
          <ac:chgData name="Dieter Van Houte" userId="S::12101586@student.pxl.be::4c2da1f3-d555-4b56-93de-c7f7c8d1d95e" providerId="AD" clId="Web-{7107CCFD-2B7C-4BE4-B8BD-7AA7C78598FD}" dt="2024-05-28T12:02:49.609" v="13"/>
          <ac:picMkLst>
            <pc:docMk/>
            <pc:sldMk cId="267449174" sldId="282"/>
            <ac:picMk id="4" creationId="{1530894D-33B0-D1FC-FBF7-6FE569FDB570}"/>
          </ac:picMkLst>
        </pc:picChg>
        <pc:picChg chg="mod">
          <ac:chgData name="Dieter Van Houte" userId="S::12101586@student.pxl.be::4c2da1f3-d555-4b56-93de-c7f7c8d1d95e" providerId="AD" clId="Web-{7107CCFD-2B7C-4BE4-B8BD-7AA7C78598FD}" dt="2024-05-28T12:02:49.609" v="13"/>
          <ac:picMkLst>
            <pc:docMk/>
            <pc:sldMk cId="267449174" sldId="282"/>
            <ac:picMk id="5" creationId="{8D5896BD-2ECE-DFFB-5B20-89021FF27697}"/>
          </ac:picMkLst>
        </pc:picChg>
      </pc:sldChg>
      <pc:sldChg chg="delSp">
        <pc:chgData name="Dieter Van Houte" userId="S::12101586@student.pxl.be::4c2da1f3-d555-4b56-93de-c7f7c8d1d95e" providerId="AD" clId="Web-{7107CCFD-2B7C-4BE4-B8BD-7AA7C78598FD}" dt="2024-05-28T12:01:56.701" v="5"/>
        <pc:sldMkLst>
          <pc:docMk/>
          <pc:sldMk cId="2551515844" sldId="283"/>
        </pc:sldMkLst>
        <pc:spChg chg="del">
          <ac:chgData name="Dieter Van Houte" userId="S::12101586@student.pxl.be::4c2da1f3-d555-4b56-93de-c7f7c8d1d95e" providerId="AD" clId="Web-{7107CCFD-2B7C-4BE4-B8BD-7AA7C78598FD}" dt="2024-05-28T12:01:56.701" v="5"/>
          <ac:spMkLst>
            <pc:docMk/>
            <pc:sldMk cId="2551515844" sldId="283"/>
            <ac:spMk id="2" creationId="{E1DE6E66-20CA-67F0-BB45-3E39EB993551}"/>
          </ac:spMkLst>
        </pc:spChg>
      </pc:sldChg>
    </pc:docChg>
  </pc:docChgLst>
  <pc:docChgLst>
    <pc:chgData name="Lars Hendrickx" userId="S::12302340@student.pxl.be::db9af135-2b1b-4aa6-a26f-cbcf51b12b7d" providerId="AD" clId="Web-{9A4B7351-D8E1-13DD-0A29-ED9B7D1887E7}"/>
    <pc:docChg chg="delSld">
      <pc:chgData name="Lars Hendrickx" userId="S::12302340@student.pxl.be::db9af135-2b1b-4aa6-a26f-cbcf51b12b7d" providerId="AD" clId="Web-{9A4B7351-D8E1-13DD-0A29-ED9B7D1887E7}" dt="2024-05-28T18:13:35.362" v="2"/>
      <pc:docMkLst>
        <pc:docMk/>
      </pc:docMkLst>
      <pc:sldChg chg="del">
        <pc:chgData name="Lars Hendrickx" userId="S::12302340@student.pxl.be::db9af135-2b1b-4aa6-a26f-cbcf51b12b7d" providerId="AD" clId="Web-{9A4B7351-D8E1-13DD-0A29-ED9B7D1887E7}" dt="2024-05-28T18:13:27.908" v="0"/>
        <pc:sldMkLst>
          <pc:docMk/>
          <pc:sldMk cId="488229244" sldId="281"/>
        </pc:sldMkLst>
      </pc:sldChg>
      <pc:sldChg chg="del">
        <pc:chgData name="Lars Hendrickx" userId="S::12302340@student.pxl.be::db9af135-2b1b-4aa6-a26f-cbcf51b12b7d" providerId="AD" clId="Web-{9A4B7351-D8E1-13DD-0A29-ED9B7D1887E7}" dt="2024-05-28T18:13:32.315" v="1"/>
        <pc:sldMkLst>
          <pc:docMk/>
          <pc:sldMk cId="267449174" sldId="282"/>
        </pc:sldMkLst>
      </pc:sldChg>
      <pc:sldChg chg="del">
        <pc:chgData name="Lars Hendrickx" userId="S::12302340@student.pxl.be::db9af135-2b1b-4aa6-a26f-cbcf51b12b7d" providerId="AD" clId="Web-{9A4B7351-D8E1-13DD-0A29-ED9B7D1887E7}" dt="2024-05-28T18:13:35.362" v="2"/>
        <pc:sldMkLst>
          <pc:docMk/>
          <pc:sldMk cId="2551515844" sldId="283"/>
        </pc:sldMkLst>
      </pc:sldChg>
    </pc:docChg>
  </pc:docChgLst>
  <pc:docChgLst>
    <pc:chgData name="Wout Wullaert" userId="S::12300256@student.pxl.be::ea08bca4-1ad7-480c-b3a5-a3ab09eeeb64" providerId="AD" clId="Web-{8396F938-DBA0-BD5A-94B5-F8C199AF27B9}"/>
    <pc:docChg chg="modSld">
      <pc:chgData name="Wout Wullaert" userId="S::12300256@student.pxl.be::ea08bca4-1ad7-480c-b3a5-a3ab09eeeb64" providerId="AD" clId="Web-{8396F938-DBA0-BD5A-94B5-F8C199AF27B9}" dt="2024-05-28T18:43:50.463" v="471" actId="20577"/>
      <pc:docMkLst>
        <pc:docMk/>
      </pc:docMkLst>
      <pc:sldChg chg="modSp modNotes">
        <pc:chgData name="Wout Wullaert" userId="S::12300256@student.pxl.be::ea08bca4-1ad7-480c-b3a5-a3ab09eeeb64" providerId="AD" clId="Web-{8396F938-DBA0-BD5A-94B5-F8C199AF27B9}" dt="2024-05-28T18:32:21.640" v="314"/>
        <pc:sldMkLst>
          <pc:docMk/>
          <pc:sldMk cId="3351439039" sldId="256"/>
        </pc:sldMkLst>
        <pc:spChg chg="mod">
          <ac:chgData name="Wout Wullaert" userId="S::12300256@student.pxl.be::ea08bca4-1ad7-480c-b3a5-a3ab09eeeb64" providerId="AD" clId="Web-{8396F938-DBA0-BD5A-94B5-F8C199AF27B9}" dt="2024-05-28T18:21:06.158" v="212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Wout Wullaert" userId="S::12300256@student.pxl.be::ea08bca4-1ad7-480c-b3a5-a3ab09eeeb64" providerId="AD" clId="Web-{8396F938-DBA0-BD5A-94B5-F8C199AF27B9}" dt="2024-05-28T18:20:53.595" v="210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Notes">
        <pc:chgData name="Wout Wullaert" userId="S::12300256@student.pxl.be::ea08bca4-1ad7-480c-b3a5-a3ab09eeeb64" providerId="AD" clId="Web-{8396F938-DBA0-BD5A-94B5-F8C199AF27B9}" dt="2024-05-28T18:32:26.688" v="319"/>
        <pc:sldMkLst>
          <pc:docMk/>
          <pc:sldMk cId="135237336" sldId="257"/>
        </pc:sldMkLst>
      </pc:sldChg>
      <pc:sldChg chg="modNotes">
        <pc:chgData name="Wout Wullaert" userId="S::12300256@student.pxl.be::ea08bca4-1ad7-480c-b3a5-a3ab09eeeb64" providerId="AD" clId="Web-{8396F938-DBA0-BD5A-94B5-F8C199AF27B9}" dt="2024-05-28T18:33:35.768" v="350"/>
        <pc:sldMkLst>
          <pc:docMk/>
          <pc:sldMk cId="4130713328" sldId="258"/>
        </pc:sldMkLst>
      </pc:sldChg>
      <pc:sldChg chg="modSp modNotes">
        <pc:chgData name="Wout Wullaert" userId="S::12300256@student.pxl.be::ea08bca4-1ad7-480c-b3a5-a3ab09eeeb64" providerId="AD" clId="Web-{8396F938-DBA0-BD5A-94B5-F8C199AF27B9}" dt="2024-05-28T18:38:55.546" v="412" actId="20577"/>
        <pc:sldMkLst>
          <pc:docMk/>
          <pc:sldMk cId="2629565822" sldId="259"/>
        </pc:sldMkLst>
        <pc:spChg chg="mod">
          <ac:chgData name="Wout Wullaert" userId="S::12300256@student.pxl.be::ea08bca4-1ad7-480c-b3a5-a3ab09eeeb64" providerId="AD" clId="Web-{8396F938-DBA0-BD5A-94B5-F8C199AF27B9}" dt="2024-05-28T18:38:55.546" v="412" actId="20577"/>
          <ac:spMkLst>
            <pc:docMk/>
            <pc:sldMk cId="2629565822" sldId="259"/>
            <ac:spMk id="6" creationId="{BED5480E-2187-8E92-A235-6C6AAC5A78E0}"/>
          </ac:spMkLst>
        </pc:spChg>
      </pc:sldChg>
      <pc:sldChg chg="addSp delSp modSp modNotes">
        <pc:chgData name="Wout Wullaert" userId="S::12300256@student.pxl.be::ea08bca4-1ad7-480c-b3a5-a3ab09eeeb64" providerId="AD" clId="Web-{8396F938-DBA0-BD5A-94B5-F8C199AF27B9}" dt="2024-05-28T18:38:23.326" v="410" actId="20577"/>
        <pc:sldMkLst>
          <pc:docMk/>
          <pc:sldMk cId="3847312007" sldId="260"/>
        </pc:sldMkLst>
        <pc:spChg chg="mod">
          <ac:chgData name="Wout Wullaert" userId="S::12300256@student.pxl.be::ea08bca4-1ad7-480c-b3a5-a3ab09eeeb64" providerId="AD" clId="Web-{8396F938-DBA0-BD5A-94B5-F8C199AF27B9}" dt="2024-05-28T18:38:23.326" v="410" actId="20577"/>
          <ac:spMkLst>
            <pc:docMk/>
            <pc:sldMk cId="3847312007" sldId="260"/>
            <ac:spMk id="3" creationId="{14AE95F9-7EBB-735D-29C3-255A55DF902F}"/>
          </ac:spMkLst>
        </pc:spChg>
        <pc:picChg chg="add del mod">
          <ac:chgData name="Wout Wullaert" userId="S::12300256@student.pxl.be::ea08bca4-1ad7-480c-b3a5-a3ab09eeeb64" providerId="AD" clId="Web-{8396F938-DBA0-BD5A-94B5-F8C199AF27B9}" dt="2024-05-28T18:03:15.126" v="8"/>
          <ac:picMkLst>
            <pc:docMk/>
            <pc:sldMk cId="3847312007" sldId="260"/>
            <ac:picMk id="4" creationId="{5CB830C0-6E09-A720-37C9-AAE91227D1F1}"/>
          </ac:picMkLst>
        </pc:picChg>
      </pc:sldChg>
      <pc:sldChg chg="modSp">
        <pc:chgData name="Wout Wullaert" userId="S::12300256@student.pxl.be::ea08bca4-1ad7-480c-b3a5-a3ab09eeeb64" providerId="AD" clId="Web-{8396F938-DBA0-BD5A-94B5-F8C199AF27B9}" dt="2024-05-28T18:39:43.220" v="414" actId="20577"/>
        <pc:sldMkLst>
          <pc:docMk/>
          <pc:sldMk cId="160073206" sldId="261"/>
        </pc:sldMkLst>
        <pc:spChg chg="mod">
          <ac:chgData name="Wout Wullaert" userId="S::12300256@student.pxl.be::ea08bca4-1ad7-480c-b3a5-a3ab09eeeb64" providerId="AD" clId="Web-{8396F938-DBA0-BD5A-94B5-F8C199AF27B9}" dt="2024-05-28T18:21:23.268" v="213" actId="20577"/>
          <ac:spMkLst>
            <pc:docMk/>
            <pc:sldMk cId="160073206" sldId="261"/>
            <ac:spMk id="2" creationId="{A2DFA6AC-84CC-CEFF-65C9-1FF3E11AAE30}"/>
          </ac:spMkLst>
        </pc:spChg>
        <pc:spChg chg="mod">
          <ac:chgData name="Wout Wullaert" userId="S::12300256@student.pxl.be::ea08bca4-1ad7-480c-b3a5-a3ab09eeeb64" providerId="AD" clId="Web-{8396F938-DBA0-BD5A-94B5-F8C199AF27B9}" dt="2024-05-28T18:39:43.220" v="414" actId="20577"/>
          <ac:spMkLst>
            <pc:docMk/>
            <pc:sldMk cId="160073206" sldId="261"/>
            <ac:spMk id="4" creationId="{ABF5B5A7-B794-B8AE-35E2-169973277950}"/>
          </ac:spMkLst>
        </pc:spChg>
      </pc:sldChg>
      <pc:sldChg chg="addSp modSp modNotes">
        <pc:chgData name="Wout Wullaert" userId="S::12300256@student.pxl.be::ea08bca4-1ad7-480c-b3a5-a3ab09eeeb64" providerId="AD" clId="Web-{8396F938-DBA0-BD5A-94B5-F8C199AF27B9}" dt="2024-05-28T18:33:52.847" v="365"/>
        <pc:sldMkLst>
          <pc:docMk/>
          <pc:sldMk cId="231998606" sldId="262"/>
        </pc:sldMkLst>
        <pc:picChg chg="add mod">
          <ac:chgData name="Wout Wullaert" userId="S::12300256@student.pxl.be::ea08bca4-1ad7-480c-b3a5-a3ab09eeeb64" providerId="AD" clId="Web-{8396F938-DBA0-BD5A-94B5-F8C199AF27B9}" dt="2024-05-28T18:28:25.924" v="278" actId="14100"/>
          <ac:picMkLst>
            <pc:docMk/>
            <pc:sldMk cId="231998606" sldId="262"/>
            <ac:picMk id="5" creationId="{08E2A9F8-7B2E-C276-0C60-9DECE7459567}"/>
          </ac:picMkLst>
        </pc:picChg>
      </pc:sldChg>
      <pc:sldChg chg="modSp modNotes">
        <pc:chgData name="Wout Wullaert" userId="S::12300256@student.pxl.be::ea08bca4-1ad7-480c-b3a5-a3ab09eeeb64" providerId="AD" clId="Web-{8396F938-DBA0-BD5A-94B5-F8C199AF27B9}" dt="2024-05-28T18:40:07.830" v="416" actId="20577"/>
        <pc:sldMkLst>
          <pc:docMk/>
          <pc:sldMk cId="1916045646" sldId="263"/>
        </pc:sldMkLst>
        <pc:spChg chg="mod">
          <ac:chgData name="Wout Wullaert" userId="S::12300256@student.pxl.be::ea08bca4-1ad7-480c-b3a5-a3ab09eeeb64" providerId="AD" clId="Web-{8396F938-DBA0-BD5A-94B5-F8C199AF27B9}" dt="2024-05-28T18:40:07.830" v="416" actId="20577"/>
          <ac:spMkLst>
            <pc:docMk/>
            <pc:sldMk cId="1916045646" sldId="263"/>
            <ac:spMk id="3" creationId="{AFF52B51-3C5B-57CF-2AC1-0A33D8E7C56D}"/>
          </ac:spMkLst>
        </pc:spChg>
      </pc:sldChg>
      <pc:sldChg chg="modSp">
        <pc:chgData name="Wout Wullaert" userId="S::12300256@student.pxl.be::ea08bca4-1ad7-480c-b3a5-a3ab09eeeb64" providerId="AD" clId="Web-{8396F938-DBA0-BD5A-94B5-F8C199AF27B9}" dt="2024-05-28T18:40:22.971" v="418" actId="20577"/>
        <pc:sldMkLst>
          <pc:docMk/>
          <pc:sldMk cId="2412356490" sldId="264"/>
        </pc:sldMkLst>
        <pc:spChg chg="mod">
          <ac:chgData name="Wout Wullaert" userId="S::12300256@student.pxl.be::ea08bca4-1ad7-480c-b3a5-a3ab09eeeb64" providerId="AD" clId="Web-{8396F938-DBA0-BD5A-94B5-F8C199AF27B9}" dt="2024-05-28T18:40:22.971" v="418" actId="20577"/>
          <ac:spMkLst>
            <pc:docMk/>
            <pc:sldMk cId="2412356490" sldId="264"/>
            <ac:spMk id="3" creationId="{94FADB5F-7899-07CE-10EA-FA97911B440B}"/>
          </ac:spMkLst>
        </pc:spChg>
      </pc:sldChg>
      <pc:sldChg chg="modSp modNotes">
        <pc:chgData name="Wout Wullaert" userId="S::12300256@student.pxl.be::ea08bca4-1ad7-480c-b3a5-a3ab09eeeb64" providerId="AD" clId="Web-{8396F938-DBA0-BD5A-94B5-F8C199AF27B9}" dt="2024-05-28T18:40:59.097" v="425" actId="20577"/>
        <pc:sldMkLst>
          <pc:docMk/>
          <pc:sldMk cId="2776318607" sldId="265"/>
        </pc:sldMkLst>
        <pc:spChg chg="mod">
          <ac:chgData name="Wout Wullaert" userId="S::12300256@student.pxl.be::ea08bca4-1ad7-480c-b3a5-a3ab09eeeb64" providerId="AD" clId="Web-{8396F938-DBA0-BD5A-94B5-F8C199AF27B9}" dt="2024-05-28T18:40:59.097" v="425" actId="20577"/>
          <ac:spMkLst>
            <pc:docMk/>
            <pc:sldMk cId="2776318607" sldId="265"/>
            <ac:spMk id="6" creationId="{7324AEFA-D869-4471-BC2C-10AF07151DD5}"/>
          </ac:spMkLst>
        </pc:spChg>
      </pc:sldChg>
      <pc:sldChg chg="modSp modNotes">
        <pc:chgData name="Wout Wullaert" userId="S::12300256@student.pxl.be::ea08bca4-1ad7-480c-b3a5-a3ab09eeeb64" providerId="AD" clId="Web-{8396F938-DBA0-BD5A-94B5-F8C199AF27B9}" dt="2024-05-28T18:41:47.083" v="442" actId="20577"/>
        <pc:sldMkLst>
          <pc:docMk/>
          <pc:sldMk cId="2670284144" sldId="266"/>
        </pc:sldMkLst>
        <pc:spChg chg="mod">
          <ac:chgData name="Wout Wullaert" userId="S::12300256@student.pxl.be::ea08bca4-1ad7-480c-b3a5-a3ab09eeeb64" providerId="AD" clId="Web-{8396F938-DBA0-BD5A-94B5-F8C199AF27B9}" dt="2024-05-28T18:30:53.793" v="283" actId="20577"/>
          <ac:spMkLst>
            <pc:docMk/>
            <pc:sldMk cId="2670284144" sldId="266"/>
            <ac:spMk id="2" creationId="{1D875D50-030B-6D93-72A1-F691BB48741E}"/>
          </ac:spMkLst>
        </pc:spChg>
        <pc:spChg chg="mod">
          <ac:chgData name="Wout Wullaert" userId="S::12300256@student.pxl.be::ea08bca4-1ad7-480c-b3a5-a3ab09eeeb64" providerId="AD" clId="Web-{8396F938-DBA0-BD5A-94B5-F8C199AF27B9}" dt="2024-05-28T18:41:47.083" v="442" actId="20577"/>
          <ac:spMkLst>
            <pc:docMk/>
            <pc:sldMk cId="2670284144" sldId="266"/>
            <ac:spMk id="4" creationId="{A2EC95BB-4750-794D-4BCC-C79F4EC09294}"/>
          </ac:spMkLst>
        </pc:spChg>
      </pc:sldChg>
      <pc:sldChg chg="modSp modNotes">
        <pc:chgData name="Wout Wullaert" userId="S::12300256@student.pxl.be::ea08bca4-1ad7-480c-b3a5-a3ab09eeeb64" providerId="AD" clId="Web-{8396F938-DBA0-BD5A-94B5-F8C199AF27B9}" dt="2024-05-28T18:43:06.024" v="463" actId="20577"/>
        <pc:sldMkLst>
          <pc:docMk/>
          <pc:sldMk cId="2047497790" sldId="267"/>
        </pc:sldMkLst>
        <pc:spChg chg="mod">
          <ac:chgData name="Wout Wullaert" userId="S::12300256@student.pxl.be::ea08bca4-1ad7-480c-b3a5-a3ab09eeeb64" providerId="AD" clId="Web-{8396F938-DBA0-BD5A-94B5-F8C199AF27B9}" dt="2024-05-28T18:43:06.024" v="463" actId="20577"/>
          <ac:spMkLst>
            <pc:docMk/>
            <pc:sldMk cId="2047497790" sldId="267"/>
            <ac:spMk id="4" creationId="{8A191FE6-9592-5E41-0A03-1654A861BB18}"/>
          </ac:spMkLst>
        </pc:spChg>
      </pc:sldChg>
      <pc:sldChg chg="modSp modNotes">
        <pc:chgData name="Wout Wullaert" userId="S::12300256@student.pxl.be::ea08bca4-1ad7-480c-b3a5-a3ab09eeeb64" providerId="AD" clId="Web-{8396F938-DBA0-BD5A-94B5-F8C199AF27B9}" dt="2024-05-28T18:32:13.140" v="310"/>
        <pc:sldMkLst>
          <pc:docMk/>
          <pc:sldMk cId="3472589131" sldId="268"/>
        </pc:sldMkLst>
        <pc:spChg chg="mod">
          <ac:chgData name="Wout Wullaert" userId="S::12300256@student.pxl.be::ea08bca4-1ad7-480c-b3a5-a3ab09eeeb64" providerId="AD" clId="Web-{8396F938-DBA0-BD5A-94B5-F8C199AF27B9}" dt="2024-05-28T18:22:55.709" v="217" actId="20577"/>
          <ac:spMkLst>
            <pc:docMk/>
            <pc:sldMk cId="3472589131" sldId="268"/>
            <ac:spMk id="3" creationId="{0BACDBFB-A32D-0D28-8737-C8285A26D01B}"/>
          </ac:spMkLst>
        </pc:spChg>
      </pc:sldChg>
      <pc:sldChg chg="modNotes">
        <pc:chgData name="Wout Wullaert" userId="S::12300256@student.pxl.be::ea08bca4-1ad7-480c-b3a5-a3ab09eeeb64" providerId="AD" clId="Web-{8396F938-DBA0-BD5A-94B5-F8C199AF27B9}" dt="2024-05-28T18:34:19.160" v="379"/>
        <pc:sldMkLst>
          <pc:docMk/>
          <pc:sldMk cId="886418937" sldId="269"/>
        </pc:sldMkLst>
      </pc:sldChg>
      <pc:sldChg chg="modSp modNotes">
        <pc:chgData name="Wout Wullaert" userId="S::12300256@student.pxl.be::ea08bca4-1ad7-480c-b3a5-a3ab09eeeb64" providerId="AD" clId="Web-{8396F938-DBA0-BD5A-94B5-F8C199AF27B9}" dt="2024-05-28T18:34:23.239" v="384"/>
        <pc:sldMkLst>
          <pc:docMk/>
          <pc:sldMk cId="855965439" sldId="270"/>
        </pc:sldMkLst>
        <pc:spChg chg="mod">
          <ac:chgData name="Wout Wullaert" userId="S::12300256@student.pxl.be::ea08bca4-1ad7-480c-b3a5-a3ab09eeeb64" providerId="AD" clId="Web-{8396F938-DBA0-BD5A-94B5-F8C199AF27B9}" dt="2024-05-28T18:11:29.363" v="16" actId="20577"/>
          <ac:spMkLst>
            <pc:docMk/>
            <pc:sldMk cId="855965439" sldId="270"/>
            <ac:spMk id="3" creationId="{FA30BE30-C2EE-B993-855A-A5FC272631F2}"/>
          </ac:spMkLst>
        </pc:spChg>
      </pc:sldChg>
      <pc:sldChg chg="modSp modNotes">
        <pc:chgData name="Wout Wullaert" userId="S::12300256@student.pxl.be::ea08bca4-1ad7-480c-b3a5-a3ab09eeeb64" providerId="AD" clId="Web-{8396F938-DBA0-BD5A-94B5-F8C199AF27B9}" dt="2024-05-28T18:34:26.989" v="391"/>
        <pc:sldMkLst>
          <pc:docMk/>
          <pc:sldMk cId="1466943764" sldId="271"/>
        </pc:sldMkLst>
        <pc:spChg chg="mod">
          <ac:chgData name="Wout Wullaert" userId="S::12300256@student.pxl.be::ea08bca4-1ad7-480c-b3a5-a3ab09eeeb64" providerId="AD" clId="Web-{8396F938-DBA0-BD5A-94B5-F8C199AF27B9}" dt="2024-05-28T18:11:22.238" v="15" actId="20577"/>
          <ac:spMkLst>
            <pc:docMk/>
            <pc:sldMk cId="1466943764" sldId="271"/>
            <ac:spMk id="3" creationId="{AD98E8E9-FF81-F72B-FAFB-AE249C93B0B2}"/>
          </ac:spMkLst>
        </pc:spChg>
      </pc:sldChg>
      <pc:sldChg chg="addSp modSp modNotes">
        <pc:chgData name="Wout Wullaert" userId="S::12300256@student.pxl.be::ea08bca4-1ad7-480c-b3a5-a3ab09eeeb64" providerId="AD" clId="Web-{8396F938-DBA0-BD5A-94B5-F8C199AF27B9}" dt="2024-05-28T18:43:50.463" v="471" actId="20577"/>
        <pc:sldMkLst>
          <pc:docMk/>
          <pc:sldMk cId="2103849426" sldId="272"/>
        </pc:sldMkLst>
        <pc:spChg chg="mod">
          <ac:chgData name="Wout Wullaert" userId="S::12300256@student.pxl.be::ea08bca4-1ad7-480c-b3a5-a3ab09eeeb64" providerId="AD" clId="Web-{8396F938-DBA0-BD5A-94B5-F8C199AF27B9}" dt="2024-05-28T18:43:50.463" v="471" actId="20577"/>
          <ac:spMkLst>
            <pc:docMk/>
            <pc:sldMk cId="2103849426" sldId="272"/>
            <ac:spMk id="3" creationId="{6228D4C7-AE6E-5967-D69E-46F1DA9AA803}"/>
          </ac:spMkLst>
        </pc:spChg>
        <pc:picChg chg="add mod">
          <ac:chgData name="Wout Wullaert" userId="S::12300256@student.pxl.be::ea08bca4-1ad7-480c-b3a5-a3ab09eeeb64" providerId="AD" clId="Web-{8396F938-DBA0-BD5A-94B5-F8C199AF27B9}" dt="2024-05-28T18:06:10.164" v="10" actId="1076"/>
          <ac:picMkLst>
            <pc:docMk/>
            <pc:sldMk cId="2103849426" sldId="272"/>
            <ac:picMk id="4" creationId="{08DB53AC-894C-8C7A-A8F7-20B054E2F696}"/>
          </ac:picMkLst>
        </pc:picChg>
      </pc:sldChg>
      <pc:sldChg chg="modSp modNotes">
        <pc:chgData name="Wout Wullaert" userId="S::12300256@student.pxl.be::ea08bca4-1ad7-480c-b3a5-a3ab09eeeb64" providerId="AD" clId="Web-{8396F938-DBA0-BD5A-94B5-F8C199AF27B9}" dt="2024-05-28T18:34:44.255" v="402"/>
        <pc:sldMkLst>
          <pc:docMk/>
          <pc:sldMk cId="1030607747" sldId="273"/>
        </pc:sldMkLst>
        <pc:spChg chg="mod">
          <ac:chgData name="Wout Wullaert" userId="S::12300256@student.pxl.be::ea08bca4-1ad7-480c-b3a5-a3ab09eeeb64" providerId="AD" clId="Web-{8396F938-DBA0-BD5A-94B5-F8C199AF27B9}" dt="2024-05-28T18:11:13.316" v="14" actId="20577"/>
          <ac:spMkLst>
            <pc:docMk/>
            <pc:sldMk cId="1030607747" sldId="273"/>
            <ac:spMk id="3" creationId="{7130579F-74FF-FB8E-CA32-0F99326E835E}"/>
          </ac:spMkLst>
        </pc:spChg>
      </pc:sldChg>
      <pc:sldChg chg="modNotes">
        <pc:chgData name="Wout Wullaert" userId="S::12300256@student.pxl.be::ea08bca4-1ad7-480c-b3a5-a3ab09eeeb64" providerId="AD" clId="Web-{8396F938-DBA0-BD5A-94B5-F8C199AF27B9}" dt="2024-05-28T18:35:12.522" v="409"/>
        <pc:sldMkLst>
          <pc:docMk/>
          <pc:sldMk cId="3844911677" sldId="279"/>
        </pc:sldMkLst>
      </pc:sldChg>
      <pc:sldChg chg="modNotes">
        <pc:chgData name="Wout Wullaert" userId="S::12300256@student.pxl.be::ea08bca4-1ad7-480c-b3a5-a3ab09eeeb64" providerId="AD" clId="Web-{8396F938-DBA0-BD5A-94B5-F8C199AF27B9}" dt="2024-05-28T18:34:01.722" v="374"/>
        <pc:sldMkLst>
          <pc:docMk/>
          <pc:sldMk cId="2558556463" sldId="280"/>
        </pc:sldMkLst>
      </pc:sldChg>
    </pc:docChg>
  </pc:docChgLst>
  <pc:docChgLst>
    <pc:chgData name="Lars Hendrickx" userId="S::12302340@student.pxl.be::db9af135-2b1b-4aa6-a26f-cbcf51b12b7d" providerId="AD" clId="Web-{C4B7E0DE-5C30-DA74-1002-DE530A627924}"/>
    <pc:docChg chg="addSld delSld modSld addMainMaster delMainMaster">
      <pc:chgData name="Lars Hendrickx" userId="S::12302340@student.pxl.be::db9af135-2b1b-4aa6-a26f-cbcf51b12b7d" providerId="AD" clId="Web-{C4B7E0DE-5C30-DA74-1002-DE530A627924}" dt="2024-05-27T20:52:41.086" v="1324" actId="20577"/>
      <pc:docMkLst>
        <pc:docMk/>
      </pc:docMkLst>
      <pc:sldChg chg="addSp delSp modSp mod setBg modClrScheme delDesignElem chgLayout">
        <pc:chgData name="Lars Hendrickx" userId="S::12302340@student.pxl.be::db9af135-2b1b-4aa6-a26f-cbcf51b12b7d" providerId="AD" clId="Web-{C4B7E0DE-5C30-DA74-1002-DE530A627924}" dt="2024-05-27T13:20:35.994" v="494" actId="20577"/>
        <pc:sldMkLst>
          <pc:docMk/>
          <pc:sldMk cId="3351439039" sldId="256"/>
        </pc:sldMkLst>
        <pc:spChg chg="mod ord">
          <ac:chgData name="Lars Hendrickx" userId="S::12302340@student.pxl.be::db9af135-2b1b-4aa6-a26f-cbcf51b12b7d" providerId="AD" clId="Web-{C4B7E0DE-5C30-DA74-1002-DE530A627924}" dt="2024-05-27T13:20:35.994" v="494" actId="20577"/>
          <ac:spMkLst>
            <pc:docMk/>
            <pc:sldMk cId="3351439039" sldId="256"/>
            <ac:spMk id="2" creationId="{00000000-0000-0000-0000-000000000000}"/>
          </ac:spMkLst>
        </pc:spChg>
        <pc:spChg chg="mod ord">
          <ac:chgData name="Lars Hendrickx" userId="S::12302340@student.pxl.be::db9af135-2b1b-4aa6-a26f-cbcf51b12b7d" providerId="AD" clId="Web-{C4B7E0DE-5C30-DA74-1002-DE530A627924}" dt="2024-05-27T13:20:15.321" v="491" actId="20577"/>
          <ac:spMkLst>
            <pc:docMk/>
            <pc:sldMk cId="3351439039" sldId="256"/>
            <ac:spMk id="3" creationId="{00000000-0000-0000-0000-000000000000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351439039" sldId="256"/>
            <ac:spMk id="9" creationId="{7B1AB9FE-36F5-4FD1-9850-DB5C5AD4828F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351439039" sldId="256"/>
            <ac:spMk id="11" creationId="{F489C2E0-4895-4B72-85EA-7EE9FAFFDC7E}"/>
          </ac:spMkLst>
        </pc:spChg>
        <pc:picChg chg="add">
          <ac:chgData name="Lars Hendrickx" userId="S::12302340@student.pxl.be::db9af135-2b1b-4aa6-a26f-cbcf51b12b7d" providerId="AD" clId="Web-{C4B7E0DE-5C30-DA74-1002-DE530A627924}" dt="2024-05-27T09:33:37.752" v="0"/>
          <ac:picMkLst>
            <pc:docMk/>
            <pc:sldMk cId="3351439039" sldId="256"/>
            <ac:picMk id="4" creationId="{F73E91DB-533F-E27D-3CBB-83EB263E0D0C}"/>
          </ac:picMkLst>
        </pc:picChg>
        <pc:cxnChg chg="add del">
          <ac:chgData name="Lars Hendrickx" userId="S::12302340@student.pxl.be::db9af135-2b1b-4aa6-a26f-cbcf51b12b7d" providerId="AD" clId="Web-{C4B7E0DE-5C30-DA74-1002-DE530A627924}" dt="2024-05-27T13:01:02.135" v="453"/>
          <ac:cxnSpMkLst>
            <pc:docMk/>
            <pc:sldMk cId="3351439039" sldId="256"/>
            <ac:cxnSpMk id="13" creationId="{2E6B6C39-3A8E-4EAF-A0CD-4FE0CDFCD7DB}"/>
          </ac:cxnSpMkLst>
        </pc:cxnChg>
      </pc:sldChg>
      <pc:sldChg chg="addSp delSp modSp new mod setBg modClrScheme setClrOvrMap chgLayout">
        <pc:chgData name="Lars Hendrickx" userId="S::12302340@student.pxl.be::db9af135-2b1b-4aa6-a26f-cbcf51b12b7d" providerId="AD" clId="Web-{C4B7E0DE-5C30-DA74-1002-DE530A627924}" dt="2024-05-27T13:46:26.165" v="539"/>
        <pc:sldMkLst>
          <pc:docMk/>
          <pc:sldMk cId="135237336" sldId="257"/>
        </pc:sldMkLst>
        <pc:spChg chg="mod ord">
          <ac:chgData name="Lars Hendrickx" userId="S::12302340@student.pxl.be::db9af135-2b1b-4aa6-a26f-cbcf51b12b7d" providerId="AD" clId="Web-{C4B7E0DE-5C30-DA74-1002-DE530A627924}" dt="2024-05-27T13:46:26.165" v="539"/>
          <ac:spMkLst>
            <pc:docMk/>
            <pc:sldMk cId="135237336" sldId="257"/>
            <ac:spMk id="2" creationId="{CA4164DB-6605-7C01-BA75-11A8A5E6DB29}"/>
          </ac:spMkLst>
        </pc:spChg>
        <pc:spChg chg="del mod ord">
          <ac:chgData name="Lars Hendrickx" userId="S::12302340@student.pxl.be::db9af135-2b1b-4aa6-a26f-cbcf51b12b7d" providerId="AD" clId="Web-{C4B7E0DE-5C30-DA74-1002-DE530A627924}" dt="2024-05-27T13:02:38.576" v="454"/>
          <ac:spMkLst>
            <pc:docMk/>
            <pc:sldMk cId="135237336" sldId="257"/>
            <ac:spMk id="3" creationId="{CC282F9E-FF9D-8746-0083-FC91226E8D85}"/>
          </ac:spMkLst>
        </pc:spChg>
        <pc:spChg chg="add del mod">
          <ac:chgData name="Lars Hendrickx" userId="S::12302340@student.pxl.be::db9af135-2b1b-4aa6-a26f-cbcf51b12b7d" providerId="AD" clId="Web-{C4B7E0DE-5C30-DA74-1002-DE530A627924}" dt="2024-05-27T13:03:39.172" v="456"/>
          <ac:spMkLst>
            <pc:docMk/>
            <pc:sldMk cId="135237336" sldId="257"/>
            <ac:spMk id="6" creationId="{43AE7CD1-5B75-C0A1-E8EC-2F01A624615B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3:51.626" v="458"/>
          <ac:spMkLst>
            <pc:docMk/>
            <pc:sldMk cId="135237336" sldId="257"/>
            <ac:spMk id="11" creationId="{E67D13B9-DABE-9357-0AB5-AFFFBB0F1B3C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46:26.165" v="539"/>
          <ac:spMkLst>
            <pc:docMk/>
            <pc:sldMk cId="135237336" sldId="257"/>
            <ac:spMk id="12" creationId="{E446B7E6-8568-417F-959E-DB3D1E70F648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46:26.165" v="539"/>
          <ac:spMkLst>
            <pc:docMk/>
            <pc:sldMk cId="135237336" sldId="257"/>
            <ac:spMk id="14" creationId="{AFB83730-58A8-42CA-90B3-5D5D2D1B00BC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46:26.165" v="539"/>
          <ac:spMkLst>
            <pc:docMk/>
            <pc:sldMk cId="135237336" sldId="257"/>
            <ac:spMk id="19" creationId="{133F8CB7-795C-4272-9073-64D8CF97F220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46:26.165" v="539"/>
          <ac:spMkLst>
            <pc:docMk/>
            <pc:sldMk cId="135237336" sldId="257"/>
            <ac:spMk id="21" creationId="{B7743172-17A8-4FA4-8434-B813E03B7665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46:26.165" v="539"/>
          <ac:spMkLst>
            <pc:docMk/>
            <pc:sldMk cId="135237336" sldId="257"/>
            <ac:spMk id="23" creationId="{4CE1233C-FD2F-489E-BFDE-086F5FED6491}"/>
          </ac:spMkLst>
        </pc:spChg>
        <pc:picChg chg="add del mod ord">
          <ac:chgData name="Lars Hendrickx" userId="S::12302340@student.pxl.be::db9af135-2b1b-4aa6-a26f-cbcf51b12b7d" providerId="AD" clId="Web-{C4B7E0DE-5C30-DA74-1002-DE530A627924}" dt="2024-05-27T13:03:36.656" v="455"/>
          <ac:picMkLst>
            <pc:docMk/>
            <pc:sldMk cId="135237336" sldId="257"/>
            <ac:picMk id="4" creationId="{B5C8DE4E-B3AE-7B0F-E771-448EA3A5AD29}"/>
          </ac:picMkLst>
        </pc:picChg>
        <pc:picChg chg="add mod ord">
          <ac:chgData name="Lars Hendrickx" userId="S::12302340@student.pxl.be::db9af135-2b1b-4aa6-a26f-cbcf51b12b7d" providerId="AD" clId="Web-{C4B7E0DE-5C30-DA74-1002-DE530A627924}" dt="2024-05-27T13:46:26.165" v="539"/>
          <ac:picMkLst>
            <pc:docMk/>
            <pc:sldMk cId="135237336" sldId="257"/>
            <ac:picMk id="7" creationId="{A7935542-DDD7-03DD-DF43-4AB40A0A6E7A}"/>
          </ac:picMkLst>
        </pc:picChg>
      </pc:sldChg>
      <pc:sldChg chg="addSp modSp new mod setBg modClrScheme setClrOvrMap chgLayout">
        <pc:chgData name="Lars Hendrickx" userId="S::12302340@student.pxl.be::db9af135-2b1b-4aa6-a26f-cbcf51b12b7d" providerId="AD" clId="Web-{C4B7E0DE-5C30-DA74-1002-DE530A627924}" dt="2024-05-27T13:46:51.931" v="540"/>
        <pc:sldMkLst>
          <pc:docMk/>
          <pc:sldMk cId="4130713328" sldId="258"/>
        </pc:sldMkLst>
        <pc:spChg chg="mod ord">
          <ac:chgData name="Lars Hendrickx" userId="S::12302340@student.pxl.be::db9af135-2b1b-4aa6-a26f-cbcf51b12b7d" providerId="AD" clId="Web-{C4B7E0DE-5C30-DA74-1002-DE530A627924}" dt="2024-05-27T13:46:51.931" v="540"/>
          <ac:spMkLst>
            <pc:docMk/>
            <pc:sldMk cId="4130713328" sldId="258"/>
            <ac:spMk id="2" creationId="{58EE8DF9-CD59-C742-1D0F-B1525417439E}"/>
          </ac:spMkLst>
        </pc:spChg>
        <pc:spChg chg="mod ord">
          <ac:chgData name="Lars Hendrickx" userId="S::12302340@student.pxl.be::db9af135-2b1b-4aa6-a26f-cbcf51b12b7d" providerId="AD" clId="Web-{C4B7E0DE-5C30-DA74-1002-DE530A627924}" dt="2024-05-27T13:46:51.931" v="540"/>
          <ac:spMkLst>
            <pc:docMk/>
            <pc:sldMk cId="4130713328" sldId="258"/>
            <ac:spMk id="3" creationId="{33274076-BCF4-5F8C-AD7C-8C763578687A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46:51.931" v="540"/>
          <ac:spMkLst>
            <pc:docMk/>
            <pc:sldMk cId="4130713328" sldId="258"/>
            <ac:spMk id="10" creationId="{E2264E67-6F59-4D8D-8E5F-8245B0FEAE76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46:51.931" v="540"/>
          <ac:spMkLst>
            <pc:docMk/>
            <pc:sldMk cId="4130713328" sldId="258"/>
            <ac:spMk id="12" creationId="{158E1C6E-D299-4F5D-B15B-155EBF7F62FD}"/>
          </ac:spMkLst>
        </pc:spChg>
        <pc:picChg chg="add">
          <ac:chgData name="Lars Hendrickx" userId="S::12302340@student.pxl.be::db9af135-2b1b-4aa6-a26f-cbcf51b12b7d" providerId="AD" clId="Web-{C4B7E0DE-5C30-DA74-1002-DE530A627924}" dt="2024-05-27T13:46:51.931" v="540"/>
          <ac:picMkLst>
            <pc:docMk/>
            <pc:sldMk cId="4130713328" sldId="258"/>
            <ac:picMk id="7" creationId="{7A4AC7D8-BDCE-1A6D-9BBE-451775A84824}"/>
          </ac:picMkLst>
        </pc:picChg>
      </pc:sldChg>
      <pc:sldChg chg="addSp delSp modSp new mod setBg modClrScheme setClrOvrMap chgLayout">
        <pc:chgData name="Lars Hendrickx" userId="S::12302340@student.pxl.be::db9af135-2b1b-4aa6-a26f-cbcf51b12b7d" providerId="AD" clId="Web-{C4B7E0DE-5C30-DA74-1002-DE530A627924}" dt="2024-05-27T13:24:05.190" v="496"/>
        <pc:sldMkLst>
          <pc:docMk/>
          <pc:sldMk cId="2629565822" sldId="259"/>
        </pc:sldMkLst>
        <pc:spChg chg="mod ord">
          <ac:chgData name="Lars Hendrickx" userId="S::12302340@student.pxl.be::db9af135-2b1b-4aa6-a26f-cbcf51b12b7d" providerId="AD" clId="Web-{C4B7E0DE-5C30-DA74-1002-DE530A627924}" dt="2024-05-27T13:24:05.190" v="496"/>
          <ac:spMkLst>
            <pc:docMk/>
            <pc:sldMk cId="2629565822" sldId="259"/>
            <ac:spMk id="2" creationId="{3D7F28B1-ABB4-2BF5-49CD-ADC2970D40AA}"/>
          </ac:spMkLst>
        </pc:spChg>
        <pc:spChg chg="del mod ord">
          <ac:chgData name="Lars Hendrickx" userId="S::12302340@student.pxl.be::db9af135-2b1b-4aa6-a26f-cbcf51b12b7d" providerId="AD" clId="Web-{C4B7E0DE-5C30-DA74-1002-DE530A627924}" dt="2024-05-27T13:22:57.484" v="495"/>
          <ac:spMkLst>
            <pc:docMk/>
            <pc:sldMk cId="2629565822" sldId="259"/>
            <ac:spMk id="3" creationId="{D499AF62-1618-6B00-1CC9-D4901CE919C6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24:05.190" v="496"/>
          <ac:spMkLst>
            <pc:docMk/>
            <pc:sldMk cId="2629565822" sldId="259"/>
            <ac:spMk id="9" creationId="{E446B7E6-8568-417F-959E-DB3D1E70F648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24:05.190" v="496"/>
          <ac:spMkLst>
            <pc:docMk/>
            <pc:sldMk cId="2629565822" sldId="259"/>
            <ac:spMk id="11" creationId="{54047A07-72EC-41BC-A55F-C264F639FB20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4:05.190" v="496"/>
          <ac:spMkLst>
            <pc:docMk/>
            <pc:sldMk cId="2629565822" sldId="259"/>
            <ac:spMk id="18" creationId="{133F8CB7-795C-4272-9073-64D8CF97F220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4:05.190" v="496"/>
          <ac:spMkLst>
            <pc:docMk/>
            <pc:sldMk cId="2629565822" sldId="259"/>
            <ac:spMk id="20" creationId="{B7743172-17A8-4FA4-8434-B813E03B7665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4:05.190" v="496"/>
          <ac:spMkLst>
            <pc:docMk/>
            <pc:sldMk cId="2629565822" sldId="259"/>
            <ac:spMk id="22" creationId="{4CE1233C-FD2F-489E-BFDE-086F5FED6491}"/>
          </ac:spMkLst>
        </pc:spChg>
        <pc:picChg chg="add">
          <ac:chgData name="Lars Hendrickx" userId="S::12302340@student.pxl.be::db9af135-2b1b-4aa6-a26f-cbcf51b12b7d" providerId="AD" clId="Web-{C4B7E0DE-5C30-DA74-1002-DE530A627924}" dt="2024-05-27T13:22:57.484" v="495"/>
          <ac:picMkLst>
            <pc:docMk/>
            <pc:sldMk cId="2629565822" sldId="259"/>
            <ac:picMk id="5" creationId="{AC148E3A-F153-3BCE-874E-7E5FE5C09F56}"/>
          </ac:picMkLst>
        </pc:picChg>
        <pc:picChg chg="add">
          <ac:chgData name="Lars Hendrickx" userId="S::12302340@student.pxl.be::db9af135-2b1b-4aa6-a26f-cbcf51b12b7d" providerId="AD" clId="Web-{C4B7E0DE-5C30-DA74-1002-DE530A627924}" dt="2024-05-27T13:24:05.190" v="496"/>
          <ac:picMkLst>
            <pc:docMk/>
            <pc:sldMk cId="2629565822" sldId="259"/>
            <ac:picMk id="15" creationId="{E75825BA-F000-81D4-CAB4-E76CE672EB35}"/>
          </ac:picMkLst>
        </pc:picChg>
      </pc:sldChg>
      <pc:sldChg chg="addSp delSp modSp new mod setBg modClrScheme setClrOvrMap chgLayout">
        <pc:chgData name="Lars Hendrickx" userId="S::12302340@student.pxl.be::db9af135-2b1b-4aa6-a26f-cbcf51b12b7d" providerId="AD" clId="Web-{C4B7E0DE-5C30-DA74-1002-DE530A627924}" dt="2024-05-27T13:24:48.426" v="505"/>
        <pc:sldMkLst>
          <pc:docMk/>
          <pc:sldMk cId="3847312007" sldId="260"/>
        </pc:sldMkLst>
        <pc:spChg chg="mod ord">
          <ac:chgData name="Lars Hendrickx" userId="S::12302340@student.pxl.be::db9af135-2b1b-4aa6-a26f-cbcf51b12b7d" providerId="AD" clId="Web-{C4B7E0DE-5C30-DA74-1002-DE530A627924}" dt="2024-05-27T13:24:48.426" v="505"/>
          <ac:spMkLst>
            <pc:docMk/>
            <pc:sldMk cId="3847312007" sldId="260"/>
            <ac:spMk id="2" creationId="{F9B34D60-3359-B949-D2B2-B8A6EE485E6D}"/>
          </ac:spMkLst>
        </pc:spChg>
        <pc:spChg chg="del mod ord">
          <ac:chgData name="Lars Hendrickx" userId="S::12302340@student.pxl.be::db9af135-2b1b-4aa6-a26f-cbcf51b12b7d" providerId="AD" clId="Web-{C4B7E0DE-5C30-DA74-1002-DE530A627924}" dt="2024-05-27T13:24:48.426" v="505"/>
          <ac:spMkLst>
            <pc:docMk/>
            <pc:sldMk cId="3847312007" sldId="260"/>
            <ac:spMk id="3" creationId="{42DF8A9E-1CC7-3F0F-2790-354417DBE2FA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4:48.426" v="505"/>
          <ac:spMkLst>
            <pc:docMk/>
            <pc:sldMk cId="3847312007" sldId="260"/>
            <ac:spMk id="10" creationId="{133F8CB7-795C-4272-9073-64D8CF97F220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4:48.426" v="505"/>
          <ac:spMkLst>
            <pc:docMk/>
            <pc:sldMk cId="3847312007" sldId="260"/>
            <ac:spMk id="12" creationId="{B7743172-17A8-4FA4-8434-B813E03B7665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4:48.426" v="505"/>
          <ac:spMkLst>
            <pc:docMk/>
            <pc:sldMk cId="3847312007" sldId="260"/>
            <ac:spMk id="14" creationId="{4CE1233C-FD2F-489E-BFDE-086F5FED6491}"/>
          </ac:spMkLst>
        </pc:spChg>
        <pc:picChg chg="add">
          <ac:chgData name="Lars Hendrickx" userId="S::12302340@student.pxl.be::db9af135-2b1b-4aa6-a26f-cbcf51b12b7d" providerId="AD" clId="Web-{C4B7E0DE-5C30-DA74-1002-DE530A627924}" dt="2024-05-27T13:24:48.426" v="505"/>
          <ac:picMkLst>
            <pc:docMk/>
            <pc:sldMk cId="3847312007" sldId="260"/>
            <ac:picMk id="7" creationId="{3AF96221-1563-DD36-3DBA-001A8166396C}"/>
          </ac:picMkLst>
        </pc:picChg>
      </pc:sldChg>
      <pc:sldChg chg="addSp delSp modSp new mod setBg modClrScheme chgLayout modNotes">
        <pc:chgData name="Lars Hendrickx" userId="S::12302340@student.pxl.be::db9af135-2b1b-4aa6-a26f-cbcf51b12b7d" providerId="AD" clId="Web-{C4B7E0DE-5C30-DA74-1002-DE530A627924}" dt="2024-05-27T13:48:26.123" v="548"/>
        <pc:sldMkLst>
          <pc:docMk/>
          <pc:sldMk cId="160073206" sldId="261"/>
        </pc:sldMkLst>
        <pc:spChg chg="mod ord">
          <ac:chgData name="Lars Hendrickx" userId="S::12302340@student.pxl.be::db9af135-2b1b-4aa6-a26f-cbcf51b12b7d" providerId="AD" clId="Web-{C4B7E0DE-5C30-DA74-1002-DE530A627924}" dt="2024-05-27T13:25:06.442" v="506"/>
          <ac:spMkLst>
            <pc:docMk/>
            <pc:sldMk cId="160073206" sldId="261"/>
            <ac:spMk id="2" creationId="{A2DFA6AC-84CC-CEFF-65C9-1FF3E11AAE30}"/>
          </ac:spMkLst>
        </pc:spChg>
        <pc:spChg chg="del mod ord">
          <ac:chgData name="Lars Hendrickx" userId="S::12302340@student.pxl.be::db9af135-2b1b-4aa6-a26f-cbcf51b12b7d" providerId="AD" clId="Web-{C4B7E0DE-5C30-DA74-1002-DE530A627924}" dt="2024-05-27T13:25:06.442" v="506"/>
          <ac:spMkLst>
            <pc:docMk/>
            <pc:sldMk cId="160073206" sldId="261"/>
            <ac:spMk id="3" creationId="{3060DA5F-0045-EA1C-A7D3-B39E87807CAB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5:06.442" v="506"/>
          <ac:spMkLst>
            <pc:docMk/>
            <pc:sldMk cId="160073206" sldId="261"/>
            <ac:spMk id="9" creationId="{E446B7E6-8568-417F-959E-DB3D1E70F648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5:06.442" v="506"/>
          <ac:spMkLst>
            <pc:docMk/>
            <pc:sldMk cId="160073206" sldId="261"/>
            <ac:spMk id="11" creationId="{2AD59235-734D-4D3C-BD3C-A9D43CF21C58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5:06.442" v="506"/>
          <ac:spMkLst>
            <pc:docMk/>
            <pc:sldMk cId="160073206" sldId="261"/>
            <ac:spMk id="13" creationId="{D7E9995C-EBF3-4863-8946-A572AE28F884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5:06.442" v="506"/>
          <ac:spMkLst>
            <pc:docMk/>
            <pc:sldMk cId="160073206" sldId="261"/>
            <ac:spMk id="15" creationId="{C321309B-381F-408F-9BE2-E5FB0EF68EF5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5:06.442" v="506"/>
          <ac:spMkLst>
            <pc:docMk/>
            <pc:sldMk cId="160073206" sldId="261"/>
            <ac:spMk id="17" creationId="{D4D5C035-20E5-4968-A9B3-0C98E94D3EF7}"/>
          </ac:spMkLst>
        </pc:spChg>
        <pc:picChg chg="add">
          <ac:chgData name="Lars Hendrickx" userId="S::12302340@student.pxl.be::db9af135-2b1b-4aa6-a26f-cbcf51b12b7d" providerId="AD" clId="Web-{C4B7E0DE-5C30-DA74-1002-DE530A627924}" dt="2024-05-27T13:25:06.442" v="506"/>
          <ac:picMkLst>
            <pc:docMk/>
            <pc:sldMk cId="160073206" sldId="261"/>
            <ac:picMk id="5" creationId="{1CE10B8C-0B3B-4569-40A6-AA48771E634E}"/>
          </ac:picMkLst>
        </pc:picChg>
      </pc:sldChg>
      <pc:sldChg chg="addSp delSp modSp new mod setBg modClrScheme setClrOvrMap chgLayout">
        <pc:chgData name="Lars Hendrickx" userId="S::12302340@student.pxl.be::db9af135-2b1b-4aa6-a26f-cbcf51b12b7d" providerId="AD" clId="Web-{C4B7E0DE-5C30-DA74-1002-DE530A627924}" dt="2024-05-27T13:25:27.646" v="507"/>
        <pc:sldMkLst>
          <pc:docMk/>
          <pc:sldMk cId="231998606" sldId="262"/>
        </pc:sldMkLst>
        <pc:spChg chg="mod ord">
          <ac:chgData name="Lars Hendrickx" userId="S::12302340@student.pxl.be::db9af135-2b1b-4aa6-a26f-cbcf51b12b7d" providerId="AD" clId="Web-{C4B7E0DE-5C30-DA74-1002-DE530A627924}" dt="2024-05-27T13:25:27.646" v="507"/>
          <ac:spMkLst>
            <pc:docMk/>
            <pc:sldMk cId="231998606" sldId="262"/>
            <ac:spMk id="2" creationId="{5C5E06FD-56C0-DD6D-6950-B7F717A5F562}"/>
          </ac:spMkLst>
        </pc:spChg>
        <pc:spChg chg="del mod ord">
          <ac:chgData name="Lars Hendrickx" userId="S::12302340@student.pxl.be::db9af135-2b1b-4aa6-a26f-cbcf51b12b7d" providerId="AD" clId="Web-{C4B7E0DE-5C30-DA74-1002-DE530A627924}" dt="2024-05-27T13:25:27.646" v="507"/>
          <ac:spMkLst>
            <pc:docMk/>
            <pc:sldMk cId="231998606" sldId="262"/>
            <ac:spMk id="3" creationId="{D9349A95-0CA1-D862-D726-D2C06BF49968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5:27.646" v="507"/>
          <ac:spMkLst>
            <pc:docMk/>
            <pc:sldMk cId="231998606" sldId="262"/>
            <ac:spMk id="10" creationId="{133F8CB7-795C-4272-9073-64D8CF97F220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5:27.646" v="507"/>
          <ac:spMkLst>
            <pc:docMk/>
            <pc:sldMk cId="231998606" sldId="262"/>
            <ac:spMk id="12" creationId="{1C2647E2-7D2F-4C4F-872B-ACE1717F5E98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5:27.646" v="507"/>
          <ac:spMkLst>
            <pc:docMk/>
            <pc:sldMk cId="231998606" sldId="262"/>
            <ac:spMk id="14" creationId="{77D413C2-1363-4D2E-97D4-7F3549760ED2}"/>
          </ac:spMkLst>
        </pc:spChg>
        <pc:picChg chg="add">
          <ac:chgData name="Lars Hendrickx" userId="S::12302340@student.pxl.be::db9af135-2b1b-4aa6-a26f-cbcf51b12b7d" providerId="AD" clId="Web-{C4B7E0DE-5C30-DA74-1002-DE530A627924}" dt="2024-05-27T13:25:27.646" v="507"/>
          <ac:picMkLst>
            <pc:docMk/>
            <pc:sldMk cId="231998606" sldId="262"/>
            <ac:picMk id="7" creationId="{FC5E17C5-2E7F-7456-1542-2962B73D8217}"/>
          </ac:picMkLst>
        </pc:picChg>
      </pc:sldChg>
      <pc:sldChg chg="addSp delSp modSp new mod setBg modClrScheme setClrOvrMap chgLayout">
        <pc:chgData name="Lars Hendrickx" userId="S::12302340@student.pxl.be::db9af135-2b1b-4aa6-a26f-cbcf51b12b7d" providerId="AD" clId="Web-{C4B7E0DE-5C30-DA74-1002-DE530A627924}" dt="2024-05-27T15:45:49.453" v="1256" actId="20577"/>
        <pc:sldMkLst>
          <pc:docMk/>
          <pc:sldMk cId="1916045646" sldId="263"/>
        </pc:sldMkLst>
        <pc:spChg chg="mod ord">
          <ac:chgData name="Lars Hendrickx" userId="S::12302340@student.pxl.be::db9af135-2b1b-4aa6-a26f-cbcf51b12b7d" providerId="AD" clId="Web-{C4B7E0DE-5C30-DA74-1002-DE530A627924}" dt="2024-05-27T15:28:41.341" v="1212" actId="20577"/>
          <ac:spMkLst>
            <pc:docMk/>
            <pc:sldMk cId="1916045646" sldId="263"/>
            <ac:spMk id="2" creationId="{82778AB2-B52B-E48D-6A8B-9CE77E6B2CF7}"/>
          </ac:spMkLst>
        </pc:spChg>
        <pc:spChg chg="del mod ord">
          <ac:chgData name="Lars Hendrickx" userId="S::12302340@student.pxl.be::db9af135-2b1b-4aa6-a26f-cbcf51b12b7d" providerId="AD" clId="Web-{C4B7E0DE-5C30-DA74-1002-DE530A627924}" dt="2024-05-27T13:25:42.240" v="508"/>
          <ac:spMkLst>
            <pc:docMk/>
            <pc:sldMk cId="1916045646" sldId="263"/>
            <ac:spMk id="3" creationId="{623A03DF-7F05-5D79-77F4-72668C470D96}"/>
          </ac:spMkLst>
        </pc:spChg>
        <pc:spChg chg="add mod">
          <ac:chgData name="Lars Hendrickx" userId="S::12302340@student.pxl.be::db9af135-2b1b-4aa6-a26f-cbcf51b12b7d" providerId="AD" clId="Web-{C4B7E0DE-5C30-DA74-1002-DE530A627924}" dt="2024-05-27T15:45:49.453" v="1256" actId="20577"/>
          <ac:spMkLst>
            <pc:docMk/>
            <pc:sldMk cId="1916045646" sldId="263"/>
            <ac:spMk id="3" creationId="{AFF52B51-3C5B-57CF-2AC1-0A33D8E7C56D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5:28:20.794" v="1209"/>
          <ac:spMkLst>
            <pc:docMk/>
            <pc:sldMk cId="1916045646" sldId="263"/>
            <ac:spMk id="9" creationId="{E446B7E6-8568-417F-959E-DB3D1E70F648}"/>
          </ac:spMkLst>
        </pc:spChg>
        <pc:spChg chg="add">
          <ac:chgData name="Lars Hendrickx" userId="S::12302340@student.pxl.be::db9af135-2b1b-4aa6-a26f-cbcf51b12b7d" providerId="AD" clId="Web-{C4B7E0DE-5C30-DA74-1002-DE530A627924}" dt="2024-05-27T15:28:20.794" v="1209"/>
          <ac:spMkLst>
            <pc:docMk/>
            <pc:sldMk cId="1916045646" sldId="263"/>
            <ac:spMk id="14" creationId="{133F8CB7-795C-4272-9073-64D8CF97F220}"/>
          </ac:spMkLst>
        </pc:spChg>
        <pc:spChg chg="add">
          <ac:chgData name="Lars Hendrickx" userId="S::12302340@student.pxl.be::db9af135-2b1b-4aa6-a26f-cbcf51b12b7d" providerId="AD" clId="Web-{C4B7E0DE-5C30-DA74-1002-DE530A627924}" dt="2024-05-27T15:28:20.794" v="1209"/>
          <ac:spMkLst>
            <pc:docMk/>
            <pc:sldMk cId="1916045646" sldId="263"/>
            <ac:spMk id="16" creationId="{B7743172-17A8-4FA4-8434-B813E03B7665}"/>
          </ac:spMkLst>
        </pc:spChg>
        <pc:spChg chg="add">
          <ac:chgData name="Lars Hendrickx" userId="S::12302340@student.pxl.be::db9af135-2b1b-4aa6-a26f-cbcf51b12b7d" providerId="AD" clId="Web-{C4B7E0DE-5C30-DA74-1002-DE530A627924}" dt="2024-05-27T15:28:20.794" v="1209"/>
          <ac:spMkLst>
            <pc:docMk/>
            <pc:sldMk cId="1916045646" sldId="263"/>
            <ac:spMk id="18" creationId="{4CE1233C-FD2F-489E-BFDE-086F5FED6491}"/>
          </ac:spMkLst>
        </pc:spChg>
        <pc:picChg chg="add mod">
          <ac:chgData name="Lars Hendrickx" userId="S::12302340@student.pxl.be::db9af135-2b1b-4aa6-a26f-cbcf51b12b7d" providerId="AD" clId="Web-{C4B7E0DE-5C30-DA74-1002-DE530A627924}" dt="2024-05-27T15:28:20.794" v="1209"/>
          <ac:picMkLst>
            <pc:docMk/>
            <pc:sldMk cId="1916045646" sldId="263"/>
            <ac:picMk id="5" creationId="{71954E61-D95E-A947-F041-B11EBD80CB73}"/>
          </ac:picMkLst>
        </pc:picChg>
      </pc:sldChg>
      <pc:sldChg chg="addSp delSp modSp new mod setBg modClrScheme chgLayout modNotes">
        <pc:chgData name="Lars Hendrickx" userId="S::12302340@student.pxl.be::db9af135-2b1b-4aa6-a26f-cbcf51b12b7d" providerId="AD" clId="Web-{C4B7E0DE-5C30-DA74-1002-DE530A627924}" dt="2024-05-27T13:37:27.440" v="538"/>
        <pc:sldMkLst>
          <pc:docMk/>
          <pc:sldMk cId="2412356490" sldId="264"/>
        </pc:sldMkLst>
        <pc:spChg chg="mod ord">
          <ac:chgData name="Lars Hendrickx" userId="S::12302340@student.pxl.be::db9af135-2b1b-4aa6-a26f-cbcf51b12b7d" providerId="AD" clId="Web-{C4B7E0DE-5C30-DA74-1002-DE530A627924}" dt="2024-05-27T13:26:30.555" v="511"/>
          <ac:spMkLst>
            <pc:docMk/>
            <pc:sldMk cId="2412356490" sldId="264"/>
            <ac:spMk id="2" creationId="{A62305CE-102B-E4E2-A645-237C00F2AC55}"/>
          </ac:spMkLst>
        </pc:spChg>
        <pc:spChg chg="del mod ord">
          <ac:chgData name="Lars Hendrickx" userId="S::12302340@student.pxl.be::db9af135-2b1b-4aa6-a26f-cbcf51b12b7d" providerId="AD" clId="Web-{C4B7E0DE-5C30-DA74-1002-DE530A627924}" dt="2024-05-27T13:26:30.555" v="511"/>
          <ac:spMkLst>
            <pc:docMk/>
            <pc:sldMk cId="2412356490" sldId="264"/>
            <ac:spMk id="3" creationId="{07BE1DA4-000B-1C7E-C51F-451A50FDCD0C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6:30.555" v="511"/>
          <ac:spMkLst>
            <pc:docMk/>
            <pc:sldMk cId="2412356490" sldId="264"/>
            <ac:spMk id="9" creationId="{E446B7E6-8568-417F-959E-DB3D1E70F648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6:30.555" v="511"/>
          <ac:spMkLst>
            <pc:docMk/>
            <pc:sldMk cId="2412356490" sldId="264"/>
            <ac:spMk id="11" creationId="{54047A07-72EC-41BC-A55F-C264F639FB20}"/>
          </ac:spMkLst>
        </pc:spChg>
        <pc:picChg chg="add">
          <ac:chgData name="Lars Hendrickx" userId="S::12302340@student.pxl.be::db9af135-2b1b-4aa6-a26f-cbcf51b12b7d" providerId="AD" clId="Web-{C4B7E0DE-5C30-DA74-1002-DE530A627924}" dt="2024-05-27T13:26:30.555" v="511"/>
          <ac:picMkLst>
            <pc:docMk/>
            <pc:sldMk cId="2412356490" sldId="264"/>
            <ac:picMk id="5" creationId="{BB00F3AA-F655-59B7-5D38-1FF11FBF5B44}"/>
          </ac:picMkLst>
        </pc:picChg>
      </pc:sldChg>
      <pc:sldChg chg="addSp delSp modSp new mod setBg modClrScheme setClrOvrMap chgLayout">
        <pc:chgData name="Lars Hendrickx" userId="S::12302340@student.pxl.be::db9af135-2b1b-4aa6-a26f-cbcf51b12b7d" providerId="AD" clId="Web-{C4B7E0DE-5C30-DA74-1002-DE530A627924}" dt="2024-05-27T15:06:41.032" v="740" actId="20577"/>
        <pc:sldMkLst>
          <pc:docMk/>
          <pc:sldMk cId="2776318607" sldId="265"/>
        </pc:sldMkLst>
        <pc:spChg chg="mod ord">
          <ac:chgData name="Lars Hendrickx" userId="S::12302340@student.pxl.be::db9af135-2b1b-4aa6-a26f-cbcf51b12b7d" providerId="AD" clId="Web-{C4B7E0DE-5C30-DA74-1002-DE530A627924}" dt="2024-05-27T15:05:56.437" v="731" actId="1076"/>
          <ac:spMkLst>
            <pc:docMk/>
            <pc:sldMk cId="2776318607" sldId="265"/>
            <ac:spMk id="2" creationId="{4DF8E953-AD00-9B16-3616-DBAC2C94986C}"/>
          </ac:spMkLst>
        </pc:spChg>
        <pc:spChg chg="del mod ord">
          <ac:chgData name="Lars Hendrickx" userId="S::12302340@student.pxl.be::db9af135-2b1b-4aa6-a26f-cbcf51b12b7d" providerId="AD" clId="Web-{C4B7E0DE-5C30-DA74-1002-DE530A627924}" dt="2024-05-27T13:27:23.713" v="513"/>
          <ac:spMkLst>
            <pc:docMk/>
            <pc:sldMk cId="2776318607" sldId="265"/>
            <ac:spMk id="3" creationId="{58694233-77EB-356E-2779-49F855772CAF}"/>
          </ac:spMkLst>
        </pc:spChg>
        <pc:spChg chg="add mod">
          <ac:chgData name="Lars Hendrickx" userId="S::12302340@student.pxl.be::db9af135-2b1b-4aa6-a26f-cbcf51b12b7d" providerId="AD" clId="Web-{C4B7E0DE-5C30-DA74-1002-DE530A627924}" dt="2024-05-27T15:06:41.032" v="740" actId="20577"/>
          <ac:spMkLst>
            <pc:docMk/>
            <pc:sldMk cId="2776318607" sldId="265"/>
            <ac:spMk id="6" creationId="{7324AEFA-D869-4471-BC2C-10AF07151DD5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7:23.713" v="513"/>
          <ac:spMkLst>
            <pc:docMk/>
            <pc:sldMk cId="2776318607" sldId="265"/>
            <ac:spMk id="10" creationId="{133F8CB7-795C-4272-9073-64D8CF97F220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7:23.713" v="513"/>
          <ac:spMkLst>
            <pc:docMk/>
            <pc:sldMk cId="2776318607" sldId="265"/>
            <ac:spMk id="12" creationId="{B7743172-17A8-4FA4-8434-B813E03B7665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7:23.713" v="513"/>
          <ac:spMkLst>
            <pc:docMk/>
            <pc:sldMk cId="2776318607" sldId="265"/>
            <ac:spMk id="14" creationId="{4CE1233C-FD2F-489E-BFDE-086F5FED6491}"/>
          </ac:spMkLst>
        </pc:spChg>
        <pc:picChg chg="add mod">
          <ac:chgData name="Lars Hendrickx" userId="S::12302340@student.pxl.be::db9af135-2b1b-4aa6-a26f-cbcf51b12b7d" providerId="AD" clId="Web-{C4B7E0DE-5C30-DA74-1002-DE530A627924}" dt="2024-05-27T13:27:23.713" v="513"/>
          <ac:picMkLst>
            <pc:docMk/>
            <pc:sldMk cId="2776318607" sldId="265"/>
            <ac:picMk id="5" creationId="{E181DC76-C8E3-F52B-C328-D9B376735637}"/>
          </ac:picMkLst>
        </pc:picChg>
      </pc:sldChg>
      <pc:sldChg chg="addSp delSp modSp new mod setBg modClrScheme setClrOvrMap chgLayout">
        <pc:chgData name="Lars Hendrickx" userId="S::12302340@student.pxl.be::db9af135-2b1b-4aa6-a26f-cbcf51b12b7d" providerId="AD" clId="Web-{C4B7E0DE-5C30-DA74-1002-DE530A627924}" dt="2024-05-27T15:15:25.706" v="952" actId="1076"/>
        <pc:sldMkLst>
          <pc:docMk/>
          <pc:sldMk cId="2670284144" sldId="266"/>
        </pc:sldMkLst>
        <pc:spChg chg="mod ord">
          <ac:chgData name="Lars Hendrickx" userId="S::12302340@student.pxl.be::db9af135-2b1b-4aa6-a26f-cbcf51b12b7d" providerId="AD" clId="Web-{C4B7E0DE-5C30-DA74-1002-DE530A627924}" dt="2024-05-27T15:08:03.488" v="746" actId="1076"/>
          <ac:spMkLst>
            <pc:docMk/>
            <pc:sldMk cId="2670284144" sldId="266"/>
            <ac:spMk id="2" creationId="{1D875D50-030B-6D93-72A1-F691BB48741E}"/>
          </ac:spMkLst>
        </pc:spChg>
        <pc:spChg chg="del mod ord">
          <ac:chgData name="Lars Hendrickx" userId="S::12302340@student.pxl.be::db9af135-2b1b-4aa6-a26f-cbcf51b12b7d" providerId="AD" clId="Web-{C4B7E0DE-5C30-DA74-1002-DE530A627924}" dt="2024-05-27T13:27:32.901" v="515"/>
          <ac:spMkLst>
            <pc:docMk/>
            <pc:sldMk cId="2670284144" sldId="266"/>
            <ac:spMk id="3" creationId="{C0773297-8B69-B1B9-D0A2-C9F8E7CCC991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5:07:55.659" v="745"/>
          <ac:spMkLst>
            <pc:docMk/>
            <pc:sldMk cId="2670284144" sldId="266"/>
            <ac:spMk id="3" creationId="{FD498285-A9A8-0FA0-4293-E38F9E4209E7}"/>
          </ac:spMkLst>
        </pc:spChg>
        <pc:spChg chg="add mod">
          <ac:chgData name="Lars Hendrickx" userId="S::12302340@student.pxl.be::db9af135-2b1b-4aa6-a26f-cbcf51b12b7d" providerId="AD" clId="Web-{C4B7E0DE-5C30-DA74-1002-DE530A627924}" dt="2024-05-27T15:15:25.706" v="952" actId="1076"/>
          <ac:spMkLst>
            <pc:docMk/>
            <pc:sldMk cId="2670284144" sldId="266"/>
            <ac:spMk id="4" creationId="{A2EC95BB-4750-794D-4BCC-C79F4EC09294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7:32.901" v="515"/>
          <ac:spMkLst>
            <pc:docMk/>
            <pc:sldMk cId="2670284144" sldId="266"/>
            <ac:spMk id="10" creationId="{133F8CB7-795C-4272-9073-64D8CF97F220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7:32.901" v="515"/>
          <ac:spMkLst>
            <pc:docMk/>
            <pc:sldMk cId="2670284144" sldId="266"/>
            <ac:spMk id="12" creationId="{B7743172-17A8-4FA4-8434-B813E03B7665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7:32.901" v="515"/>
          <ac:spMkLst>
            <pc:docMk/>
            <pc:sldMk cId="2670284144" sldId="266"/>
            <ac:spMk id="14" creationId="{4CE1233C-FD2F-489E-BFDE-086F5FED6491}"/>
          </ac:spMkLst>
        </pc:spChg>
        <pc:picChg chg="add mod">
          <ac:chgData name="Lars Hendrickx" userId="S::12302340@student.pxl.be::db9af135-2b1b-4aa6-a26f-cbcf51b12b7d" providerId="AD" clId="Web-{C4B7E0DE-5C30-DA74-1002-DE530A627924}" dt="2024-05-27T13:27:32.901" v="515"/>
          <ac:picMkLst>
            <pc:docMk/>
            <pc:sldMk cId="2670284144" sldId="266"/>
            <ac:picMk id="5" creationId="{34A23A5D-2681-1CA7-0DE3-10592B287B7F}"/>
          </ac:picMkLst>
        </pc:picChg>
      </pc:sldChg>
      <pc:sldChg chg="addSp delSp modSp new mod setBg modClrScheme setClrOvrMap chgLayout">
        <pc:chgData name="Lars Hendrickx" userId="S::12302340@student.pxl.be::db9af135-2b1b-4aa6-a26f-cbcf51b12b7d" providerId="AD" clId="Web-{C4B7E0DE-5C30-DA74-1002-DE530A627924}" dt="2024-05-27T15:25:52.554" v="1204" actId="14100"/>
        <pc:sldMkLst>
          <pc:docMk/>
          <pc:sldMk cId="2047497790" sldId="267"/>
        </pc:sldMkLst>
        <pc:spChg chg="mod ord">
          <ac:chgData name="Lars Hendrickx" userId="S::12302340@student.pxl.be::db9af135-2b1b-4aa6-a26f-cbcf51b12b7d" providerId="AD" clId="Web-{C4B7E0DE-5C30-DA74-1002-DE530A627924}" dt="2024-05-27T15:23:06.674" v="1120" actId="1076"/>
          <ac:spMkLst>
            <pc:docMk/>
            <pc:sldMk cId="2047497790" sldId="267"/>
            <ac:spMk id="2" creationId="{DE5B9B67-6E75-12B1-3540-FA3AFB78BAD3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5:15:42.191" v="954"/>
          <ac:spMkLst>
            <pc:docMk/>
            <pc:sldMk cId="2047497790" sldId="267"/>
            <ac:spMk id="3" creationId="{BB0402EC-A390-0799-3606-00E8A456A025}"/>
          </ac:spMkLst>
        </pc:spChg>
        <pc:spChg chg="del mod ord">
          <ac:chgData name="Lars Hendrickx" userId="S::12302340@student.pxl.be::db9af135-2b1b-4aa6-a26f-cbcf51b12b7d" providerId="AD" clId="Web-{C4B7E0DE-5C30-DA74-1002-DE530A627924}" dt="2024-05-27T13:27:41.839" v="517"/>
          <ac:spMkLst>
            <pc:docMk/>
            <pc:sldMk cId="2047497790" sldId="267"/>
            <ac:spMk id="3" creationId="{CD12B704-DA04-0CE8-968C-67F73A0C7AF7}"/>
          </ac:spMkLst>
        </pc:spChg>
        <pc:spChg chg="add mod">
          <ac:chgData name="Lars Hendrickx" userId="S::12302340@student.pxl.be::db9af135-2b1b-4aa6-a26f-cbcf51b12b7d" providerId="AD" clId="Web-{C4B7E0DE-5C30-DA74-1002-DE530A627924}" dt="2024-05-27T15:25:52.554" v="1204" actId="14100"/>
          <ac:spMkLst>
            <pc:docMk/>
            <pc:sldMk cId="2047497790" sldId="267"/>
            <ac:spMk id="4" creationId="{8A191FE6-9592-5E41-0A03-1654A861BB18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7:41.839" v="517"/>
          <ac:spMkLst>
            <pc:docMk/>
            <pc:sldMk cId="2047497790" sldId="267"/>
            <ac:spMk id="10" creationId="{133F8CB7-795C-4272-9073-64D8CF97F220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7:41.839" v="517"/>
          <ac:spMkLst>
            <pc:docMk/>
            <pc:sldMk cId="2047497790" sldId="267"/>
            <ac:spMk id="12" creationId="{B7743172-17A8-4FA4-8434-B813E03B7665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27:41.839" v="517"/>
          <ac:spMkLst>
            <pc:docMk/>
            <pc:sldMk cId="2047497790" sldId="267"/>
            <ac:spMk id="14" creationId="{4CE1233C-FD2F-489E-BFDE-086F5FED6491}"/>
          </ac:spMkLst>
        </pc:spChg>
        <pc:picChg chg="add mod">
          <ac:chgData name="Lars Hendrickx" userId="S::12302340@student.pxl.be::db9af135-2b1b-4aa6-a26f-cbcf51b12b7d" providerId="AD" clId="Web-{C4B7E0DE-5C30-DA74-1002-DE530A627924}" dt="2024-05-27T13:27:41.839" v="517"/>
          <ac:picMkLst>
            <pc:docMk/>
            <pc:sldMk cId="2047497790" sldId="267"/>
            <ac:picMk id="5" creationId="{F0095DEE-BAB8-8648-B2A4-FF91C5815554}"/>
          </ac:picMkLst>
        </pc:picChg>
      </pc:sldChg>
      <pc:sldChg chg="addSp delSp modSp new mod setBg modClrScheme setClrOvrMap delDesignElem chgLayout">
        <pc:chgData name="Lars Hendrickx" userId="S::12302340@student.pxl.be::db9af135-2b1b-4aa6-a26f-cbcf51b12b7d" providerId="AD" clId="Web-{C4B7E0DE-5C30-DA74-1002-DE530A627924}" dt="2024-05-27T15:27:33.777" v="1208"/>
        <pc:sldMkLst>
          <pc:docMk/>
          <pc:sldMk cId="3472589131" sldId="268"/>
        </pc:sldMkLst>
        <pc:spChg chg="mod ord">
          <ac:chgData name="Lars Hendrickx" userId="S::12302340@student.pxl.be::db9af135-2b1b-4aa6-a26f-cbcf51b12b7d" providerId="AD" clId="Web-{C4B7E0DE-5C30-DA74-1002-DE530A627924}" dt="2024-05-27T15:26:31.149" v="1205"/>
          <ac:spMkLst>
            <pc:docMk/>
            <pc:sldMk cId="3472589131" sldId="268"/>
            <ac:spMk id="2" creationId="{6B352FDB-1C1C-7EF2-E8E2-6B8A4C9CF470}"/>
          </ac:spMkLst>
        </pc:spChg>
        <pc:spChg chg="mod ord">
          <ac:chgData name="Lars Hendrickx" userId="S::12302340@student.pxl.be::db9af135-2b1b-4aa6-a26f-cbcf51b12b7d" providerId="AD" clId="Web-{C4B7E0DE-5C30-DA74-1002-DE530A627924}" dt="2024-05-27T15:26:31.149" v="1205"/>
          <ac:spMkLst>
            <pc:docMk/>
            <pc:sldMk cId="3472589131" sldId="268"/>
            <ac:spMk id="3" creationId="{0BACDBFB-A32D-0D28-8737-C8285A26D01B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472589131" sldId="268"/>
            <ac:spMk id="9" creationId="{B65C0385-5E30-4D2E-AF9F-4639659D34E9}"/>
          </ac:spMkLst>
        </pc:spChg>
        <pc:spChg chg="add">
          <ac:chgData name="Lars Hendrickx" userId="S::12302340@student.pxl.be::db9af135-2b1b-4aa6-a26f-cbcf51b12b7d" providerId="AD" clId="Web-{C4B7E0DE-5C30-DA74-1002-DE530A627924}" dt="2024-05-27T15:26:31.149" v="1205"/>
          <ac:spMkLst>
            <pc:docMk/>
            <pc:sldMk cId="3472589131" sldId="268"/>
            <ac:spMk id="10" creationId="{E2264E67-6F59-4D8D-8E5F-8245B0FEAE76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472589131" sldId="268"/>
            <ac:spMk id="11" creationId="{81FB66B5-0DCE-404D-B0A0-E1E48E7BBFD7}"/>
          </ac:spMkLst>
        </pc:spChg>
        <pc:spChg chg="add">
          <ac:chgData name="Lars Hendrickx" userId="S::12302340@student.pxl.be::db9af135-2b1b-4aa6-a26f-cbcf51b12b7d" providerId="AD" clId="Web-{C4B7E0DE-5C30-DA74-1002-DE530A627924}" dt="2024-05-27T15:26:31.149" v="1205"/>
          <ac:spMkLst>
            <pc:docMk/>
            <pc:sldMk cId="3472589131" sldId="268"/>
            <ac:spMk id="12" creationId="{158E1C6E-D299-4F5D-B15B-155EBF7F62FD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472589131" sldId="268"/>
            <ac:spMk id="13" creationId="{E335820B-3A29-42C5-AA8D-10ECA43CD985}"/>
          </ac:spMkLst>
        </pc:spChg>
        <pc:picChg chg="add mod ord">
          <ac:chgData name="Lars Hendrickx" userId="S::12302340@student.pxl.be::db9af135-2b1b-4aa6-a26f-cbcf51b12b7d" providerId="AD" clId="Web-{C4B7E0DE-5C30-DA74-1002-DE530A627924}" dt="2024-05-27T15:26:31.149" v="1205"/>
          <ac:picMkLst>
            <pc:docMk/>
            <pc:sldMk cId="3472589131" sldId="268"/>
            <ac:picMk id="5" creationId="{5DB00FB2-9E83-ACB4-416A-7DCED70679DE}"/>
          </ac:picMkLst>
        </pc:picChg>
        <pc:cxnChg chg="add del">
          <ac:chgData name="Lars Hendrickx" userId="S::12302340@student.pxl.be::db9af135-2b1b-4aa6-a26f-cbcf51b12b7d" providerId="AD" clId="Web-{C4B7E0DE-5C30-DA74-1002-DE530A627924}" dt="2024-05-27T13:01:02.135" v="453"/>
          <ac:cxnSpMkLst>
            <pc:docMk/>
            <pc:sldMk cId="3472589131" sldId="268"/>
            <ac:cxnSpMk id="15" creationId="{E58B1629-F209-47B0-BA59-6BD937DBB08F}"/>
          </ac:cxnSpMkLst>
        </pc:cxnChg>
      </pc:sldChg>
      <pc:sldChg chg="addSp delSp modSp new mod setBg modClrScheme delDesignElem chgLayout">
        <pc:chgData name="Lars Hendrickx" userId="S::12302340@student.pxl.be::db9af135-2b1b-4aa6-a26f-cbcf51b12b7d" providerId="AD" clId="Web-{C4B7E0DE-5C30-DA74-1002-DE530A627924}" dt="2024-05-27T13:01:02.135" v="453"/>
        <pc:sldMkLst>
          <pc:docMk/>
          <pc:sldMk cId="886418937" sldId="269"/>
        </pc:sldMkLst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886418937" sldId="269"/>
            <ac:spMk id="2" creationId="{ACF1155B-4DE4-C0D6-E95E-223412091D9D}"/>
          </ac:spMkLst>
        </pc:spChg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886418937" sldId="269"/>
            <ac:spMk id="3" creationId="{6CD02918-57A6-C217-33AF-0A5B9CE130AD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886418937" sldId="269"/>
            <ac:spMk id="9" creationId="{B65C0385-5E30-4D2E-AF9F-4639659D34E9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886418937" sldId="269"/>
            <ac:spMk id="11" creationId="{81FB66B5-0DCE-404D-B0A0-E1E48E7BBFD7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886418937" sldId="269"/>
            <ac:spMk id="13" creationId="{E335820B-3A29-42C5-AA8D-10ECA43CD985}"/>
          </ac:spMkLst>
        </pc:spChg>
        <pc:picChg chg="add mod ord">
          <ac:chgData name="Lars Hendrickx" userId="S::12302340@student.pxl.be::db9af135-2b1b-4aa6-a26f-cbcf51b12b7d" providerId="AD" clId="Web-{C4B7E0DE-5C30-DA74-1002-DE530A627924}" dt="2024-05-27T09:53:11.104" v="160"/>
          <ac:picMkLst>
            <pc:docMk/>
            <pc:sldMk cId="886418937" sldId="269"/>
            <ac:picMk id="4" creationId="{4AF7724A-A3BC-3DEE-A39D-FF0BD5571521}"/>
          </ac:picMkLst>
        </pc:picChg>
        <pc:cxnChg chg="add del">
          <ac:chgData name="Lars Hendrickx" userId="S::12302340@student.pxl.be::db9af135-2b1b-4aa6-a26f-cbcf51b12b7d" providerId="AD" clId="Web-{C4B7E0DE-5C30-DA74-1002-DE530A627924}" dt="2024-05-27T13:01:02.135" v="453"/>
          <ac:cxnSpMkLst>
            <pc:docMk/>
            <pc:sldMk cId="886418937" sldId="269"/>
            <ac:cxnSpMk id="15" creationId="{E58B1629-F209-47B0-BA59-6BD937DBB08F}"/>
          </ac:cxnSpMkLst>
        </pc:cxnChg>
      </pc:sldChg>
      <pc:sldChg chg="addSp delSp modSp new mod setBg modClrScheme delDesignElem chgLayout">
        <pc:chgData name="Lars Hendrickx" userId="S::12302340@student.pxl.be::db9af135-2b1b-4aa6-a26f-cbcf51b12b7d" providerId="AD" clId="Web-{C4B7E0DE-5C30-DA74-1002-DE530A627924}" dt="2024-05-27T20:52:41.086" v="1324" actId="20577"/>
        <pc:sldMkLst>
          <pc:docMk/>
          <pc:sldMk cId="855965439" sldId="270"/>
        </pc:sldMkLst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855965439" sldId="270"/>
            <ac:spMk id="2" creationId="{8E9E5CE8-17BE-248D-00FD-F184EF4F3DC7}"/>
          </ac:spMkLst>
        </pc:spChg>
        <pc:spChg chg="mod ord">
          <ac:chgData name="Lars Hendrickx" userId="S::12302340@student.pxl.be::db9af135-2b1b-4aa6-a26f-cbcf51b12b7d" providerId="AD" clId="Web-{C4B7E0DE-5C30-DA74-1002-DE530A627924}" dt="2024-05-27T20:52:41.086" v="1324" actId="20577"/>
          <ac:spMkLst>
            <pc:docMk/>
            <pc:sldMk cId="855965439" sldId="270"/>
            <ac:spMk id="3" creationId="{FA30BE30-C2EE-B993-855A-A5FC272631F2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0:46:46.335" v="320"/>
          <ac:spMkLst>
            <pc:docMk/>
            <pc:sldMk cId="855965439" sldId="270"/>
            <ac:spMk id="9" creationId="{B210AC1D-4063-4C6E-9528-FA9C4C0C18E6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0:46:46.335" v="320"/>
          <ac:spMkLst>
            <pc:docMk/>
            <pc:sldMk cId="855965439" sldId="270"/>
            <ac:spMk id="11" creationId="{02F8C595-E68C-4306-AED8-DC7826A0A506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855965439" sldId="270"/>
            <ac:spMk id="16" creationId="{B65C0385-5E30-4D2E-AF9F-4639659D34E9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855965439" sldId="270"/>
            <ac:spMk id="17" creationId="{81FB66B5-0DCE-404D-B0A0-E1E48E7BBFD7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855965439" sldId="270"/>
            <ac:spMk id="19" creationId="{E335820B-3A29-42C5-AA8D-10ECA43CD985}"/>
          </ac:spMkLst>
        </pc:spChg>
        <pc:picChg chg="add del">
          <ac:chgData name="Lars Hendrickx" userId="S::12302340@student.pxl.be::db9af135-2b1b-4aa6-a26f-cbcf51b12b7d" providerId="AD" clId="Web-{C4B7E0DE-5C30-DA74-1002-DE530A627924}" dt="2024-05-27T10:46:46.335" v="320"/>
          <ac:picMkLst>
            <pc:docMk/>
            <pc:sldMk cId="855965439" sldId="270"/>
            <ac:picMk id="5" creationId="{83959471-5CE2-0FA6-D5A9-28212360AFB5}"/>
          </ac:picMkLst>
        </pc:picChg>
        <pc:picChg chg="add">
          <ac:chgData name="Lars Hendrickx" userId="S::12302340@student.pxl.be::db9af135-2b1b-4aa6-a26f-cbcf51b12b7d" providerId="AD" clId="Web-{C4B7E0DE-5C30-DA74-1002-DE530A627924}" dt="2024-05-27T10:46:46.366" v="321"/>
          <ac:picMkLst>
            <pc:docMk/>
            <pc:sldMk cId="855965439" sldId="270"/>
            <ac:picMk id="18" creationId="{813F9A87-3D05-5441-8E09-0E53B954D259}"/>
          </ac:picMkLst>
        </pc:picChg>
        <pc:cxnChg chg="add del">
          <ac:chgData name="Lars Hendrickx" userId="S::12302340@student.pxl.be::db9af135-2b1b-4aa6-a26f-cbcf51b12b7d" providerId="AD" clId="Web-{C4B7E0DE-5C30-DA74-1002-DE530A627924}" dt="2024-05-27T10:46:46.335" v="320"/>
          <ac:cxnSpMkLst>
            <pc:docMk/>
            <pc:sldMk cId="855965439" sldId="270"/>
            <ac:cxnSpMk id="13" creationId="{E58B1629-F209-47B0-BA59-6BD937DBB08F}"/>
          </ac:cxnSpMkLst>
        </pc:cxnChg>
        <pc:cxnChg chg="add del">
          <ac:chgData name="Lars Hendrickx" userId="S::12302340@student.pxl.be::db9af135-2b1b-4aa6-a26f-cbcf51b12b7d" providerId="AD" clId="Web-{C4B7E0DE-5C30-DA74-1002-DE530A627924}" dt="2024-05-27T13:01:02.135" v="453"/>
          <ac:cxnSpMkLst>
            <pc:docMk/>
            <pc:sldMk cId="855965439" sldId="270"/>
            <ac:cxnSpMk id="15" creationId="{E58B1629-F209-47B0-BA59-6BD937DBB08F}"/>
          </ac:cxnSpMkLst>
        </pc:cxnChg>
      </pc:sldChg>
      <pc:sldChg chg="modSp new mod modClrScheme chgLayout">
        <pc:chgData name="Lars Hendrickx" userId="S::12302340@student.pxl.be::db9af135-2b1b-4aa6-a26f-cbcf51b12b7d" providerId="AD" clId="Web-{C4B7E0DE-5C30-DA74-1002-DE530A627924}" dt="2024-05-27T13:01:02.135" v="453"/>
        <pc:sldMkLst>
          <pc:docMk/>
          <pc:sldMk cId="1466943764" sldId="271"/>
        </pc:sldMkLst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1466943764" sldId="271"/>
            <ac:spMk id="2" creationId="{FC337161-196C-06F4-14D7-9A2ADE75D0D7}"/>
          </ac:spMkLst>
        </pc:spChg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1466943764" sldId="271"/>
            <ac:spMk id="3" creationId="{AD98E8E9-FF81-F72B-FAFB-AE249C93B0B2}"/>
          </ac:spMkLst>
        </pc:spChg>
      </pc:sldChg>
      <pc:sldChg chg="modSp new mod modClrScheme chgLayout">
        <pc:chgData name="Lars Hendrickx" userId="S::12302340@student.pxl.be::db9af135-2b1b-4aa6-a26f-cbcf51b12b7d" providerId="AD" clId="Web-{C4B7E0DE-5C30-DA74-1002-DE530A627924}" dt="2024-05-27T13:01:02.135" v="453"/>
        <pc:sldMkLst>
          <pc:docMk/>
          <pc:sldMk cId="2103849426" sldId="272"/>
        </pc:sldMkLst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2103849426" sldId="272"/>
            <ac:spMk id="2" creationId="{A78CC365-9819-30B7-70E8-5AAD690EB591}"/>
          </ac:spMkLst>
        </pc:spChg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2103849426" sldId="272"/>
            <ac:spMk id="3" creationId="{6228D4C7-AE6E-5967-D69E-46F1DA9AA803}"/>
          </ac:spMkLst>
        </pc:spChg>
      </pc:sldChg>
      <pc:sldChg chg="modSp new mod modClrScheme chgLayout">
        <pc:chgData name="Lars Hendrickx" userId="S::12302340@student.pxl.be::db9af135-2b1b-4aa6-a26f-cbcf51b12b7d" providerId="AD" clId="Web-{C4B7E0DE-5C30-DA74-1002-DE530A627924}" dt="2024-05-27T13:01:02.135" v="453"/>
        <pc:sldMkLst>
          <pc:docMk/>
          <pc:sldMk cId="1030607747" sldId="273"/>
        </pc:sldMkLst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1030607747" sldId="273"/>
            <ac:spMk id="2" creationId="{B3AE5CD4-F011-409C-1837-E363EC903249}"/>
          </ac:spMkLst>
        </pc:spChg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1030607747" sldId="273"/>
            <ac:spMk id="3" creationId="{7130579F-74FF-FB8E-CA32-0F99326E835E}"/>
          </ac:spMkLst>
        </pc:spChg>
      </pc:sldChg>
      <pc:sldChg chg="modSp new del mod modClrScheme chgLayout">
        <pc:chgData name="Lars Hendrickx" userId="S::12302340@student.pxl.be::db9af135-2b1b-4aa6-a26f-cbcf51b12b7d" providerId="AD" clId="Web-{C4B7E0DE-5C30-DA74-1002-DE530A627924}" dt="2024-05-27T13:53:27.838" v="549"/>
        <pc:sldMkLst>
          <pc:docMk/>
          <pc:sldMk cId="2273684268" sldId="274"/>
        </pc:sldMkLst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2273684268" sldId="274"/>
            <ac:spMk id="2" creationId="{670B9245-B716-AC2A-A6A8-AD4D3A602452}"/>
          </ac:spMkLst>
        </pc:spChg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2273684268" sldId="274"/>
            <ac:spMk id="3" creationId="{66957C9D-E259-8F39-5AC3-ACBD657032E4}"/>
          </ac:spMkLst>
        </pc:spChg>
      </pc:sldChg>
      <pc:sldChg chg="modSp new del mod modClrScheme chgLayout">
        <pc:chgData name="Lars Hendrickx" userId="S::12302340@student.pxl.be::db9af135-2b1b-4aa6-a26f-cbcf51b12b7d" providerId="AD" clId="Web-{C4B7E0DE-5C30-DA74-1002-DE530A627924}" dt="2024-05-27T13:53:33.119" v="550"/>
        <pc:sldMkLst>
          <pc:docMk/>
          <pc:sldMk cId="3100042989" sldId="275"/>
        </pc:sldMkLst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100042989" sldId="275"/>
            <ac:spMk id="2" creationId="{4660A6CD-1397-4B10-7D45-F0BF0632F3AA}"/>
          </ac:spMkLst>
        </pc:spChg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100042989" sldId="275"/>
            <ac:spMk id="3" creationId="{F6B58660-B42F-A0C2-248E-88C63279C166}"/>
          </ac:spMkLst>
        </pc:spChg>
      </pc:sldChg>
      <pc:sldChg chg="modSp new del mod modClrScheme chgLayout">
        <pc:chgData name="Lars Hendrickx" userId="S::12302340@student.pxl.be::db9af135-2b1b-4aa6-a26f-cbcf51b12b7d" providerId="AD" clId="Web-{C4B7E0DE-5C30-DA74-1002-DE530A627924}" dt="2024-05-27T13:53:37.197" v="551"/>
        <pc:sldMkLst>
          <pc:docMk/>
          <pc:sldMk cId="3449008502" sldId="276"/>
        </pc:sldMkLst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449008502" sldId="276"/>
            <ac:spMk id="2" creationId="{861CA3BC-529C-16DF-1691-92A53232C701}"/>
          </ac:spMkLst>
        </pc:spChg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449008502" sldId="276"/>
            <ac:spMk id="3" creationId="{FFF8B6D4-3B17-B073-F3B4-86E6BB9C0424}"/>
          </ac:spMkLst>
        </pc:spChg>
      </pc:sldChg>
      <pc:sldChg chg="modSp new del mod modClrScheme chgLayout">
        <pc:chgData name="Lars Hendrickx" userId="S::12302340@student.pxl.be::db9af135-2b1b-4aa6-a26f-cbcf51b12b7d" providerId="AD" clId="Web-{C4B7E0DE-5C30-DA74-1002-DE530A627924}" dt="2024-05-27T13:53:42.198" v="552"/>
        <pc:sldMkLst>
          <pc:docMk/>
          <pc:sldMk cId="3511306" sldId="277"/>
        </pc:sldMkLst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511306" sldId="277"/>
            <ac:spMk id="2" creationId="{2610DCBB-227A-B8CA-A99B-95DEB3776AE0}"/>
          </ac:spMkLst>
        </pc:spChg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511306" sldId="277"/>
            <ac:spMk id="3" creationId="{C95797CB-0D4F-9098-AB26-4455163ADAA8}"/>
          </ac:spMkLst>
        </pc:spChg>
      </pc:sldChg>
      <pc:sldChg chg="addSp delSp modSp new mod modClrScheme chgLayout">
        <pc:chgData name="Lars Hendrickx" userId="S::12302340@student.pxl.be::db9af135-2b1b-4aa6-a26f-cbcf51b12b7d" providerId="AD" clId="Web-{C4B7E0DE-5C30-DA74-1002-DE530A627924}" dt="2024-05-27T13:01:02.135" v="453"/>
        <pc:sldMkLst>
          <pc:docMk/>
          <pc:sldMk cId="373575288" sldId="278"/>
        </pc:sldMkLst>
        <pc:spChg chg="mod ord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73575288" sldId="278"/>
            <ac:spMk id="2" creationId="{A5204DFC-08CF-E40A-70BF-A17A352CEDCB}"/>
          </ac:spMkLst>
        </pc:spChg>
        <pc:spChg chg="del">
          <ac:chgData name="Lars Hendrickx" userId="S::12302340@student.pxl.be::db9af135-2b1b-4aa6-a26f-cbcf51b12b7d" providerId="AD" clId="Web-{C4B7E0DE-5C30-DA74-1002-DE530A627924}" dt="2024-05-27T10:23:11.825" v="254"/>
          <ac:spMkLst>
            <pc:docMk/>
            <pc:sldMk cId="373575288" sldId="278"/>
            <ac:spMk id="3" creationId="{DD4DE12F-99ED-C4BC-2191-E2B5DD852796}"/>
          </ac:spMkLst>
        </pc:spChg>
        <pc:picChg chg="add mod ord">
          <ac:chgData name="Lars Hendrickx" userId="S::12302340@student.pxl.be::db9af135-2b1b-4aa6-a26f-cbcf51b12b7d" providerId="AD" clId="Web-{C4B7E0DE-5C30-DA74-1002-DE530A627924}" dt="2024-05-27T13:01:02.135" v="453"/>
          <ac:picMkLst>
            <pc:docMk/>
            <pc:sldMk cId="373575288" sldId="278"/>
            <ac:picMk id="4" creationId="{6406B167-B9B4-C5E3-2AD9-AA3DC9019E47}"/>
          </ac:picMkLst>
        </pc:picChg>
      </pc:sldChg>
      <pc:sldChg chg="addSp delSp modSp new mod setBg modClrScheme setClrOvrMap delDesignElem chgLayout">
        <pc:chgData name="Lars Hendrickx" userId="S::12302340@student.pxl.be::db9af135-2b1b-4aa6-a26f-cbcf51b12b7d" providerId="AD" clId="Web-{C4B7E0DE-5C30-DA74-1002-DE530A627924}" dt="2024-05-27T13:33:38.665" v="534"/>
        <pc:sldMkLst>
          <pc:docMk/>
          <pc:sldMk cId="3844911677" sldId="279"/>
        </pc:sldMkLst>
        <pc:spChg chg="mod ord">
          <ac:chgData name="Lars Hendrickx" userId="S::12302340@student.pxl.be::db9af135-2b1b-4aa6-a26f-cbcf51b12b7d" providerId="AD" clId="Web-{C4B7E0DE-5C30-DA74-1002-DE530A627924}" dt="2024-05-27T13:33:38.665" v="534"/>
          <ac:spMkLst>
            <pc:docMk/>
            <pc:sldMk cId="3844911677" sldId="279"/>
            <ac:spMk id="2" creationId="{3914A449-7206-D866-2111-900B59A2B3CA}"/>
          </ac:spMkLst>
        </pc:spChg>
        <pc:spChg chg="del">
          <ac:chgData name="Lars Hendrickx" userId="S::12302340@student.pxl.be::db9af135-2b1b-4aa6-a26f-cbcf51b12b7d" providerId="AD" clId="Web-{C4B7E0DE-5C30-DA74-1002-DE530A627924}" dt="2024-05-27T09:58:15.751" v="252"/>
          <ac:spMkLst>
            <pc:docMk/>
            <pc:sldMk cId="3844911677" sldId="279"/>
            <ac:spMk id="3" creationId="{62F3434C-CE2C-42ED-51A8-6910E536C3A9}"/>
          </ac:spMkLst>
        </pc:spChg>
        <pc:spChg chg="add del mod">
          <ac:chgData name="Lars Hendrickx" userId="S::12302340@student.pxl.be::db9af135-2b1b-4aa6-a26f-cbcf51b12b7d" providerId="AD" clId="Web-{C4B7E0DE-5C30-DA74-1002-DE530A627924}" dt="2024-05-27T13:33:38.665" v="534"/>
          <ac:spMkLst>
            <pc:docMk/>
            <pc:sldMk cId="3844911677" sldId="279"/>
            <ac:spMk id="5" creationId="{448D97E0-52E1-9FDB-DB1C-12A8B803C890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844911677" sldId="279"/>
            <ac:spMk id="9" creationId="{D284A420-F50C-4C2C-B88E-E6F4EF504B6E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844911677" sldId="279"/>
            <ac:spMk id="11" creationId="{893A6D2E-5228-4998-9E24-EFCCA024675E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33:38.665" v="534"/>
          <ac:spMkLst>
            <pc:docMk/>
            <pc:sldMk cId="3844911677" sldId="279"/>
            <ac:spMk id="12" creationId="{133F8CB7-795C-4272-9073-64D8CF97F220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33:38.665" v="534"/>
          <ac:spMkLst>
            <pc:docMk/>
            <pc:sldMk cId="3844911677" sldId="279"/>
            <ac:spMk id="14" creationId="{B7743172-17A8-4FA4-8434-B813E03B7665}"/>
          </ac:spMkLst>
        </pc:spChg>
        <pc:spChg chg="add">
          <ac:chgData name="Lars Hendrickx" userId="S::12302340@student.pxl.be::db9af135-2b1b-4aa6-a26f-cbcf51b12b7d" providerId="AD" clId="Web-{C4B7E0DE-5C30-DA74-1002-DE530A627924}" dt="2024-05-27T13:33:38.665" v="534"/>
          <ac:spMkLst>
            <pc:docMk/>
            <pc:sldMk cId="3844911677" sldId="279"/>
            <ac:spMk id="16" creationId="{4CE1233C-FD2F-489E-BFDE-086F5FED6491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844911677" sldId="279"/>
            <ac:spMk id="17" creationId="{E2BA2BD9-7B54-4190-8F06-3EF3658A0020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844911677" sldId="279"/>
            <ac:spMk id="19" creationId="{184F9D61-9303-40B4-9F7E-66A9B4EDC458}"/>
          </ac:spMkLst>
        </pc:spChg>
        <pc:spChg chg="add del">
          <ac:chgData name="Lars Hendrickx" userId="S::12302340@student.pxl.be::db9af135-2b1b-4aa6-a26f-cbcf51b12b7d" providerId="AD" clId="Web-{C4B7E0DE-5C30-DA74-1002-DE530A627924}" dt="2024-05-27T13:01:02.135" v="453"/>
          <ac:spMkLst>
            <pc:docMk/>
            <pc:sldMk cId="3844911677" sldId="279"/>
            <ac:spMk id="21" creationId="{648D746A-0359-4EAE-8CF9-062E281698EC}"/>
          </ac:spMkLst>
        </pc:spChg>
        <pc:picChg chg="add del mod ord">
          <ac:chgData name="Lars Hendrickx" userId="S::12302340@student.pxl.be::db9af135-2b1b-4aa6-a26f-cbcf51b12b7d" providerId="AD" clId="Web-{C4B7E0DE-5C30-DA74-1002-DE530A627924}" dt="2024-05-27T13:33:32.525" v="533"/>
          <ac:picMkLst>
            <pc:docMk/>
            <pc:sldMk cId="3844911677" sldId="279"/>
            <ac:picMk id="4" creationId="{5C90B2A3-8AFA-461B-CCC7-48D26194A4EC}"/>
          </ac:picMkLst>
        </pc:picChg>
        <pc:picChg chg="add">
          <ac:chgData name="Lars Hendrickx" userId="S::12302340@student.pxl.be::db9af135-2b1b-4aa6-a26f-cbcf51b12b7d" providerId="AD" clId="Web-{C4B7E0DE-5C30-DA74-1002-DE530A627924}" dt="2024-05-27T13:33:38.665" v="534"/>
          <ac:picMkLst>
            <pc:docMk/>
            <pc:sldMk cId="3844911677" sldId="279"/>
            <ac:picMk id="7" creationId="{99782F79-6577-84D7-63EB-EE969AED838F}"/>
          </ac:picMkLst>
        </pc:picChg>
        <pc:cxnChg chg="add del">
          <ac:chgData name="Lars Hendrickx" userId="S::12302340@student.pxl.be::db9af135-2b1b-4aa6-a26f-cbcf51b12b7d" providerId="AD" clId="Web-{C4B7E0DE-5C30-DA74-1002-DE530A627924}" dt="2024-05-27T13:01:02.135" v="453"/>
          <ac:cxnSpMkLst>
            <pc:docMk/>
            <pc:sldMk cId="3844911677" sldId="279"/>
            <ac:cxnSpMk id="13" creationId="{3ADB48DB-8E25-4F2F-8C02-5B793937255F}"/>
          </ac:cxnSpMkLst>
        </pc:cxnChg>
        <pc:cxnChg chg="add del">
          <ac:chgData name="Lars Hendrickx" userId="S::12302340@student.pxl.be::db9af135-2b1b-4aa6-a26f-cbcf51b12b7d" providerId="AD" clId="Web-{C4B7E0DE-5C30-DA74-1002-DE530A627924}" dt="2024-05-27T13:01:02.135" v="453"/>
          <ac:cxnSpMkLst>
            <pc:docMk/>
            <pc:sldMk cId="3844911677" sldId="279"/>
            <ac:cxnSpMk id="15" creationId="{C32BA7E3-7313-49C8-A245-A85BDEB13EB3}"/>
          </ac:cxnSpMkLst>
        </pc:cxnChg>
        <pc:cxnChg chg="add del">
          <ac:chgData name="Lars Hendrickx" userId="S::12302340@student.pxl.be::db9af135-2b1b-4aa6-a26f-cbcf51b12b7d" providerId="AD" clId="Web-{C4B7E0DE-5C30-DA74-1002-DE530A627924}" dt="2024-05-27T13:01:02.135" v="453"/>
          <ac:cxnSpMkLst>
            <pc:docMk/>
            <pc:sldMk cId="3844911677" sldId="279"/>
            <ac:cxnSpMk id="23" creationId="{3816C099-0516-4486-BC06-E0DCD29DDF29}"/>
          </ac:cxnSpMkLst>
        </pc:cxnChg>
      </pc:sldChg>
      <pc:sldChg chg="addSp delSp modSp new mod setBg">
        <pc:chgData name="Lars Hendrickx" userId="S::12302340@student.pxl.be::db9af135-2b1b-4aa6-a26f-cbcf51b12b7d" providerId="AD" clId="Web-{C4B7E0DE-5C30-DA74-1002-DE530A627924}" dt="2024-05-27T15:50:00.555" v="1261"/>
        <pc:sldMkLst>
          <pc:docMk/>
          <pc:sldMk cId="2558556463" sldId="280"/>
        </pc:sldMkLst>
        <pc:spChg chg="del">
          <ac:chgData name="Lars Hendrickx" userId="S::12302340@student.pxl.be::db9af135-2b1b-4aa6-a26f-cbcf51b12b7d" providerId="AD" clId="Web-{C4B7E0DE-5C30-DA74-1002-DE530A627924}" dt="2024-05-27T15:50:00.555" v="1261"/>
          <ac:spMkLst>
            <pc:docMk/>
            <pc:sldMk cId="2558556463" sldId="280"/>
            <ac:spMk id="2" creationId="{ED64A24A-A24B-336E-029D-6A3E58586093}"/>
          </ac:spMkLst>
        </pc:spChg>
        <pc:spChg chg="del">
          <ac:chgData name="Lars Hendrickx" userId="S::12302340@student.pxl.be::db9af135-2b1b-4aa6-a26f-cbcf51b12b7d" providerId="AD" clId="Web-{C4B7E0DE-5C30-DA74-1002-DE530A627924}" dt="2024-05-27T15:49:56.165" v="1260"/>
          <ac:spMkLst>
            <pc:docMk/>
            <pc:sldMk cId="2558556463" sldId="280"/>
            <ac:spMk id="3" creationId="{99EF664D-372F-27C9-FF94-2C4C27BB11DD}"/>
          </ac:spMkLst>
        </pc:spChg>
        <pc:spChg chg="add">
          <ac:chgData name="Lars Hendrickx" userId="S::12302340@student.pxl.be::db9af135-2b1b-4aa6-a26f-cbcf51b12b7d" providerId="AD" clId="Web-{C4B7E0DE-5C30-DA74-1002-DE530A627924}" dt="2024-05-27T15:50:00.555" v="1261"/>
          <ac:spMkLst>
            <pc:docMk/>
            <pc:sldMk cId="2558556463" sldId="280"/>
            <ac:spMk id="9" creationId="{F9E75D15-CF17-4901-A858-1470ED65977D}"/>
          </ac:spMkLst>
        </pc:spChg>
        <pc:spChg chg="add">
          <ac:chgData name="Lars Hendrickx" userId="S::12302340@student.pxl.be::db9af135-2b1b-4aa6-a26f-cbcf51b12b7d" providerId="AD" clId="Web-{C4B7E0DE-5C30-DA74-1002-DE530A627924}" dt="2024-05-27T15:50:00.555" v="1261"/>
          <ac:spMkLst>
            <pc:docMk/>
            <pc:sldMk cId="2558556463" sldId="280"/>
            <ac:spMk id="11" creationId="{BDF323B8-8C06-4F56-BB4B-B8857128A096}"/>
          </ac:spMkLst>
        </pc:spChg>
        <pc:picChg chg="add mod ord">
          <ac:chgData name="Lars Hendrickx" userId="S::12302340@student.pxl.be::db9af135-2b1b-4aa6-a26f-cbcf51b12b7d" providerId="AD" clId="Web-{C4B7E0DE-5C30-DA74-1002-DE530A627924}" dt="2024-05-27T15:50:00.555" v="1261"/>
          <ac:picMkLst>
            <pc:docMk/>
            <pc:sldMk cId="2558556463" sldId="280"/>
            <ac:picMk id="4" creationId="{EFE5B193-0FDA-5134-9FB0-58D7D45AA6AF}"/>
          </ac:picMkLst>
        </pc:picChg>
      </pc:sldChg>
      <pc:sldChg chg="addSp delSp modSp new mod setBg">
        <pc:chgData name="Lars Hendrickx" userId="S::12302340@student.pxl.be::db9af135-2b1b-4aa6-a26f-cbcf51b12b7d" providerId="AD" clId="Web-{C4B7E0DE-5C30-DA74-1002-DE530A627924}" dt="2024-05-27T15:51:12.167" v="1263"/>
        <pc:sldMkLst>
          <pc:docMk/>
          <pc:sldMk cId="488229244" sldId="281"/>
        </pc:sldMkLst>
        <pc:spChg chg="del">
          <ac:chgData name="Lars Hendrickx" userId="S::12302340@student.pxl.be::db9af135-2b1b-4aa6-a26f-cbcf51b12b7d" providerId="AD" clId="Web-{C4B7E0DE-5C30-DA74-1002-DE530A627924}" dt="2024-05-27T15:51:12.167" v="1263"/>
          <ac:spMkLst>
            <pc:docMk/>
            <pc:sldMk cId="488229244" sldId="281"/>
            <ac:spMk id="2" creationId="{657CE374-0940-11E9-1BAB-CA0E899EED5D}"/>
          </ac:spMkLst>
        </pc:spChg>
        <pc:spChg chg="del">
          <ac:chgData name="Lars Hendrickx" userId="S::12302340@student.pxl.be::db9af135-2b1b-4aa6-a26f-cbcf51b12b7d" providerId="AD" clId="Web-{C4B7E0DE-5C30-DA74-1002-DE530A627924}" dt="2024-05-27T15:51:09.480" v="1262"/>
          <ac:spMkLst>
            <pc:docMk/>
            <pc:sldMk cId="488229244" sldId="281"/>
            <ac:spMk id="3" creationId="{B3D6B613-8C82-22B0-9626-F9E03547583A}"/>
          </ac:spMkLst>
        </pc:spChg>
        <pc:spChg chg="add">
          <ac:chgData name="Lars Hendrickx" userId="S::12302340@student.pxl.be::db9af135-2b1b-4aa6-a26f-cbcf51b12b7d" providerId="AD" clId="Web-{C4B7E0DE-5C30-DA74-1002-DE530A627924}" dt="2024-05-27T15:51:12.167" v="1263"/>
          <ac:spMkLst>
            <pc:docMk/>
            <pc:sldMk cId="488229244" sldId="281"/>
            <ac:spMk id="9" creationId="{F9E75D15-CF17-4901-A858-1470ED65977D}"/>
          </ac:spMkLst>
        </pc:spChg>
        <pc:spChg chg="add">
          <ac:chgData name="Lars Hendrickx" userId="S::12302340@student.pxl.be::db9af135-2b1b-4aa6-a26f-cbcf51b12b7d" providerId="AD" clId="Web-{C4B7E0DE-5C30-DA74-1002-DE530A627924}" dt="2024-05-27T15:51:12.167" v="1263"/>
          <ac:spMkLst>
            <pc:docMk/>
            <pc:sldMk cId="488229244" sldId="281"/>
            <ac:spMk id="11" creationId="{BDF323B8-8C06-4F56-BB4B-B8857128A096}"/>
          </ac:spMkLst>
        </pc:spChg>
        <pc:picChg chg="add mod ord">
          <ac:chgData name="Lars Hendrickx" userId="S::12302340@student.pxl.be::db9af135-2b1b-4aa6-a26f-cbcf51b12b7d" providerId="AD" clId="Web-{C4B7E0DE-5C30-DA74-1002-DE530A627924}" dt="2024-05-27T15:51:12.167" v="1263"/>
          <ac:picMkLst>
            <pc:docMk/>
            <pc:sldMk cId="488229244" sldId="281"/>
            <ac:picMk id="4" creationId="{C585E47B-D185-E148-FE4C-45706856FD36}"/>
          </ac:picMkLst>
        </pc:picChg>
      </pc:sldChg>
      <pc:sldChg chg="addSp delSp modSp new mod setBg">
        <pc:chgData name="Lars Hendrickx" userId="S::12302340@student.pxl.be::db9af135-2b1b-4aa6-a26f-cbcf51b12b7d" providerId="AD" clId="Web-{C4B7E0DE-5C30-DA74-1002-DE530A627924}" dt="2024-05-27T15:55:27.176" v="1266"/>
        <pc:sldMkLst>
          <pc:docMk/>
          <pc:sldMk cId="267449174" sldId="282"/>
        </pc:sldMkLst>
        <pc:spChg chg="mod">
          <ac:chgData name="Lars Hendrickx" userId="S::12302340@student.pxl.be::db9af135-2b1b-4aa6-a26f-cbcf51b12b7d" providerId="AD" clId="Web-{C4B7E0DE-5C30-DA74-1002-DE530A627924}" dt="2024-05-27T15:55:27.176" v="1266"/>
          <ac:spMkLst>
            <pc:docMk/>
            <pc:sldMk cId="267449174" sldId="282"/>
            <ac:spMk id="2" creationId="{9EC1DD83-7A7B-088E-EF4E-7D4A3876232A}"/>
          </ac:spMkLst>
        </pc:spChg>
        <pc:spChg chg="del">
          <ac:chgData name="Lars Hendrickx" userId="S::12302340@student.pxl.be::db9af135-2b1b-4aa6-a26f-cbcf51b12b7d" providerId="AD" clId="Web-{C4B7E0DE-5C30-DA74-1002-DE530A627924}" dt="2024-05-27T15:55:07.065" v="1264"/>
          <ac:spMkLst>
            <pc:docMk/>
            <pc:sldMk cId="267449174" sldId="282"/>
            <ac:spMk id="3" creationId="{67CB3572-51B6-5F79-A2C3-90CDFE6E75CC}"/>
          </ac:spMkLst>
        </pc:spChg>
        <pc:spChg chg="add">
          <ac:chgData name="Lars Hendrickx" userId="S::12302340@student.pxl.be::db9af135-2b1b-4aa6-a26f-cbcf51b12b7d" providerId="AD" clId="Web-{C4B7E0DE-5C30-DA74-1002-DE530A627924}" dt="2024-05-27T15:55:27.176" v="1266"/>
          <ac:spMkLst>
            <pc:docMk/>
            <pc:sldMk cId="267449174" sldId="282"/>
            <ac:spMk id="10" creationId="{11114F18-D12D-43C6-895F-5BA92C290CC1}"/>
          </ac:spMkLst>
        </pc:spChg>
        <pc:grpChg chg="add">
          <ac:chgData name="Lars Hendrickx" userId="S::12302340@student.pxl.be::db9af135-2b1b-4aa6-a26f-cbcf51b12b7d" providerId="AD" clId="Web-{C4B7E0DE-5C30-DA74-1002-DE530A627924}" dt="2024-05-27T15:55:27.176" v="1266"/>
          <ac:grpSpMkLst>
            <pc:docMk/>
            <pc:sldMk cId="267449174" sldId="282"/>
            <ac:grpSpMk id="12" creationId="{DE2DD4A6-DC96-421E-9E1C-7CD0D26814F8}"/>
          </ac:grpSpMkLst>
        </pc:grpChg>
        <pc:picChg chg="add mod ord">
          <ac:chgData name="Lars Hendrickx" userId="S::12302340@student.pxl.be::db9af135-2b1b-4aa6-a26f-cbcf51b12b7d" providerId="AD" clId="Web-{C4B7E0DE-5C30-DA74-1002-DE530A627924}" dt="2024-05-27T15:55:27.176" v="1266"/>
          <ac:picMkLst>
            <pc:docMk/>
            <pc:sldMk cId="267449174" sldId="282"/>
            <ac:picMk id="4" creationId="{1530894D-33B0-D1FC-FBF7-6FE569FDB570}"/>
          </ac:picMkLst>
        </pc:picChg>
        <pc:picChg chg="add mod">
          <ac:chgData name="Lars Hendrickx" userId="S::12302340@student.pxl.be::db9af135-2b1b-4aa6-a26f-cbcf51b12b7d" providerId="AD" clId="Web-{C4B7E0DE-5C30-DA74-1002-DE530A627924}" dt="2024-05-27T15:55:27.176" v="1266"/>
          <ac:picMkLst>
            <pc:docMk/>
            <pc:sldMk cId="267449174" sldId="282"/>
            <ac:picMk id="5" creationId="{8D5896BD-2ECE-DFFB-5B20-89021FF27697}"/>
          </ac:picMkLst>
        </pc:picChg>
      </pc:sldChg>
      <pc:sldChg chg="addSp delSp modSp new mod setBg">
        <pc:chgData name="Lars Hendrickx" userId="S::12302340@student.pxl.be::db9af135-2b1b-4aa6-a26f-cbcf51b12b7d" providerId="AD" clId="Web-{C4B7E0DE-5C30-DA74-1002-DE530A627924}" dt="2024-05-27T15:58:46.885" v="1270"/>
        <pc:sldMkLst>
          <pc:docMk/>
          <pc:sldMk cId="2551515844" sldId="283"/>
        </pc:sldMkLst>
        <pc:spChg chg="mod">
          <ac:chgData name="Lars Hendrickx" userId="S::12302340@student.pxl.be::db9af135-2b1b-4aa6-a26f-cbcf51b12b7d" providerId="AD" clId="Web-{C4B7E0DE-5C30-DA74-1002-DE530A627924}" dt="2024-05-27T15:58:46.885" v="1270"/>
          <ac:spMkLst>
            <pc:docMk/>
            <pc:sldMk cId="2551515844" sldId="283"/>
            <ac:spMk id="2" creationId="{E1DE6E66-20CA-67F0-BB45-3E39EB993551}"/>
          </ac:spMkLst>
        </pc:spChg>
        <pc:spChg chg="del">
          <ac:chgData name="Lars Hendrickx" userId="S::12302340@student.pxl.be::db9af135-2b1b-4aa6-a26f-cbcf51b12b7d" providerId="AD" clId="Web-{C4B7E0DE-5C30-DA74-1002-DE530A627924}" dt="2024-05-27T15:58:17.509" v="1268"/>
          <ac:spMkLst>
            <pc:docMk/>
            <pc:sldMk cId="2551515844" sldId="283"/>
            <ac:spMk id="3" creationId="{BB1B446E-DF2D-2B80-5344-C7E05C4199B7}"/>
          </ac:spMkLst>
        </pc:spChg>
        <pc:spChg chg="add">
          <ac:chgData name="Lars Hendrickx" userId="S::12302340@student.pxl.be::db9af135-2b1b-4aa6-a26f-cbcf51b12b7d" providerId="AD" clId="Web-{C4B7E0DE-5C30-DA74-1002-DE530A627924}" dt="2024-05-27T15:58:46.885" v="1270"/>
          <ac:spMkLst>
            <pc:docMk/>
            <pc:sldMk cId="2551515844" sldId="283"/>
            <ac:spMk id="10" creationId="{11114F18-D12D-43C6-895F-5BA92C290CC1}"/>
          </ac:spMkLst>
        </pc:spChg>
        <pc:grpChg chg="add">
          <ac:chgData name="Lars Hendrickx" userId="S::12302340@student.pxl.be::db9af135-2b1b-4aa6-a26f-cbcf51b12b7d" providerId="AD" clId="Web-{C4B7E0DE-5C30-DA74-1002-DE530A627924}" dt="2024-05-27T15:58:46.885" v="1270"/>
          <ac:grpSpMkLst>
            <pc:docMk/>
            <pc:sldMk cId="2551515844" sldId="283"/>
            <ac:grpSpMk id="12" creationId="{DE2DD4A6-DC96-421E-9E1C-7CD0D26814F8}"/>
          </ac:grpSpMkLst>
        </pc:grpChg>
        <pc:picChg chg="add mod ord">
          <ac:chgData name="Lars Hendrickx" userId="S::12302340@student.pxl.be::db9af135-2b1b-4aa6-a26f-cbcf51b12b7d" providerId="AD" clId="Web-{C4B7E0DE-5C30-DA74-1002-DE530A627924}" dt="2024-05-27T15:58:46.885" v="1270"/>
          <ac:picMkLst>
            <pc:docMk/>
            <pc:sldMk cId="2551515844" sldId="283"/>
            <ac:picMk id="4" creationId="{0FB8513B-8E6F-B244-82B1-D12F6B581572}"/>
          </ac:picMkLst>
        </pc:picChg>
        <pc:picChg chg="add mod">
          <ac:chgData name="Lars Hendrickx" userId="S::12302340@student.pxl.be::db9af135-2b1b-4aa6-a26f-cbcf51b12b7d" providerId="AD" clId="Web-{C4B7E0DE-5C30-DA74-1002-DE530A627924}" dt="2024-05-27T15:58:46.885" v="1270"/>
          <ac:picMkLst>
            <pc:docMk/>
            <pc:sldMk cId="2551515844" sldId="283"/>
            <ac:picMk id="5" creationId="{C5FA98BD-C59F-C3B3-BD43-88D76A5627E8}"/>
          </ac:picMkLst>
        </pc:picChg>
      </pc:sldChg>
      <pc:sldMasterChg chg="del delSldLayout">
        <pc:chgData name="Lars Hendrickx" userId="S::12302340@student.pxl.be::db9af135-2b1b-4aa6-a26f-cbcf51b12b7d" providerId="AD" clId="Web-{C4B7E0DE-5C30-DA74-1002-DE530A627924}" dt="2024-05-27T09:33:37.752" v="0"/>
        <pc:sldMasterMkLst>
          <pc:docMk/>
          <pc:sldMasterMk cId="1710546820" sldId="2147483648"/>
        </pc:sldMasterMkLst>
        <pc:sldLayoutChg chg="del">
          <pc:chgData name="Lars Hendrickx" userId="S::12302340@student.pxl.be::db9af135-2b1b-4aa6-a26f-cbcf51b12b7d" providerId="AD" clId="Web-{C4B7E0DE-5C30-DA74-1002-DE530A627924}" dt="2024-05-27T09:33:37.752" v="0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Lars Hendrickx" userId="S::12302340@student.pxl.be::db9af135-2b1b-4aa6-a26f-cbcf51b12b7d" providerId="AD" clId="Web-{C4B7E0DE-5C30-DA74-1002-DE530A627924}" dt="2024-05-27T09:33:37.752" v="0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Lars Hendrickx" userId="S::12302340@student.pxl.be::db9af135-2b1b-4aa6-a26f-cbcf51b12b7d" providerId="AD" clId="Web-{C4B7E0DE-5C30-DA74-1002-DE530A627924}" dt="2024-05-27T09:33:37.752" v="0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Lars Hendrickx" userId="S::12302340@student.pxl.be::db9af135-2b1b-4aa6-a26f-cbcf51b12b7d" providerId="AD" clId="Web-{C4B7E0DE-5C30-DA74-1002-DE530A627924}" dt="2024-05-27T09:33:37.752" v="0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Lars Hendrickx" userId="S::12302340@student.pxl.be::db9af135-2b1b-4aa6-a26f-cbcf51b12b7d" providerId="AD" clId="Web-{C4B7E0DE-5C30-DA74-1002-DE530A627924}" dt="2024-05-27T09:33:37.752" v="0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Lars Hendrickx" userId="S::12302340@student.pxl.be::db9af135-2b1b-4aa6-a26f-cbcf51b12b7d" providerId="AD" clId="Web-{C4B7E0DE-5C30-DA74-1002-DE530A627924}" dt="2024-05-27T09:33:37.752" v="0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Lars Hendrickx" userId="S::12302340@student.pxl.be::db9af135-2b1b-4aa6-a26f-cbcf51b12b7d" providerId="AD" clId="Web-{C4B7E0DE-5C30-DA74-1002-DE530A627924}" dt="2024-05-27T09:33:37.752" v="0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Lars Hendrickx" userId="S::12302340@student.pxl.be::db9af135-2b1b-4aa6-a26f-cbcf51b12b7d" providerId="AD" clId="Web-{C4B7E0DE-5C30-DA74-1002-DE530A627924}" dt="2024-05-27T09:33:37.752" v="0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Lars Hendrickx" userId="S::12302340@student.pxl.be::db9af135-2b1b-4aa6-a26f-cbcf51b12b7d" providerId="AD" clId="Web-{C4B7E0DE-5C30-DA74-1002-DE530A627924}" dt="2024-05-27T09:33:37.752" v="0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Lars Hendrickx" userId="S::12302340@student.pxl.be::db9af135-2b1b-4aa6-a26f-cbcf51b12b7d" providerId="AD" clId="Web-{C4B7E0DE-5C30-DA74-1002-DE530A627924}" dt="2024-05-27T09:33:37.752" v="0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Lars Hendrickx" userId="S::12302340@student.pxl.be::db9af135-2b1b-4aa6-a26f-cbcf51b12b7d" providerId="AD" clId="Web-{C4B7E0DE-5C30-DA74-1002-DE530A627924}" dt="2024-05-27T09:33:37.752" v="0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del addSldLayout delSldLayout">
        <pc:chgData name="Lars Hendrickx" userId="S::12302340@student.pxl.be::db9af135-2b1b-4aa6-a26f-cbcf51b12b7d" providerId="AD" clId="Web-{C4B7E0DE-5C30-DA74-1002-DE530A627924}" dt="2024-05-27T13:01:02.135" v="453"/>
        <pc:sldMasterMkLst>
          <pc:docMk/>
          <pc:sldMasterMk cId="4277102182" sldId="2147483751"/>
        </pc:sldMasterMkLst>
        <pc:sldLayoutChg chg="add del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4277102182" sldId="2147483751"/>
            <pc:sldLayoutMk cId="3778418357" sldId="2147483740"/>
          </pc:sldLayoutMkLst>
        </pc:sldLayoutChg>
        <pc:sldLayoutChg chg="add del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4277102182" sldId="2147483751"/>
            <pc:sldLayoutMk cId="2920412770" sldId="2147483741"/>
          </pc:sldLayoutMkLst>
        </pc:sldLayoutChg>
        <pc:sldLayoutChg chg="add del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4277102182" sldId="2147483751"/>
            <pc:sldLayoutMk cId="2802467461" sldId="2147483742"/>
          </pc:sldLayoutMkLst>
        </pc:sldLayoutChg>
        <pc:sldLayoutChg chg="add del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4277102182" sldId="2147483751"/>
            <pc:sldLayoutMk cId="635809577" sldId="2147483743"/>
          </pc:sldLayoutMkLst>
        </pc:sldLayoutChg>
        <pc:sldLayoutChg chg="add del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4277102182" sldId="2147483751"/>
            <pc:sldLayoutMk cId="2437600710" sldId="2147483744"/>
          </pc:sldLayoutMkLst>
        </pc:sldLayoutChg>
        <pc:sldLayoutChg chg="add del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4277102182" sldId="2147483751"/>
            <pc:sldLayoutMk cId="2770974313" sldId="2147483745"/>
          </pc:sldLayoutMkLst>
        </pc:sldLayoutChg>
        <pc:sldLayoutChg chg="add del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4277102182" sldId="2147483751"/>
            <pc:sldLayoutMk cId="672731263" sldId="2147483746"/>
          </pc:sldLayoutMkLst>
        </pc:sldLayoutChg>
        <pc:sldLayoutChg chg="add del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4277102182" sldId="2147483751"/>
            <pc:sldLayoutMk cId="1029213543" sldId="2147483747"/>
          </pc:sldLayoutMkLst>
        </pc:sldLayoutChg>
        <pc:sldLayoutChg chg="add del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4277102182" sldId="2147483751"/>
            <pc:sldLayoutMk cId="436161628" sldId="2147483748"/>
          </pc:sldLayoutMkLst>
        </pc:sldLayoutChg>
        <pc:sldLayoutChg chg="add del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4277102182" sldId="2147483751"/>
            <pc:sldLayoutMk cId="731207618" sldId="2147483749"/>
          </pc:sldLayoutMkLst>
        </pc:sldLayoutChg>
        <pc:sldLayoutChg chg="add del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4277102182" sldId="2147483751"/>
            <pc:sldLayoutMk cId="740730490" sldId="2147483750"/>
          </pc:sldLayoutMkLst>
        </pc:sldLayoutChg>
      </pc:sldMasterChg>
      <pc:sldMasterChg chg="add addSldLayout modSldLayout">
        <pc:chgData name="Lars Hendrickx" userId="S::12302340@student.pxl.be::db9af135-2b1b-4aa6-a26f-cbcf51b12b7d" providerId="AD" clId="Web-{C4B7E0DE-5C30-DA74-1002-DE530A627924}" dt="2024-05-27T13:01:02.135" v="453"/>
        <pc:sldMasterMkLst>
          <pc:docMk/>
          <pc:sldMasterMk cId="1224968308" sldId="2147483752"/>
        </pc:sldMasterMkLst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2555473205" sldId="2147483753"/>
          </pc:sldLayoutMkLst>
        </pc:sldLayoutChg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1400626883" sldId="2147483754"/>
          </pc:sldLayoutMkLst>
        </pc:sldLayoutChg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751373267" sldId="2147483755"/>
          </pc:sldLayoutMkLst>
        </pc:sldLayoutChg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3598539309" sldId="2147483756"/>
          </pc:sldLayoutMkLst>
        </pc:sldLayoutChg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3171888672" sldId="2147483757"/>
          </pc:sldLayoutMkLst>
        </pc:sldLayoutChg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1494684355" sldId="2147483758"/>
          </pc:sldLayoutMkLst>
        </pc:sldLayoutChg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767648904" sldId="2147483759"/>
          </pc:sldLayoutMkLst>
        </pc:sldLayoutChg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34356896" sldId="2147483760"/>
          </pc:sldLayoutMkLst>
        </pc:sldLayoutChg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3019564791" sldId="2147483761"/>
          </pc:sldLayoutMkLst>
        </pc:sldLayoutChg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3249693827" sldId="2147483762"/>
          </pc:sldLayoutMkLst>
        </pc:sldLayoutChg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1732558730" sldId="2147483763"/>
          </pc:sldLayoutMkLst>
        </pc:sldLayoutChg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957242445" sldId="2147483764"/>
          </pc:sldLayoutMkLst>
        </pc:sldLayoutChg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787364404" sldId="2147483765"/>
          </pc:sldLayoutMkLst>
        </pc:sldLayoutChg>
        <pc:sldLayoutChg chg="add mod replId">
          <pc:chgData name="Lars Hendrickx" userId="S::12302340@student.pxl.be::db9af135-2b1b-4aa6-a26f-cbcf51b12b7d" providerId="AD" clId="Web-{C4B7E0DE-5C30-DA74-1002-DE530A627924}" dt="2024-05-27T13:01:02.135" v="453"/>
          <pc:sldLayoutMkLst>
            <pc:docMk/>
            <pc:sldMasterMk cId="1224968308" sldId="2147483752"/>
            <pc:sldLayoutMk cId="1197141876" sldId="2147483766"/>
          </pc:sldLayoutMkLst>
        </pc:sldLayoutChg>
      </pc:sldMasterChg>
    </pc:docChg>
  </pc:docChgLst>
</pc:chgInfo>
</file>

<file path=ppt/comments/modernComment_108_8FC9A3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FF2931-2E55-4590-A000-B68ECB3D1B5B}" authorId="{FA8143D8-64D2-1786-62A4-8FD69FFD1BDD}" created="2024-05-27T13:37:46.27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12356490" sldId="264"/>
      <ac:picMk id="5" creationId="{BB00F3AA-F655-59B7-5D38-1FF11FBF5B44}"/>
    </ac:deMkLst>
    <p188:txBody>
      <a:bodyPr/>
      <a:lstStyle/>
      <a:p>
        <a:r>
          <a:rPr lang="nl-NL"/>
          <a:t>semih
backups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5-28T13:30:48.391" authorId="{340965EC-EE82-A326-8883-907ABCD61382}"/>
          </p223:rxn>
        </p223:reactions>
      </p:ext>
    </p188:extLst>
  </p188:cm>
</p188:cmLst>
</file>

<file path=ppt/comments/modernComment_109_A57B428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69FDAB5-CF73-4AD1-87D8-094D4EFF3417}" authorId="{FA8143D8-64D2-1786-62A4-8FD69FFD1BDD}" created="2024-05-28T18:33:22.147">
    <pc:sldMkLst xmlns:pc="http://schemas.microsoft.com/office/powerpoint/2013/main/command">
      <pc:docMk/>
      <pc:sldMk cId="2776318607" sldId="265"/>
    </pc:sldMkLst>
    <p188:txBody>
      <a:bodyPr/>
      <a:lstStyle/>
      <a:p>
        <a:r>
          <a:rPr lang="nl-NL"/>
          <a:t>Wout bespreekt dit</a:t>
        </a:r>
      </a:p>
    </p188:txBody>
  </p188:cm>
</p188:cmLst>
</file>

<file path=ppt/comments/modernComment_10A_9F294D7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0AFC228-AD81-4C37-BDB0-2E5FB93D644D}" authorId="{FA8143D8-64D2-1786-62A4-8FD69FFD1BDD}" created="2024-05-28T18:32:58.740">
    <pc:sldMkLst xmlns:pc="http://schemas.microsoft.com/office/powerpoint/2013/main/command">
      <pc:docMk/>
      <pc:sldMk cId="2670284144" sldId="266"/>
    </pc:sldMkLst>
    <p188:txBody>
      <a:bodyPr/>
      <a:lstStyle/>
      <a:p>
        <a:r>
          <a:rPr lang="nl-NL"/>
          <a:t>Dieter bespreekt dit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803DE-9E97-491A-B0D2-8A6A1BE93F52}" type="datetimeFigureOut">
              <a:t>5/28/2024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2C11B-9926-4E09-BB19-5A1DB69E4D9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634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707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Semih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045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Wout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3346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Dieter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357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Semih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375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Lars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924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Lars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585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Lars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028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Dieter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2726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Wout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1492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Semih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838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Lars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4467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Semih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633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Dieter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461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Dieter 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389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Wout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59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Semih yaman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632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Wout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7113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Lars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1535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Lars 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2C11B-9926-4E09-BB19-5A1DB69E4D96}" type="slidenum">
              <a:rPr lang="nl-NL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746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58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6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4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7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8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8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8FC9A38A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A57B428F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9F294D7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en web van verbonden punten">
            <a:extLst>
              <a:ext uri="{FF2B5EF4-FFF2-40B4-BE49-F238E27FC236}">
                <a16:creationId xmlns:a16="http://schemas.microsoft.com/office/drawing/2014/main" id="{F73E91DB-533F-E27D-3CBB-83EB263E0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51" r="-2" b="6502"/>
          <a:stretch/>
        </p:blipFill>
        <p:spPr>
          <a:xfrm>
            <a:off x="20" y="10"/>
            <a:ext cx="12191979" cy="4537867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9558" y="4831307"/>
            <a:ext cx="5474257" cy="1815151"/>
          </a:xfrm>
        </p:spPr>
        <p:txBody>
          <a:bodyPr anchor="ctr">
            <a:normAutofit/>
          </a:bodyPr>
          <a:lstStyle/>
          <a:p>
            <a:r>
              <a:rPr lang="de-DE" sz="4000" err="1"/>
              <a:t>Sint-Balthasarcollege</a:t>
            </a:r>
            <a:endParaRPr lang="de-DE" sz="400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469039" y="4831306"/>
            <a:ext cx="4568128" cy="1815152"/>
          </a:xfrm>
        </p:spPr>
        <p:txBody>
          <a:bodyPr anchor="ctr">
            <a:normAutofit/>
          </a:bodyPr>
          <a:lstStyle/>
          <a:p>
            <a:r>
              <a:rPr lang="de-DE"/>
              <a:t>Lars  </a:t>
            </a:r>
            <a:r>
              <a:rPr lang="de-DE" err="1"/>
              <a:t>Hendrickx</a:t>
            </a:r>
            <a:endParaRPr lang="de-DE"/>
          </a:p>
          <a:p>
            <a:r>
              <a:rPr lang="de-DE"/>
              <a:t>Dieter Van </a:t>
            </a:r>
            <a:r>
              <a:rPr lang="de-DE" err="1"/>
              <a:t>Houte</a:t>
            </a:r>
            <a:endParaRPr lang="de-DE"/>
          </a:p>
          <a:p>
            <a:r>
              <a:rPr lang="de-DE"/>
              <a:t>Wout </a:t>
            </a:r>
            <a:r>
              <a:rPr lang="de-DE" err="1"/>
              <a:t>Wullaert</a:t>
            </a:r>
            <a:endParaRPr lang="de-DE"/>
          </a:p>
          <a:p>
            <a:r>
              <a:rPr lang="de-DE"/>
              <a:t>Semih Yaman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305CE-102B-E4E2-A645-237C00F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ADB5F-7899-07CE-10EA-FA97911B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>
              <a:buFont typeface="Courier New" charset="2"/>
              <a:buChar char="o"/>
            </a:pPr>
            <a:r>
              <a:rPr lang="nl-BE" sz="1600" err="1"/>
              <a:t>Veeam</a:t>
            </a:r>
            <a:r>
              <a:rPr lang="nl-BE" sz="1600"/>
              <a:t> </a:t>
            </a:r>
            <a:endParaRPr lang="nl-BE"/>
          </a:p>
          <a:p>
            <a:pPr>
              <a:buFont typeface="Courier New" charset="2"/>
              <a:buChar char="o"/>
            </a:pPr>
            <a:r>
              <a:rPr lang="nl-BE" sz="1600"/>
              <a:t>Gebruiksvriendelijk</a:t>
            </a:r>
          </a:p>
          <a:p>
            <a:pPr>
              <a:buFont typeface="Courier New" charset="2"/>
              <a:buChar char="o"/>
            </a:pPr>
            <a:r>
              <a:rPr lang="nl-BE" sz="1600"/>
              <a:t>Automatisch</a:t>
            </a:r>
          </a:p>
          <a:p>
            <a:pPr>
              <a:buFont typeface="Courier New" charset="2"/>
              <a:buChar char="o"/>
            </a:pPr>
            <a:r>
              <a:rPr lang="nl-BE" sz="1600"/>
              <a:t>Jaarlijks subscriptie</a:t>
            </a:r>
          </a:p>
          <a:p>
            <a:pPr>
              <a:buFont typeface="Courier New" charset="2"/>
              <a:buChar char="o"/>
            </a:pPr>
            <a:r>
              <a:rPr lang="nl-BE" sz="1600"/>
              <a:t>Lokaal maar ook </a:t>
            </a:r>
            <a:r>
              <a:rPr lang="nl-BE" sz="1600" err="1"/>
              <a:t>cloudoptie</a:t>
            </a:r>
          </a:p>
          <a:p>
            <a:pPr>
              <a:buFont typeface="Courier New" charset="2"/>
              <a:buChar char="o"/>
            </a:pPr>
            <a:r>
              <a:rPr lang="nl-BE" sz="1600"/>
              <a:t>Biedt veel mogelijkheden</a:t>
            </a:r>
          </a:p>
          <a:p>
            <a:pPr>
              <a:buFont typeface="Courier New" charset="2"/>
              <a:buChar char="o"/>
            </a:pPr>
            <a:endParaRPr lang="en-US" sz="1600"/>
          </a:p>
        </p:txBody>
      </p:sp>
      <p:pic>
        <p:nvPicPr>
          <p:cNvPr id="7" name="Picture 6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5F2E6526-BF8C-CCDE-0343-FC7CC8E46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851" y="2505665"/>
            <a:ext cx="6277349" cy="35310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123564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8E953-AD00-9B16-3616-DBAC2C94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Werkverdeling sprint 2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324AEFA-D869-4471-BC2C-10AF07151DD5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Lars : Netwerkschema, installatie        Linux server + client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Dieter: installatie Windows client, Firewall, Templates maken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Wout: product </a:t>
            </a:r>
            <a:r>
              <a:rPr lang="nl-BE" sz="1600" err="1"/>
              <a:t>backlog</a:t>
            </a:r>
            <a:r>
              <a:rPr lang="nl-BE" sz="1600"/>
              <a:t>, sprint-</a:t>
            </a:r>
            <a:r>
              <a:rPr lang="nl-BE" sz="1600" err="1"/>
              <a:t>backlog</a:t>
            </a:r>
            <a:r>
              <a:rPr lang="nl-BE" sz="1600"/>
              <a:t>, installatie Windows server, </a:t>
            </a:r>
            <a:r>
              <a:rPr lang="nl-BE" sz="1600" err="1"/>
              <a:t>ssh</a:t>
            </a:r>
            <a:r>
              <a:rPr lang="nl-BE" sz="1600"/>
              <a:t> verbinding maken, remote desktop, handleidingen maken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 err="1"/>
              <a:t>Semih</a:t>
            </a:r>
            <a:r>
              <a:rPr lang="nl-BE" sz="1600"/>
              <a:t>: Dualboot, Linux server en client, Firewall, template aanmaken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endParaRPr lang="en-US" sz="1500" b="1"/>
          </a:p>
        </p:txBody>
      </p:sp>
      <p:pic>
        <p:nvPicPr>
          <p:cNvPr id="5" name="Content Placeholder 4" descr="Afbeelding met piano, Kleurrijkheid, keyboard, muziek&#10;&#10;Automatisch gegenereerde beschrijving">
            <a:extLst>
              <a:ext uri="{FF2B5EF4-FFF2-40B4-BE49-F238E27FC236}">
                <a16:creationId xmlns:a16="http://schemas.microsoft.com/office/drawing/2014/main" id="{E181DC76-C8E3-F52B-C328-D9B376735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6277" r="32062" b="6240"/>
          <a:stretch/>
        </p:blipFill>
        <p:spPr>
          <a:xfrm>
            <a:off x="6068046" y="2413000"/>
            <a:ext cx="434495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763186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75D50-030B-6D93-72A1-F691BB48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Werkverdeling</a:t>
            </a:r>
            <a:r>
              <a:rPr lang="en-US"/>
              <a:t> sprint 3</a:t>
            </a:r>
            <a:endParaRPr lang="en-US" sz="190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2EC95BB-4750-794D-4BCC-C79F4EC09294}"/>
              </a:ext>
            </a:extLst>
          </p:cNvPr>
          <p:cNvSpPr txBox="1"/>
          <p:nvPr/>
        </p:nvSpPr>
        <p:spPr>
          <a:xfrm>
            <a:off x="807981" y="2723667"/>
            <a:ext cx="3846315" cy="34068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Lars :</a:t>
            </a:r>
            <a:br>
              <a:rPr lang="nl-BE" sz="1600"/>
            </a:br>
            <a:r>
              <a:rPr lang="nl-BE" sz="1600"/>
              <a:t>Users aanmaken, </a:t>
            </a:r>
            <a:r>
              <a:rPr lang="nl-BE" sz="1600" err="1"/>
              <a:t>roaming</a:t>
            </a:r>
            <a:r>
              <a:rPr lang="nl-BE" sz="1600"/>
              <a:t> </a:t>
            </a:r>
            <a:r>
              <a:rPr lang="nl-BE" sz="1600" err="1"/>
              <a:t>profiles</a:t>
            </a:r>
            <a:r>
              <a:rPr lang="nl-BE" sz="1600"/>
              <a:t>, aanmaken domeincontroller 2 en </a:t>
            </a:r>
            <a:r>
              <a:rPr lang="nl-BE" sz="1600" err="1"/>
              <a:t>SDG's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Dieter: </a:t>
            </a:r>
            <a:br>
              <a:rPr lang="nl-BE" sz="1600"/>
            </a:br>
            <a:r>
              <a:rPr lang="nl-BE" sz="1600"/>
              <a:t>grond plan schoolgebouw (</a:t>
            </a:r>
            <a:r>
              <a:rPr lang="nl-BE" sz="1600" err="1"/>
              <a:t>cisco</a:t>
            </a:r>
            <a:r>
              <a:rPr lang="nl-BE" sz="1600"/>
              <a:t>), Linux  aan AD koppelen, aanmaken domeincontroller 2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Wout: </a:t>
            </a:r>
            <a:br>
              <a:rPr lang="nl-BE" sz="1600"/>
            </a:br>
            <a:r>
              <a:rPr lang="nl-BE" sz="1600" err="1"/>
              <a:t>Bginfo</a:t>
            </a:r>
            <a:r>
              <a:rPr lang="nl-BE" sz="1600"/>
              <a:t>, </a:t>
            </a:r>
            <a:r>
              <a:rPr lang="nl-BE" sz="1600" err="1"/>
              <a:t>PiHole</a:t>
            </a:r>
            <a:r>
              <a:rPr lang="nl-BE" sz="1600"/>
              <a:t>, sprint </a:t>
            </a:r>
            <a:r>
              <a:rPr lang="nl-BE" sz="1600" err="1"/>
              <a:t>backlog</a:t>
            </a:r>
            <a:r>
              <a:rPr lang="nl-BE" sz="1600"/>
              <a:t>, </a:t>
            </a:r>
            <a:r>
              <a:rPr lang="nl-BE" sz="1600" err="1"/>
              <a:t>SDG's</a:t>
            </a:r>
            <a:r>
              <a:rPr lang="nl-BE" sz="1600"/>
              <a:t>, users aanmaken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 err="1"/>
              <a:t>Semih</a:t>
            </a:r>
            <a:r>
              <a:rPr lang="nl-BE" sz="1600"/>
              <a:t>:</a:t>
            </a:r>
            <a:br>
              <a:rPr lang="nl-BE" sz="1600"/>
            </a:br>
            <a:r>
              <a:rPr lang="nl-BE" sz="1600"/>
              <a:t>Opzetten fileserver, aanmaken domein controller 2, Windows in domein steken, vaste </a:t>
            </a:r>
            <a:r>
              <a:rPr lang="nl-BE" sz="1600" err="1"/>
              <a:t>IP's</a:t>
            </a:r>
            <a:r>
              <a:rPr lang="nl-BE" sz="1600"/>
              <a:t> instellen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endParaRPr lang="en-US" sz="1100" b="1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endParaRPr lang="en-US" sz="1100"/>
          </a:p>
        </p:txBody>
      </p:sp>
      <p:pic>
        <p:nvPicPr>
          <p:cNvPr id="5" name="Content Placeholder 4" descr="Afbeelding met piano, Kleurrijkheid, keyboard, muziek&#10;&#10;Automatisch gegenereerde beschrijving">
            <a:extLst>
              <a:ext uri="{FF2B5EF4-FFF2-40B4-BE49-F238E27FC236}">
                <a16:creationId xmlns:a16="http://schemas.microsoft.com/office/drawing/2014/main" id="{34A23A5D-2681-1CA7-0DE3-10592B287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6277" r="32062" b="6240"/>
          <a:stretch/>
        </p:blipFill>
        <p:spPr>
          <a:xfrm>
            <a:off x="6068046" y="2413000"/>
            <a:ext cx="434495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702841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B9B67-6E75-12B1-3540-FA3AFB78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Werkverdeling sprint 4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A191FE6-9592-5E41-0A03-1654A861BB18}"/>
              </a:ext>
            </a:extLst>
          </p:cNvPr>
          <p:cNvSpPr txBox="1"/>
          <p:nvPr/>
        </p:nvSpPr>
        <p:spPr>
          <a:xfrm>
            <a:off x="807981" y="2627648"/>
            <a:ext cx="383558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Lars:</a:t>
            </a:r>
            <a:br>
              <a:rPr lang="nl-BE" sz="1600"/>
            </a:br>
            <a:r>
              <a:rPr lang="nl-BE" sz="1600"/>
              <a:t>Windows </a:t>
            </a:r>
            <a:r>
              <a:rPr lang="nl-BE" sz="1600" err="1"/>
              <a:t>DNS,Cisco</a:t>
            </a:r>
            <a:r>
              <a:rPr lang="nl-BE" sz="1600"/>
              <a:t> PowerPoint, Linux website, VLSM, automatisch uitschakelen </a:t>
            </a:r>
            <a:r>
              <a:rPr lang="nl-BE" sz="1600" err="1"/>
              <a:t>PC's</a:t>
            </a:r>
            <a:r>
              <a:rPr lang="nl-BE" sz="1600"/>
              <a:t> en fysiek netwerkplan </a:t>
            </a:r>
            <a:endParaRPr lang="nl-BE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Dieter:</a:t>
            </a:r>
            <a:br>
              <a:rPr lang="nl-BE" sz="1600"/>
            </a:br>
            <a:r>
              <a:rPr lang="nl-BE" sz="1600"/>
              <a:t>Fysiek Netwerkplan, switchconfiguraties (Cisco), logisch plan, fysiek plan, Linux website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Wout:</a:t>
            </a:r>
            <a:br>
              <a:rPr lang="nl-BE" sz="1600"/>
            </a:br>
            <a:r>
              <a:rPr lang="nl-BE" sz="1600"/>
              <a:t>Logisch en fysiek plan, personal Firewall, </a:t>
            </a:r>
            <a:r>
              <a:rPr lang="nl-BE" sz="1600" err="1"/>
              <a:t>backlog</a:t>
            </a:r>
            <a:r>
              <a:rPr lang="nl-BE" sz="1600"/>
              <a:t> en feedback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 err="1"/>
              <a:t>Semih</a:t>
            </a:r>
            <a:r>
              <a:rPr lang="nl-BE" sz="1600"/>
              <a:t>:</a:t>
            </a:r>
            <a:br>
              <a:rPr lang="nl-BE" sz="1600"/>
            </a:br>
            <a:r>
              <a:rPr lang="nl-BE" sz="1600"/>
              <a:t>Cisco PowerPoint, quota's  homefolders (Z-schijf), logisch+ fysiek netwerkplan, switchconfiguraties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endParaRPr lang="en-US" sz="1200" b="1"/>
          </a:p>
        </p:txBody>
      </p:sp>
      <p:pic>
        <p:nvPicPr>
          <p:cNvPr id="5" name="Content Placeholder 4" descr="Afbeelding met piano, Kleurrijkheid, keyboard, muziek&#10;&#10;Automatisch gegenereerde beschrijving">
            <a:extLst>
              <a:ext uri="{FF2B5EF4-FFF2-40B4-BE49-F238E27FC236}">
                <a16:creationId xmlns:a16="http://schemas.microsoft.com/office/drawing/2014/main" id="{F0095DEE-BAB8-8648-B2A4-FF91C5815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277" r="32062" b="6240"/>
          <a:stretch/>
        </p:blipFill>
        <p:spPr>
          <a:xfrm>
            <a:off x="6068046" y="2413000"/>
            <a:ext cx="434495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4749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52FDB-1C1C-7EF2-E8E2-6B8A4C9C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nl-NL"/>
              <a:t>Werkverdeling sprint 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ACDBFB-A32D-0D28-8737-C8285A26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buFont typeface="Courier New" charset="2"/>
              <a:buChar char="o"/>
            </a:pPr>
            <a:r>
              <a:rPr lang="nl-NL" sz="1600"/>
              <a:t>Lars : </a:t>
            </a:r>
            <a:br>
              <a:rPr lang="nl-NL" sz="1600"/>
            </a:br>
            <a:r>
              <a:rPr lang="nl-NL" sz="1600"/>
              <a:t>Intranet website, Ftp-server           Linux leerkrachten pc</a:t>
            </a:r>
            <a:endParaRPr lang="nl-NL"/>
          </a:p>
          <a:p>
            <a:pPr>
              <a:lnSpc>
                <a:spcPct val="90000"/>
              </a:lnSpc>
              <a:buFont typeface="Courier New" charset="2"/>
              <a:buChar char="o"/>
            </a:pPr>
            <a:r>
              <a:rPr lang="nl-NL" sz="1600" err="1"/>
              <a:t>Semih</a:t>
            </a:r>
            <a:r>
              <a:rPr lang="nl-NL" sz="1600"/>
              <a:t>:</a:t>
            </a:r>
            <a:br>
              <a:rPr lang="nl-NL" sz="1600"/>
            </a:br>
            <a:r>
              <a:rPr lang="nl-NL" sz="1600" err="1"/>
              <a:t>Backup</a:t>
            </a:r>
            <a:r>
              <a:rPr lang="nl-NL" sz="1600"/>
              <a:t> tool, Helpdesk, </a:t>
            </a:r>
            <a:r>
              <a:rPr lang="nl-NL" sz="1600" err="1"/>
              <a:t>Vnc</a:t>
            </a:r>
            <a:r>
              <a:rPr lang="nl-NL" sz="1600"/>
              <a:t>,        Laps</a:t>
            </a:r>
          </a:p>
          <a:p>
            <a:pPr>
              <a:lnSpc>
                <a:spcPct val="90000"/>
              </a:lnSpc>
              <a:buFont typeface="Courier New" charset="2"/>
              <a:buChar char="o"/>
            </a:pPr>
            <a:r>
              <a:rPr lang="nl-NL" sz="1600"/>
              <a:t>Dieter:</a:t>
            </a:r>
            <a:br>
              <a:rPr lang="nl-NL" sz="1600"/>
            </a:br>
            <a:r>
              <a:rPr lang="nl-NL" sz="1600"/>
              <a:t>Groep </a:t>
            </a:r>
            <a:r>
              <a:rPr lang="nl-NL" sz="1600" err="1"/>
              <a:t>policies</a:t>
            </a:r>
            <a:r>
              <a:rPr lang="nl-NL" sz="1600"/>
              <a:t>,                       Internetcorner </a:t>
            </a:r>
            <a:r>
              <a:rPr lang="nl-NL" sz="1600" err="1"/>
              <a:t>policies</a:t>
            </a:r>
            <a:endParaRPr lang="nl-NL" sz="1600"/>
          </a:p>
          <a:p>
            <a:pPr>
              <a:lnSpc>
                <a:spcPct val="90000"/>
              </a:lnSpc>
              <a:buFont typeface="Courier New" charset="2"/>
              <a:buChar char="o"/>
            </a:pPr>
            <a:r>
              <a:rPr lang="nl-NL" sz="1600"/>
              <a:t>Wout:</a:t>
            </a:r>
            <a:br>
              <a:rPr lang="nl-NL" sz="1600"/>
            </a:br>
            <a:r>
              <a:rPr lang="nl-NL" sz="1600"/>
              <a:t>Monitoring tool, Print-server          Linux firewall</a:t>
            </a:r>
            <a:endParaRPr lang="nl-NL"/>
          </a:p>
          <a:p>
            <a:pPr>
              <a:lnSpc>
                <a:spcPct val="90000"/>
              </a:lnSpc>
              <a:buFont typeface="Courier New" charset="2"/>
              <a:buChar char="o"/>
            </a:pPr>
            <a:endParaRPr lang="nl-NL" sz="1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00FB2-9E83-ACB4-416A-7DCED7067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7" r="32062" b="6240"/>
          <a:stretch/>
        </p:blipFill>
        <p:spPr>
          <a:xfrm>
            <a:off x="6068046" y="2413000"/>
            <a:ext cx="434495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7258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1155B-4DE4-C0D6-E95E-2234120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nl-NL"/>
              <a:t>Teamsamenwerking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D02918-57A6-C217-33AF-0A5B9CE1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ourier New" charset="2"/>
              <a:buChar char="o"/>
            </a:pPr>
            <a:r>
              <a:rPr lang="nl-NL" sz="1600"/>
              <a:t>Communicatie </a:t>
            </a:r>
            <a:endParaRPr lang="nl-NL"/>
          </a:p>
          <a:p>
            <a:pPr marL="342900" indent="-342900">
              <a:buFont typeface="Courier New" charset="2"/>
              <a:buChar char="o"/>
            </a:pPr>
            <a:r>
              <a:rPr lang="nl-NL" sz="1600"/>
              <a:t>Hecht team</a:t>
            </a:r>
          </a:p>
          <a:p>
            <a:pPr marL="342900" indent="-342900">
              <a:buFont typeface="Courier New" charset="2"/>
              <a:buChar char="o"/>
            </a:pPr>
            <a:r>
              <a:rPr lang="nl-NL" sz="1600"/>
              <a:t>Elkaar helpen</a:t>
            </a:r>
          </a:p>
          <a:p>
            <a:pPr marL="342900" indent="-342900">
              <a:buFont typeface="Courier New" charset="2"/>
              <a:buChar char="o"/>
            </a:pPr>
            <a:r>
              <a:rPr lang="nl-NL" sz="1600"/>
              <a:t>Duidelijke taakverdeling</a:t>
            </a:r>
          </a:p>
          <a:p>
            <a:pPr>
              <a:buFont typeface="Courier New" charset="2"/>
              <a:buChar char="o"/>
            </a:pPr>
            <a:endParaRPr lang="nl-NL" sz="1600"/>
          </a:p>
        </p:txBody>
      </p:sp>
      <p:pic>
        <p:nvPicPr>
          <p:cNvPr id="4" name="Afbeelding 3" descr="Afbeeldingsresultaten voor dream team makes the dreamwork">
            <a:extLst>
              <a:ext uri="{FF2B5EF4-FFF2-40B4-BE49-F238E27FC236}">
                <a16:creationId xmlns:a16="http://schemas.microsoft.com/office/drawing/2014/main" id="{4AF7724A-A3BC-3DEE-A39D-FF0BD5571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" r="1" b="1"/>
          <a:stretch/>
        </p:blipFill>
        <p:spPr>
          <a:xfrm>
            <a:off x="6068035" y="2413000"/>
            <a:ext cx="434498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8641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E5CE8-17BE-248D-00FD-F184EF4F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nl-NL"/>
              <a:t>Reflectie Lars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30BE30-C2EE-B993-855A-A5FC27263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ourier New" charset="2"/>
              <a:buChar char="o"/>
            </a:pPr>
            <a:r>
              <a:rPr lang="nl-NL" sz="1600"/>
              <a:t>Veel bijgeleerd</a:t>
            </a:r>
            <a:endParaRPr lang="nl-NL"/>
          </a:p>
          <a:p>
            <a:pPr>
              <a:buFont typeface="Courier New" charset="2"/>
              <a:buChar char="o"/>
            </a:pPr>
            <a:r>
              <a:rPr lang="nl-NL" sz="1600"/>
              <a:t>Individualistisch denken</a:t>
            </a:r>
          </a:p>
          <a:p>
            <a:pPr>
              <a:buFont typeface="Courier New" charset="2"/>
              <a:buChar char="o"/>
            </a:pPr>
            <a:r>
              <a:rPr lang="nl-NL" sz="1600"/>
              <a:t>Communicatie</a:t>
            </a:r>
          </a:p>
          <a:p>
            <a:pPr>
              <a:buFont typeface="Courier New" charset="2"/>
              <a:buChar char="o"/>
            </a:pPr>
            <a:r>
              <a:rPr lang="nl-NL" sz="1600"/>
              <a:t>Technische kennis</a:t>
            </a:r>
          </a:p>
          <a:p>
            <a:pPr marL="342900" indent="-342900">
              <a:buFont typeface="Courier New" charset="2"/>
              <a:buChar char="o"/>
            </a:pPr>
            <a:r>
              <a:rPr lang="nl-NL" sz="1600"/>
              <a:t>Zelf opzoeken</a:t>
            </a:r>
          </a:p>
          <a:p>
            <a:pPr marL="342900" indent="-342900">
              <a:buFont typeface="Courier New" charset="2"/>
              <a:buChar char="o"/>
            </a:pPr>
            <a:r>
              <a:rPr lang="nl-NL" sz="1600"/>
              <a:t>zelfvertrouwen</a:t>
            </a:r>
          </a:p>
          <a:p>
            <a:pPr marL="342900" indent="-342900">
              <a:buFont typeface="Courier New" charset="2"/>
              <a:buChar char="o"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pic>
        <p:nvPicPr>
          <p:cNvPr id="5" name="Afbeelding 4" descr="BeziehungsBooster">
            <a:extLst>
              <a:ext uri="{FF2B5EF4-FFF2-40B4-BE49-F238E27FC236}">
                <a16:creationId xmlns:a16="http://schemas.microsoft.com/office/drawing/2014/main" id="{EB3AFA80-F08F-CBE3-41FB-CF16CDB44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55" y="2250440"/>
            <a:ext cx="330754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596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37161-196C-06F4-14D7-9A2ADE75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Reflectie Dieter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98E8E9-FF81-F72B-FAFB-AE249C93B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2"/>
              <a:buChar char="o"/>
            </a:pPr>
            <a:r>
              <a:rPr lang="nl-NL" sz="1600"/>
              <a:t>Hard skills (vooral Linux en netwerk)</a:t>
            </a:r>
            <a:endParaRPr lang="nl-NL"/>
          </a:p>
          <a:p>
            <a:pPr>
              <a:buFont typeface="Courier New" charset="2"/>
              <a:buChar char="o"/>
            </a:pPr>
            <a:r>
              <a:rPr lang="nl-NL" sz="1600"/>
              <a:t>Groepsomgeving leren werken</a:t>
            </a:r>
          </a:p>
          <a:p>
            <a:pPr>
              <a:buFont typeface="Courier New" charset="2"/>
              <a:buChar char="o"/>
            </a:pPr>
            <a:r>
              <a:rPr lang="nl-NL" sz="1600"/>
              <a:t>In sprints gewerkt </a:t>
            </a:r>
          </a:p>
          <a:p>
            <a:pPr>
              <a:buFont typeface="Courier New" charset="2"/>
              <a:buChar char="o"/>
            </a:pPr>
            <a:r>
              <a:rPr lang="nl-NL" sz="1600"/>
              <a:t>Soft skills (initiatief, …)</a:t>
            </a:r>
          </a:p>
          <a:p>
            <a:pPr>
              <a:buFont typeface="Courier New" charset="2"/>
              <a:buChar char="o"/>
            </a:pPr>
            <a:endParaRPr lang="nl-NL"/>
          </a:p>
        </p:txBody>
      </p:sp>
      <p:pic>
        <p:nvPicPr>
          <p:cNvPr id="5" name="Afbeelding 4" descr="BeziehungsBooster">
            <a:extLst>
              <a:ext uri="{FF2B5EF4-FFF2-40B4-BE49-F238E27FC236}">
                <a16:creationId xmlns:a16="http://schemas.microsoft.com/office/drawing/2014/main" id="{B562F2CF-E1D8-2515-92E6-E32DD3B0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55" y="2219960"/>
            <a:ext cx="330754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6694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CC365-9819-30B7-70E8-5AAD690E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nl-NL"/>
              <a:t>Reflectie Wout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28D4C7-AE6E-5967-D69E-46F1DA9A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>
              <a:buFont typeface="Courier New" charset="2"/>
              <a:buChar char="o"/>
            </a:pPr>
            <a:r>
              <a:rPr lang="nl-NL" sz="1600"/>
              <a:t>Soft skills </a:t>
            </a:r>
            <a:endParaRPr lang="en-US" sz="1600"/>
          </a:p>
          <a:p>
            <a:pPr>
              <a:buFont typeface="Courier New" charset="2"/>
              <a:buChar char="o"/>
            </a:pPr>
            <a:r>
              <a:rPr lang="nl-NL" sz="1600"/>
              <a:t>Hard skills (technische skills)</a:t>
            </a:r>
            <a:endParaRPr lang="en-US" sz="1600"/>
          </a:p>
          <a:p>
            <a:pPr>
              <a:buFont typeface="Courier New" charset="2"/>
              <a:buChar char="o"/>
            </a:pPr>
            <a:r>
              <a:rPr lang="nl-NL" sz="1600"/>
              <a:t>Probleem oplossend denken</a:t>
            </a:r>
          </a:p>
          <a:p>
            <a:pPr>
              <a:buFont typeface="Courier New" charset="2"/>
              <a:buChar char="o"/>
            </a:pPr>
            <a:r>
              <a:rPr lang="nl-NL" sz="1600"/>
              <a:t>Flexibiliteit</a:t>
            </a:r>
          </a:p>
          <a:p>
            <a:pPr>
              <a:buFont typeface="Courier New" charset="2"/>
              <a:buChar char="o"/>
            </a:pPr>
            <a:r>
              <a:rPr lang="nl-NL" sz="1600"/>
              <a:t>Communicatie </a:t>
            </a:r>
          </a:p>
          <a:p>
            <a:pPr>
              <a:buFont typeface="Courier New" charset="2"/>
              <a:buChar char="o"/>
            </a:pPr>
            <a:endParaRPr lang="nl-NL" sz="1600"/>
          </a:p>
          <a:p>
            <a:pPr>
              <a:buFont typeface="Courier New" charset="2"/>
              <a:buChar char="o"/>
            </a:pPr>
            <a:endParaRPr lang="nl-NL" sz="1600"/>
          </a:p>
        </p:txBody>
      </p:sp>
      <p:pic>
        <p:nvPicPr>
          <p:cNvPr id="5" name="Afbeelding 4" descr="BeziehungsBooster">
            <a:extLst>
              <a:ext uri="{FF2B5EF4-FFF2-40B4-BE49-F238E27FC236}">
                <a16:creationId xmlns:a16="http://schemas.microsoft.com/office/drawing/2014/main" id="{8A800760-60B2-8159-4B1E-AF05BFB50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55" y="2402840"/>
            <a:ext cx="330754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0384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E5CD4-F011-409C-1837-E363EC90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Reflectie </a:t>
            </a:r>
            <a:r>
              <a:rPr lang="nl-NL" err="1"/>
              <a:t>Semih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30579F-74FF-FB8E-CA32-0F99326E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2"/>
              <a:buChar char="o"/>
            </a:pPr>
            <a:r>
              <a:rPr lang="nl-NL" sz="1600"/>
              <a:t>Toleranter communicatie</a:t>
            </a:r>
            <a:endParaRPr lang="nl-NL"/>
          </a:p>
          <a:p>
            <a:pPr>
              <a:buFont typeface="Courier New" charset="2"/>
              <a:buChar char="o"/>
            </a:pPr>
            <a:r>
              <a:rPr lang="nl-NL" sz="1600"/>
              <a:t>Werkwijze: Scrum</a:t>
            </a:r>
          </a:p>
          <a:p>
            <a:pPr>
              <a:buFont typeface="Courier New" charset="2"/>
              <a:buChar char="o"/>
            </a:pPr>
            <a:r>
              <a:rPr lang="nl-NL" sz="1600"/>
              <a:t>Hard skills (Windows, Cisco)</a:t>
            </a:r>
          </a:p>
        </p:txBody>
      </p:sp>
      <p:pic>
        <p:nvPicPr>
          <p:cNvPr id="5" name="Afbeelding 4" descr="BeziehungsBooster">
            <a:extLst>
              <a:ext uri="{FF2B5EF4-FFF2-40B4-BE49-F238E27FC236}">
                <a16:creationId xmlns:a16="http://schemas.microsoft.com/office/drawing/2014/main" id="{FCE6984C-1417-7FA5-3BB4-73C11D5A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95" y="2209800"/>
            <a:ext cx="330754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3060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Tijdelijke aanduiding voor inhoud 6" descr="Afbeelding met tekst, schermopname, diagram, cirkel&#10;&#10;Automatisch gegenereerde beschrijving">
            <a:extLst>
              <a:ext uri="{FF2B5EF4-FFF2-40B4-BE49-F238E27FC236}">
                <a16:creationId xmlns:a16="http://schemas.microsoft.com/office/drawing/2014/main" id="{A7935542-DDD7-03DD-DF43-4AB40A0A6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486"/>
          <a:stretch/>
        </p:blipFill>
        <p:spPr>
          <a:xfrm>
            <a:off x="-1" y="-1"/>
            <a:ext cx="12192001" cy="4904447"/>
          </a:xfrm>
          <a:prstGeom prst="rect">
            <a:avLst/>
          </a:prstGeom>
        </p:spPr>
      </p:pic>
      <p:sp>
        <p:nvSpPr>
          <p:cNvPr id="34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4164DB-6605-7C01-BA75-11A8A5E6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Netwerkplan</a:t>
            </a:r>
          </a:p>
        </p:txBody>
      </p:sp>
    </p:spTree>
    <p:extLst>
      <p:ext uri="{BB962C8B-B14F-4D97-AF65-F5344CB8AC3E}">
        <p14:creationId xmlns:p14="http://schemas.microsoft.com/office/powerpoint/2010/main" val="135237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Een grijze ruimte vol vraagtekens met een open uitgang">
            <a:extLst>
              <a:ext uri="{FF2B5EF4-FFF2-40B4-BE49-F238E27FC236}">
                <a16:creationId xmlns:a16="http://schemas.microsoft.com/office/drawing/2014/main" id="{6C18451F-7144-1FA5-ABF5-52684CE764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14A449-7206-D866-2111-900B59A2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084" y="2592147"/>
            <a:ext cx="6211667" cy="906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err="1"/>
              <a:t>Zijn</a:t>
            </a:r>
            <a:r>
              <a:rPr lang="en-US" sz="5400"/>
              <a:t> er </a:t>
            </a:r>
            <a:r>
              <a:rPr lang="en-US" sz="5400" err="1"/>
              <a:t>nog</a:t>
            </a:r>
            <a:r>
              <a:rPr lang="en-US" sz="5400"/>
              <a:t> </a:t>
            </a:r>
            <a:r>
              <a:rPr lang="en-US" sz="5400" err="1"/>
              <a:t>vragen</a:t>
            </a:r>
            <a:r>
              <a:rPr lang="en-US" sz="540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E8DF9-CD59-C742-1D0F-B1525417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nl-NL"/>
              <a:t>Windows-PC's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274076-BCF4-5F8C-AD7C-8C7635786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ourier New" charset="2"/>
              <a:buChar char="o"/>
            </a:pPr>
            <a:r>
              <a:rPr lang="nl-NL" sz="1600"/>
              <a:t>Leerlingen hebben personal folder</a:t>
            </a:r>
            <a:endParaRPr lang="nl-NL"/>
          </a:p>
          <a:p>
            <a:pPr>
              <a:buFont typeface="Courier New" charset="2"/>
              <a:buChar char="o"/>
            </a:pPr>
            <a:r>
              <a:rPr lang="nl-NL" sz="1600"/>
              <a:t>Leerkrachten hebben overzicht</a:t>
            </a:r>
          </a:p>
          <a:p>
            <a:pPr marL="342900" indent="-342900">
              <a:buFont typeface="Courier New" charset="2"/>
              <a:buChar char="o"/>
            </a:pPr>
            <a:r>
              <a:rPr lang="nl-NL" sz="1600"/>
              <a:t>Geen toegang tot onnodige websites</a:t>
            </a:r>
          </a:p>
          <a:p>
            <a:pPr>
              <a:buFont typeface="Courier New" charset="2"/>
              <a:buChar char="o"/>
            </a:pPr>
            <a:r>
              <a:rPr lang="nl-NL" sz="1600"/>
              <a:t>Toegang tot lesmateriaal op netwerk</a:t>
            </a:r>
          </a:p>
          <a:p>
            <a:pPr>
              <a:buFont typeface="Courier New" charset="2"/>
              <a:buChar char="o"/>
            </a:pPr>
            <a:endParaRPr lang="nl-NL" sz="1600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7A4AC7D8-BDCE-1A6D-9BBE-451775A84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3071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F28B1-ABB4-2BF5-49CD-ADC2970D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Linux PC's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ED5480E-2187-8E92-A235-6C6AAC5A78E0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endParaRPr lang="nl-BE" sz="160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Toegang tot hun schoolaccount en folder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Leerkrachten kunnen ook nakijken 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Ideaal voor in een Linux omgeving te leren werken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endParaRPr lang="en-US" sz="160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endParaRPr lang="en-US" sz="160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endParaRPr lang="en-US" sz="1600"/>
          </a:p>
        </p:txBody>
      </p:sp>
      <p:pic>
        <p:nvPicPr>
          <p:cNvPr id="15" name="Graphic 14" descr="Computer">
            <a:extLst>
              <a:ext uri="{FF2B5EF4-FFF2-40B4-BE49-F238E27FC236}">
                <a16:creationId xmlns:a16="http://schemas.microsoft.com/office/drawing/2014/main" id="{E75825BA-F000-81D4-CAB4-E76CE672E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2956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34D60-3359-B949-D2B2-B8A6EE48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Security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4AE95F9-7EBB-735D-29C3-255A55DF902F}"/>
              </a:ext>
            </a:extLst>
          </p:cNvPr>
          <p:cNvSpPr txBox="1"/>
          <p:nvPr/>
        </p:nvSpPr>
        <p:spPr>
          <a:xfrm>
            <a:off x="808553" y="2595880"/>
            <a:ext cx="383558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   Group pollicies klaslokalen,           internet corner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Blokkeren van  aanpassingsmogelijkheden van  besturingssysteem voor leerlingen.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Toegang ontzeggen C-schijf voor leerlingen.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Leerkrachten lokale admin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Control pannel, verkenner, apps,… dichtgeschroeft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   Windows  firewall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   Linux firewall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   Pihole 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endParaRPr lang="nl-BE" sz="1400"/>
          </a:p>
        </p:txBody>
      </p:sp>
      <p:pic>
        <p:nvPicPr>
          <p:cNvPr id="7" name="Graphic 6" descr="Contour slot">
            <a:extLst>
              <a:ext uri="{FF2B5EF4-FFF2-40B4-BE49-F238E27FC236}">
                <a16:creationId xmlns:a16="http://schemas.microsoft.com/office/drawing/2014/main" id="{3AF96221-1563-DD36-3DBA-001A81663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4731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1CE10B8C-0B3B-4569-40A6-AA48771E63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4425" r="-2" b="41962"/>
          <a:stretch/>
        </p:blipFill>
        <p:spPr>
          <a:xfrm>
            <a:off x="20" y="1"/>
            <a:ext cx="12191980" cy="4902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DFA6AC-84CC-CEFF-65C9-1FF3E11A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2" y="-1661332"/>
            <a:ext cx="5893840" cy="2645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chemeClr val="bg1"/>
                </a:solidFill>
              </a:rPr>
              <a:t>Helpdesk-system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5B5A7-B794-B8AE-35E2-1699732779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225" y="2446706"/>
            <a:ext cx="4392084" cy="4001382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nl-BE" sz="1600" err="1">
                <a:solidFill>
                  <a:schemeClr val="bg1"/>
                </a:solidFill>
              </a:rPr>
              <a:t>Spiceworks</a:t>
            </a:r>
          </a:p>
          <a:p>
            <a:pPr marL="285750" indent="-285750">
              <a:buFont typeface="Arial"/>
              <a:buChar char="•"/>
            </a:pPr>
            <a:r>
              <a:rPr lang="nl-BE" sz="1600">
                <a:solidFill>
                  <a:schemeClr val="bg1"/>
                </a:solidFill>
              </a:rPr>
              <a:t>Cloud-</a:t>
            </a:r>
            <a:r>
              <a:rPr lang="nl-BE" sz="1600" err="1">
                <a:solidFill>
                  <a:schemeClr val="bg1"/>
                </a:solidFill>
              </a:rPr>
              <a:t>Based</a:t>
            </a:r>
          </a:p>
          <a:p>
            <a:pPr marL="285750" indent="-285750">
              <a:buFont typeface="Arial"/>
              <a:buChar char="•"/>
            </a:pPr>
            <a:r>
              <a:rPr lang="nl-BE" sz="1600">
                <a:solidFill>
                  <a:schemeClr val="bg1"/>
                </a:solidFill>
              </a:rPr>
              <a:t>Gratis</a:t>
            </a:r>
          </a:p>
          <a:p>
            <a:pPr marL="285750" indent="-285750">
              <a:buFont typeface="Arial"/>
              <a:buChar char="•"/>
            </a:pPr>
            <a:r>
              <a:rPr lang="nl-BE" sz="1600">
                <a:solidFill>
                  <a:schemeClr val="bg1"/>
                </a:solidFill>
              </a:rPr>
              <a:t>Overzichtelijk</a:t>
            </a:r>
          </a:p>
          <a:p>
            <a:pPr marL="285750" indent="-285750">
              <a:buFont typeface="Arial"/>
              <a:buChar char="•"/>
            </a:pPr>
            <a:r>
              <a:rPr lang="nl-BE" sz="1600">
                <a:solidFill>
                  <a:schemeClr val="bg1"/>
                </a:solidFill>
              </a:rPr>
              <a:t>E-mail verificatie voor tickets</a:t>
            </a:r>
          </a:p>
          <a:p>
            <a:pPr marL="285750" indent="-285750">
              <a:buFont typeface="Arial"/>
              <a:buChar char="•"/>
            </a:pPr>
            <a:r>
              <a:rPr lang="nl-BE" sz="1600">
                <a:solidFill>
                  <a:schemeClr val="bg1"/>
                </a:solidFill>
              </a:rPr>
              <a:t>Kan met meer of minder personeel gebruikt worden</a:t>
            </a:r>
          </a:p>
          <a:p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C5E06FD-56C0-DD6D-6950-B7F717A5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Monitoring</a:t>
            </a:r>
          </a:p>
        </p:txBody>
      </p:sp>
      <p:pic>
        <p:nvPicPr>
          <p:cNvPr id="3" name="Afbeelding 2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445B55E5-9215-8266-2A2F-561575765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0" t="43554" r="35643" b="-349"/>
          <a:stretch/>
        </p:blipFill>
        <p:spPr>
          <a:xfrm>
            <a:off x="6109862" y="923582"/>
            <a:ext cx="5888748" cy="272042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Afbeelding 3" descr="Afbeelding met tekst, diagram, schermopname, Parallel&#10;&#10;Automatisch gegenereerde beschrijving">
            <a:extLst>
              <a:ext uri="{FF2B5EF4-FFF2-40B4-BE49-F238E27FC236}">
                <a16:creationId xmlns:a16="http://schemas.microsoft.com/office/drawing/2014/main" id="{EA5B4C97-FB0D-ED29-30D7-F66361E69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77" y="926553"/>
            <a:ext cx="5890392" cy="2718894"/>
          </a:xfrm>
          <a:prstGeom prst="rect">
            <a:avLst/>
          </a:prstGeom>
        </p:spPr>
      </p:pic>
      <p:pic>
        <p:nvPicPr>
          <p:cNvPr id="5" name="Afbeelding 4" descr="Paessler y PRTG - Ovnicom">
            <a:extLst>
              <a:ext uri="{FF2B5EF4-FFF2-40B4-BE49-F238E27FC236}">
                <a16:creationId xmlns:a16="http://schemas.microsoft.com/office/drawing/2014/main" id="{08E2A9F8-7B2E-C276-0C60-9DECE7459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759" y="4522094"/>
            <a:ext cx="4881348" cy="23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78AB2-B52B-E48D-6A8B-9CE77E6B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Scripts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FF52B51-3C5B-57CF-2AC1-0A33D8E7C56D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Gebruikers aanmaken</a:t>
            </a:r>
            <a:endParaRPr lang="nl-BE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Automatisch afsluiten van de computer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/>
              <a:t>Linux website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r>
              <a:rPr lang="nl-BE" sz="1600" err="1"/>
              <a:t>Sbc</a:t>
            </a:r>
            <a:r>
              <a:rPr lang="nl-BE" sz="1600"/>
              <a:t> folder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endParaRPr lang="en-US" sz="160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Courier New" charset="2"/>
              <a:buChar char="o"/>
            </a:pPr>
            <a:endParaRPr lang="en-US" sz="1600"/>
          </a:p>
        </p:txBody>
      </p:sp>
      <p:pic>
        <p:nvPicPr>
          <p:cNvPr id="5" name="Picture 4" descr="White letters in 3D form">
            <a:extLst>
              <a:ext uri="{FF2B5EF4-FFF2-40B4-BE49-F238E27FC236}">
                <a16:creationId xmlns:a16="http://schemas.microsoft.com/office/drawing/2014/main" id="{71954E61-D95E-A947-F041-B11EBD80C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19" r="18932" b="-4"/>
          <a:stretch/>
        </p:blipFill>
        <p:spPr>
          <a:xfrm>
            <a:off x="6981249" y="2413000"/>
            <a:ext cx="251855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160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7309192-3D24-A64C-4EA4-2BD029A8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Tijdelijke aanduiding voor inhoud 3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EFE5B193-0FDA-5134-9FB0-58D7D45AA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51" y="2414290"/>
            <a:ext cx="10616515" cy="354442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58556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9E4707653564CBB06A3D11180284C" ma:contentTypeVersion="13" ma:contentTypeDescription="Een nieuw document maken." ma:contentTypeScope="" ma:versionID="03baf9c3b5db3df5fe404df8b4067aaa">
  <xsd:schema xmlns:xsd="http://www.w3.org/2001/XMLSchema" xmlns:xs="http://www.w3.org/2001/XMLSchema" xmlns:p="http://schemas.microsoft.com/office/2006/metadata/properties" xmlns:ns2="1ae92038-20c4-44ef-a75d-617b2912df81" xmlns:ns3="c62c5d3f-5e40-49bf-9399-47bd4ed0e7f1" targetNamespace="http://schemas.microsoft.com/office/2006/metadata/properties" ma:root="true" ma:fieldsID="1e9e8108b7498092f92bc1e46145cad3" ns2:_="" ns3:_="">
    <xsd:import namespace="1ae92038-20c4-44ef-a75d-617b2912df81"/>
    <xsd:import namespace="c62c5d3f-5e40-49bf-9399-47bd4ed0e7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92038-20c4-44ef-a75d-617b2912df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68e7a3b4-719f-41bf-b6a2-2196479b42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2c5d3f-5e40-49bf-9399-47bd4ed0e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F00F5D-71A6-4677-B039-A206EC7F21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7CE712-B4A8-47E0-90A4-D218EE5F505C}">
  <ds:schemaRefs>
    <ds:schemaRef ds:uri="1ae92038-20c4-44ef-a75d-617b2912df81"/>
    <ds:schemaRef ds:uri="c62c5d3f-5e40-49bf-9399-47bd4ed0e7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Quotable</vt:lpstr>
      <vt:lpstr>Sint-Balthasarcollege</vt:lpstr>
      <vt:lpstr>Netwerkplan</vt:lpstr>
      <vt:lpstr>Windows-PC's</vt:lpstr>
      <vt:lpstr>Linux PC's</vt:lpstr>
      <vt:lpstr>Security</vt:lpstr>
      <vt:lpstr>Helpdesk-system</vt:lpstr>
      <vt:lpstr>Monitoring</vt:lpstr>
      <vt:lpstr>Scripts</vt:lpstr>
      <vt:lpstr>PowerPoint Presentation</vt:lpstr>
      <vt:lpstr>Backup</vt:lpstr>
      <vt:lpstr>Werkverdeling sprint 2</vt:lpstr>
      <vt:lpstr>Werkverdeling sprint 3</vt:lpstr>
      <vt:lpstr>Werkverdeling sprint 4</vt:lpstr>
      <vt:lpstr>Werkverdeling sprint 5</vt:lpstr>
      <vt:lpstr>Teamsamenwerking</vt:lpstr>
      <vt:lpstr>Reflectie Lars</vt:lpstr>
      <vt:lpstr>Reflectie Dieter</vt:lpstr>
      <vt:lpstr>Reflectie Wout</vt:lpstr>
      <vt:lpstr>Reflectie Semih</vt:lpstr>
      <vt:lpstr>Zijn er nog 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1</cp:revision>
  <dcterms:created xsi:type="dcterms:W3CDTF">2024-05-27T09:33:16Z</dcterms:created>
  <dcterms:modified xsi:type="dcterms:W3CDTF">2024-05-28T18:50:09Z</dcterms:modified>
</cp:coreProperties>
</file>