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84055-029C-4E86-8844-D05D96C02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2842C0-6210-4FDB-B1FF-C14C92737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9037F2-4CAF-446B-90DB-1480B247A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28589C-AF3D-49CF-BD92-C1D1D2F53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883" y="1110000"/>
            <a:ext cx="7646805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613" y="1600200"/>
            <a:ext cx="6151164" cy="2295748"/>
          </a:xfrm>
        </p:spPr>
        <p:txBody>
          <a:bodyPr anchor="b">
            <a:normAutofit/>
          </a:bodyPr>
          <a:lstStyle/>
          <a:p>
            <a:r>
              <a:rPr lang="nl-BE" sz="4200"/>
              <a:t>Loxone Demo Koffer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3613" y="4067661"/>
            <a:ext cx="6151164" cy="1118764"/>
          </a:xfrm>
        </p:spPr>
        <p:txBody>
          <a:bodyPr anchor="t">
            <a:normAutofit/>
          </a:bodyPr>
          <a:lstStyle/>
          <a:p>
            <a:r>
              <a:rPr lang="nl-BE" sz="1700">
                <a:solidFill>
                  <a:schemeClr val="tx1">
                    <a:alpha val="70000"/>
                  </a:schemeClr>
                </a:solidFill>
              </a:rPr>
              <a:t>Overzicht van het project en functies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21050B-D85A-4CC6-94EC-450D24F1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720EDA-E218-43A9-8817-08F09F4DB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87C4F29-0DC4-4901-A2FD-7C88889E6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81162-7738-4BC8-BA5D-ADEFD7F2D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62" y="-1044"/>
            <a:ext cx="4824724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329" y="552810"/>
            <a:ext cx="4086191" cy="2228759"/>
          </a:xfrm>
        </p:spPr>
        <p:txBody>
          <a:bodyPr anchor="b">
            <a:normAutofit/>
          </a:bodyPr>
          <a:lstStyle/>
          <a:p>
            <a:r>
              <a:rPr lang="nl-BE" sz="4200"/>
              <a:t>Toekomstige uitbreidingen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329" y="2959729"/>
            <a:ext cx="4086191" cy="3341075"/>
          </a:xfrm>
        </p:spPr>
        <p:txBody>
          <a:bodyPr anchor="t">
            <a:normAutofit/>
          </a:bodyPr>
          <a:lstStyle/>
          <a:p>
            <a:endParaRPr lang="nl-BE" sz="1600"/>
          </a:p>
          <a:p>
            <a:pPr>
              <a:defRPr sz="1800"/>
            </a:pPr>
            <a:r>
              <a:rPr lang="nl-BE" sz="1600"/>
              <a:t>Logging en data opslag (InfluxDB + Grafana)</a:t>
            </a:r>
          </a:p>
          <a:p>
            <a:pPr>
              <a:defRPr sz="1800"/>
            </a:pPr>
            <a:r>
              <a:rPr lang="nl-BE" sz="1600"/>
              <a:t>MQTT integratie</a:t>
            </a:r>
          </a:p>
          <a:p>
            <a:pPr>
              <a:defRPr sz="1800"/>
            </a:pPr>
            <a:r>
              <a:rPr lang="nl-BE" sz="1600"/>
              <a:t>Home Assistant koppeling</a:t>
            </a:r>
          </a:p>
          <a:p>
            <a:pPr>
              <a:defRPr sz="1800"/>
            </a:pPr>
            <a:r>
              <a:rPr lang="nl-BE" sz="1600"/>
              <a:t>Live grafieken in app</a:t>
            </a:r>
          </a:p>
          <a:p>
            <a:pPr>
              <a:defRPr sz="1800"/>
            </a:pPr>
            <a:r>
              <a:rPr lang="nl-BE" sz="1600"/>
              <a:t>Geluidssignalen en verlichting</a:t>
            </a:r>
          </a:p>
          <a:p>
            <a:pPr>
              <a:defRPr sz="1800"/>
            </a:pPr>
            <a:r>
              <a:rPr lang="nl-BE" sz="1600"/>
              <a:t>Instructievideo maken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816D899-5807-48DD-AFE8-CB54DE05F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7D7446A5-5755-4786-AB96-2F6093647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21" name="Rectangle 13">
            <a:extLst>
              <a:ext uri="{FF2B5EF4-FFF2-40B4-BE49-F238E27FC236}">
                <a16:creationId xmlns:a16="http://schemas.microsoft.com/office/drawing/2014/main" id="{48D56BC1-95D7-49E8-9614-B65997844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1351CE30-8B3C-4193-9366-0C0D7A1E8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906"/>
            <a:ext cx="8236492" cy="3171424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098071"/>
            <a:ext cx="2846883" cy="2664663"/>
          </a:xfrm>
        </p:spPr>
        <p:txBody>
          <a:bodyPr anchor="ctr">
            <a:normAutofit/>
          </a:bodyPr>
          <a:lstStyle/>
          <a:p>
            <a:r>
              <a:rPr lang="nl-BE" sz="4200"/>
              <a:t>Bronnen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914" y="2098070"/>
            <a:ext cx="4184013" cy="2664662"/>
          </a:xfrm>
        </p:spPr>
        <p:txBody>
          <a:bodyPr anchor="ctr">
            <a:normAutofit/>
          </a:bodyPr>
          <a:lstStyle/>
          <a:p>
            <a:endParaRPr lang="nl-BE" sz="1600"/>
          </a:p>
          <a:p>
            <a:pPr>
              <a:defRPr sz="1800"/>
            </a:pPr>
            <a:r>
              <a:rPr lang="nl-BE" sz="1600"/>
              <a:t>Loxone Air Base Extension</a:t>
            </a:r>
          </a:p>
          <a:p>
            <a:pPr>
              <a:defRPr sz="1800"/>
            </a:pPr>
            <a:r>
              <a:rPr lang="nl-BE" sz="1600"/>
              <a:t>Loxone Tree Extension</a:t>
            </a:r>
          </a:p>
          <a:p>
            <a:pPr>
              <a:defRPr sz="1800"/>
            </a:pPr>
            <a:r>
              <a:rPr lang="nl-BE" sz="1600"/>
              <a:t>Loxone Weather Station</a:t>
            </a:r>
          </a:p>
          <a:p>
            <a:pPr>
              <a:defRPr sz="1800"/>
            </a:pPr>
            <a:r>
              <a:rPr lang="nl-BE" sz="1600"/>
              <a:t>Loxone Comfort Sensor</a:t>
            </a:r>
          </a:p>
          <a:p>
            <a:pPr>
              <a:defRPr sz="1800"/>
            </a:pPr>
            <a:r>
              <a:rPr lang="nl-BE" sz="1600"/>
              <a:t>Loxone Config handleiding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CCA929-7A61-4313-8A90-619CDF425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250F98-AE57-452A-8B22-1B78911F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64315C-FCA9-40FE-892E-D4A5B3A5B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F9520B-E0CD-4FA7-91B5-7DC36B606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5195"/>
            <a:ext cx="9144000" cy="5389511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973" y="1084729"/>
            <a:ext cx="7495784" cy="2254026"/>
          </a:xfrm>
        </p:spPr>
        <p:txBody>
          <a:bodyPr anchor="b">
            <a:normAutofit/>
          </a:bodyPr>
          <a:lstStyle/>
          <a:p>
            <a:r>
              <a:rPr lang="nl-BE" sz="4200"/>
              <a:t>Overzicht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973" y="3514855"/>
            <a:ext cx="7495784" cy="2258415"/>
          </a:xfrm>
        </p:spPr>
        <p:txBody>
          <a:bodyPr anchor="t">
            <a:normAutofit/>
          </a:bodyPr>
          <a:lstStyle/>
          <a:p>
            <a:endParaRPr lang="nl-BE" sz="1600"/>
          </a:p>
          <a:p>
            <a:pPr>
              <a:defRPr sz="1800"/>
            </a:pPr>
            <a:r>
              <a:rPr lang="nl-BE" sz="1600"/>
              <a:t>Data van Loxone-sensoren via UDP ontvangen</a:t>
            </a:r>
          </a:p>
          <a:p>
            <a:pPr>
              <a:defRPr sz="1800"/>
            </a:pPr>
            <a:r>
              <a:rPr lang="nl-BE" sz="1600"/>
              <a:t>Visualisatie in Loxone App</a:t>
            </a:r>
          </a:p>
          <a:p>
            <a:pPr>
              <a:defRPr sz="1800"/>
            </a:pPr>
            <a:r>
              <a:rPr lang="nl-BE" sz="1600"/>
              <a:t>Gebruik van Air- en Tree-technologie</a:t>
            </a:r>
          </a:p>
          <a:p>
            <a:pPr>
              <a:defRPr sz="1800"/>
            </a:pPr>
            <a:r>
              <a:rPr lang="nl-BE" sz="1600"/>
              <a:t>Demonstratie van automatisering in een draagbare koffer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4464D8-FD41-4EA2-9094-791BB1112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DF772F-A79B-48F9-8B22-3B11AB306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906" y="729175"/>
            <a:ext cx="559272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974" y="900622"/>
            <a:ext cx="4958259" cy="1893524"/>
          </a:xfrm>
        </p:spPr>
        <p:txBody>
          <a:bodyPr anchor="b">
            <a:normAutofit/>
          </a:bodyPr>
          <a:lstStyle/>
          <a:p>
            <a:r>
              <a:rPr lang="nl-BE" sz="3600"/>
              <a:t>Hardwarecomponenten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974" y="2965593"/>
            <a:ext cx="4958259" cy="2941544"/>
          </a:xfrm>
        </p:spPr>
        <p:txBody>
          <a:bodyPr>
            <a:normAutofit/>
          </a:bodyPr>
          <a:lstStyle/>
          <a:p>
            <a:endParaRPr lang="nl-BE" sz="1600"/>
          </a:p>
          <a:p>
            <a:pPr>
              <a:defRPr sz="1800"/>
            </a:pPr>
            <a:r>
              <a:rPr lang="nl-BE" sz="1600"/>
              <a:t>Loxone Miniserver (Gen 1 of 2)</a:t>
            </a:r>
          </a:p>
          <a:p>
            <a:pPr>
              <a:defRPr sz="1800"/>
            </a:pPr>
            <a:r>
              <a:rPr lang="nl-BE" sz="1600"/>
              <a:t>Air Base Extension &amp; Tree Extension</a:t>
            </a:r>
          </a:p>
          <a:p>
            <a:pPr>
              <a:defRPr sz="1800"/>
            </a:pPr>
            <a:r>
              <a:rPr lang="nl-BE" sz="1600"/>
              <a:t>Weerstation en Comfort Sensor</a:t>
            </a:r>
          </a:p>
          <a:p>
            <a:pPr>
              <a:defRPr sz="1800"/>
            </a:pPr>
            <a:r>
              <a:rPr lang="nl-BE" sz="1600"/>
              <a:t>Drukventielen, voeding, netwerkapparatuur</a:t>
            </a:r>
          </a:p>
          <a:p>
            <a:pPr>
              <a:defRPr sz="1800"/>
            </a:pPr>
            <a:r>
              <a:rPr lang="nl-BE" sz="1600"/>
              <a:t>Robuuste draagkoffer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CCA929-7A61-4313-8A90-619CDF425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250F98-AE57-452A-8B22-1B78911F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64315C-FCA9-40FE-892E-D4A5B3A5B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F9520B-E0CD-4FA7-91B5-7DC36B606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5195"/>
            <a:ext cx="9144000" cy="5389511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973" y="1084729"/>
            <a:ext cx="7495784" cy="2254026"/>
          </a:xfrm>
        </p:spPr>
        <p:txBody>
          <a:bodyPr anchor="b">
            <a:normAutofit/>
          </a:bodyPr>
          <a:lstStyle/>
          <a:p>
            <a:r>
              <a:rPr lang="nl-BE" sz="4200"/>
              <a:t>Gebruikte Loxone-componenten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973" y="3514855"/>
            <a:ext cx="7495784" cy="2258415"/>
          </a:xfrm>
        </p:spPr>
        <p:txBody>
          <a:bodyPr anchor="t">
            <a:normAutofit/>
          </a:bodyPr>
          <a:lstStyle/>
          <a:p>
            <a:endParaRPr lang="nl-BE" sz="1600"/>
          </a:p>
          <a:p>
            <a:pPr>
              <a:defRPr sz="1800"/>
            </a:pPr>
            <a:r>
              <a:rPr lang="nl-BE" sz="1600"/>
              <a:t>Weather Station: real-time weerdata</a:t>
            </a:r>
          </a:p>
          <a:p>
            <a:pPr>
              <a:defRPr sz="1800"/>
            </a:pPr>
            <a:r>
              <a:rPr lang="nl-BE" sz="1600"/>
              <a:t>Comfort Sensor Air: temperatuur, vochtigheid, CO2, beweging</a:t>
            </a:r>
          </a:p>
          <a:p>
            <a:pPr>
              <a:defRPr sz="1800"/>
            </a:pPr>
            <a:r>
              <a:rPr lang="nl-BE" sz="1600"/>
              <a:t>Drukventielen: aansturing via digitale uitgangen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4464D8-FD41-4EA2-9094-791BB1112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DF772F-A79B-48F9-8B22-3B11AB306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906" y="729175"/>
            <a:ext cx="559272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974" y="900622"/>
            <a:ext cx="4958259" cy="1893524"/>
          </a:xfrm>
        </p:spPr>
        <p:txBody>
          <a:bodyPr anchor="b">
            <a:normAutofit/>
          </a:bodyPr>
          <a:lstStyle/>
          <a:p>
            <a:r>
              <a:rPr lang="nl-BE" sz="4200"/>
              <a:t>Geïmplementeerde functies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974" y="2965593"/>
            <a:ext cx="4958259" cy="2941544"/>
          </a:xfrm>
        </p:spPr>
        <p:txBody>
          <a:bodyPr>
            <a:normAutofit/>
          </a:bodyPr>
          <a:lstStyle/>
          <a:p>
            <a:endParaRPr lang="nl-BE" sz="1600"/>
          </a:p>
          <a:p>
            <a:pPr>
              <a:defRPr sz="1800"/>
            </a:pPr>
            <a:r>
              <a:rPr lang="nl-BE" sz="1600"/>
              <a:t>Alarmsysteem via raambreuk of aanwezigheidsdetectie</a:t>
            </a:r>
          </a:p>
          <a:p>
            <a:pPr>
              <a:defRPr sz="1800"/>
            </a:pPr>
            <a:r>
              <a:rPr lang="nl-BE" sz="1600"/>
              <a:t>Manuele ventielsturing met potentiometers</a:t>
            </a:r>
          </a:p>
          <a:p>
            <a:pPr>
              <a:defRPr sz="1800"/>
            </a:pPr>
            <a:r>
              <a:rPr lang="nl-BE" sz="1600"/>
              <a:t>UDP-verbinding voor externe sensor data (bv. temperatuur, vochtigheid)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21050B-D85A-4CC6-94EC-450D24F1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720EDA-E218-43A9-8817-08F09F4DB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87C4F29-0DC4-4901-A2FD-7C88889E6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81162-7738-4BC8-BA5D-ADEFD7F2D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62" y="-1044"/>
            <a:ext cx="4824724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329" y="552810"/>
            <a:ext cx="4086191" cy="2228759"/>
          </a:xfrm>
        </p:spPr>
        <p:txBody>
          <a:bodyPr anchor="b">
            <a:normAutofit/>
          </a:bodyPr>
          <a:lstStyle/>
          <a:p>
            <a:r>
              <a:rPr lang="nl-BE" sz="3300"/>
              <a:t>Netwerkcommunicatie (UDP)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329" y="2959729"/>
            <a:ext cx="4086191" cy="3341075"/>
          </a:xfrm>
        </p:spPr>
        <p:txBody>
          <a:bodyPr anchor="t">
            <a:normAutofit/>
          </a:bodyPr>
          <a:lstStyle/>
          <a:p>
            <a:endParaRPr lang="nl-BE" sz="1600"/>
          </a:p>
          <a:p>
            <a:pPr>
              <a:defRPr sz="1800"/>
            </a:pPr>
            <a:r>
              <a:rPr lang="nl-BE" sz="1600"/>
              <a:t>Externe sensoren sturen data via UDP</a:t>
            </a:r>
          </a:p>
          <a:p>
            <a:pPr>
              <a:defRPr sz="1800"/>
            </a:pPr>
            <a:r>
              <a:rPr lang="nl-BE" sz="1600"/>
              <a:t>Virtuele UDP-ingangen in Loxone Config</a:t>
            </a:r>
          </a:p>
          <a:p>
            <a:pPr>
              <a:defRPr sz="1800"/>
            </a:pPr>
            <a:r>
              <a:rPr lang="nl-BE" sz="1600"/>
              <a:t>Parsing van data naar bruikbare waarden</a:t>
            </a:r>
          </a:p>
          <a:p>
            <a:pPr>
              <a:defRPr sz="1800"/>
            </a:pPr>
            <a:r>
              <a:rPr lang="nl-BE" sz="1600"/>
              <a:t>Voorbeeld: 'T=21.5;H=45.2;CO2=380'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883" y="1110000"/>
            <a:ext cx="7646805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156" y="1302871"/>
            <a:ext cx="6141019" cy="2044650"/>
          </a:xfrm>
        </p:spPr>
        <p:txBody>
          <a:bodyPr anchor="b">
            <a:normAutofit/>
          </a:bodyPr>
          <a:lstStyle/>
          <a:p>
            <a:r>
              <a:rPr lang="nl-BE" sz="4200"/>
              <a:t>Integratie met Loxone Config &amp;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230" y="3519236"/>
            <a:ext cx="6144633" cy="2057046"/>
          </a:xfrm>
        </p:spPr>
        <p:txBody>
          <a:bodyPr anchor="t">
            <a:normAutofit/>
          </a:bodyPr>
          <a:lstStyle/>
          <a:p>
            <a:pPr algn="ctr"/>
            <a:endParaRPr lang="nl-BE" sz="1600"/>
          </a:p>
          <a:p>
            <a:pPr algn="ctr">
              <a:defRPr sz="1800"/>
            </a:pPr>
            <a:r>
              <a:rPr lang="nl-BE" sz="1600"/>
              <a:t>Apparaten koppelen via Air of Tree Extensions</a:t>
            </a:r>
          </a:p>
          <a:p>
            <a:pPr algn="ctr">
              <a:defRPr sz="1800"/>
            </a:pPr>
            <a:r>
              <a:rPr lang="nl-BE" sz="1600"/>
              <a:t>Data zichtbaar in app via virtuele ingangen</a:t>
            </a:r>
          </a:p>
          <a:p>
            <a:pPr algn="ctr">
              <a:defRPr sz="1800"/>
            </a:pPr>
            <a:r>
              <a:rPr lang="nl-BE" sz="1600"/>
              <a:t>Bediening alarm en ventielen via app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CCA929-7A61-4313-8A90-619CDF425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250F98-AE57-452A-8B22-1B78911F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64315C-FCA9-40FE-892E-D4A5B3A5B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F9520B-E0CD-4FA7-91B5-7DC36B606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5195"/>
            <a:ext cx="9144000" cy="5389511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973" y="1084729"/>
            <a:ext cx="7495784" cy="2254026"/>
          </a:xfrm>
        </p:spPr>
        <p:txBody>
          <a:bodyPr anchor="b">
            <a:normAutofit/>
          </a:bodyPr>
          <a:lstStyle/>
          <a:p>
            <a:r>
              <a:rPr lang="nl-BE" sz="4200"/>
              <a:t>Opbouw van de GitHub-repo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973" y="3514855"/>
            <a:ext cx="7495784" cy="2258415"/>
          </a:xfrm>
        </p:spPr>
        <p:txBody>
          <a:bodyPr anchor="t">
            <a:normAutofit/>
          </a:bodyPr>
          <a:lstStyle/>
          <a:p>
            <a:endParaRPr lang="nl-BE" sz="1600" dirty="0"/>
          </a:p>
          <a:p>
            <a:pPr>
              <a:defRPr sz="1800"/>
            </a:pPr>
            <a:r>
              <a:rPr lang="nl-BE" sz="1600" dirty="0"/>
              <a:t>/</a:t>
            </a:r>
            <a:r>
              <a:rPr lang="nl-BE" sz="1600" dirty="0" err="1"/>
              <a:t>docs</a:t>
            </a:r>
            <a:r>
              <a:rPr lang="nl-BE" sz="1600" dirty="0"/>
              <a:t>: documentatie en demo’s</a:t>
            </a:r>
          </a:p>
          <a:p>
            <a:pPr>
              <a:defRPr sz="1800"/>
            </a:pPr>
            <a:r>
              <a:rPr lang="nl-BE" sz="1600" dirty="0"/>
              <a:t>/</a:t>
            </a:r>
            <a:r>
              <a:rPr lang="nl-BE" sz="1600" dirty="0" err="1"/>
              <a:t>src</a:t>
            </a:r>
            <a:r>
              <a:rPr lang="nl-BE" sz="1600" dirty="0"/>
              <a:t>: </a:t>
            </a:r>
            <a:r>
              <a:rPr lang="nl-BE" sz="1600" dirty="0" err="1"/>
              <a:t>loxone</a:t>
            </a:r>
            <a:r>
              <a:rPr lang="nl-BE" sz="1600" dirty="0"/>
              <a:t> code + demo’s</a:t>
            </a:r>
          </a:p>
          <a:p>
            <a:pPr>
              <a:defRPr sz="1800"/>
            </a:pPr>
            <a:r>
              <a:rPr lang="nl-BE" sz="1600" dirty="0"/>
              <a:t>/</a:t>
            </a:r>
            <a:r>
              <a:rPr lang="nl-BE" sz="1600" dirty="0" err="1"/>
              <a:t>udp_receiver</a:t>
            </a:r>
            <a:r>
              <a:rPr lang="nl-BE" sz="1600" dirty="0"/>
              <a:t>: voorbeeldcode UDP server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4464D8-FD41-4EA2-9094-791BB1112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DF772F-A79B-48F9-8B22-3B11AB306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906" y="729175"/>
            <a:ext cx="559272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974" y="900622"/>
            <a:ext cx="4958259" cy="1893524"/>
          </a:xfrm>
        </p:spPr>
        <p:txBody>
          <a:bodyPr anchor="b">
            <a:normAutofit/>
          </a:bodyPr>
          <a:lstStyle/>
          <a:p>
            <a:r>
              <a:rPr lang="nl-BE" sz="4200"/>
              <a:t>Installatie en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974" y="2965593"/>
            <a:ext cx="4958259" cy="2941544"/>
          </a:xfrm>
        </p:spPr>
        <p:txBody>
          <a:bodyPr>
            <a:normAutofit/>
          </a:bodyPr>
          <a:lstStyle/>
          <a:p>
            <a:endParaRPr lang="nl-BE" sz="1600"/>
          </a:p>
          <a:p>
            <a:pPr>
              <a:defRPr sz="1800"/>
            </a:pPr>
            <a:r>
              <a:rPr lang="nl-BE" sz="1600"/>
              <a:t>Voeding aansluiten</a:t>
            </a:r>
          </a:p>
          <a:p>
            <a:pPr>
              <a:defRPr sz="1800"/>
            </a:pPr>
            <a:r>
              <a:rPr lang="nl-BE" sz="1600"/>
              <a:t>Apparaten koppelen in Loxone Config</a:t>
            </a:r>
          </a:p>
          <a:p>
            <a:pPr>
              <a:defRPr sz="1800"/>
            </a:pPr>
            <a:r>
              <a:rPr lang="nl-BE" sz="1600"/>
              <a:t>UDP-configuratie en parser instellen</a:t>
            </a:r>
          </a:p>
          <a:p>
            <a:pPr>
              <a:defRPr sz="1800"/>
            </a:pPr>
            <a:r>
              <a:rPr lang="nl-BE" sz="1600"/>
              <a:t>App layout bouwen en synchroniseren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250</Words>
  <Application>Microsoft Office PowerPoint</Application>
  <PresentationFormat>Diavoorstelling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Loxone Demo Koffer</vt:lpstr>
      <vt:lpstr>Overzicht</vt:lpstr>
      <vt:lpstr>Hardwarecomponenten</vt:lpstr>
      <vt:lpstr>Gebruikte Loxone-componenten</vt:lpstr>
      <vt:lpstr>Geïmplementeerde functies</vt:lpstr>
      <vt:lpstr>Netwerkcommunicatie (UDP)</vt:lpstr>
      <vt:lpstr>Integratie met Loxone Config &amp; App</vt:lpstr>
      <vt:lpstr>Opbouw van de GitHub-repo</vt:lpstr>
      <vt:lpstr>Installatie en Setup</vt:lpstr>
      <vt:lpstr>Toekomstige uitbreidingen</vt:lpstr>
      <vt:lpstr>Bronnen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Bjarni Heselmans</dc:creator>
  <cp:keywords/>
  <dc:description>generated using python-pptx</dc:description>
  <cp:lastModifiedBy>Bjarni Heselmans</cp:lastModifiedBy>
  <cp:revision>2</cp:revision>
  <dcterms:created xsi:type="dcterms:W3CDTF">2013-01-27T09:14:16Z</dcterms:created>
  <dcterms:modified xsi:type="dcterms:W3CDTF">2025-05-15T12:01:02Z</dcterms:modified>
  <cp:category/>
</cp:coreProperties>
</file>