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CAD5-5BAF-2DCC-E5D7-196C6F4C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1FDC-DFEE-6C45-D187-A8244461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DCBE-F232-E36A-D6F4-738C3777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E06A-6190-87B8-3532-BB03A53F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A5C2-4703-F4DA-C68B-DA0A8DB8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548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F13E-3BF0-D6B9-82EB-6BE722B0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BAC5-B23B-2243-4CD7-12D629179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543-8E00-4D31-9820-06BEEFEB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164B-D44F-E5CC-0000-37161E5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38F-E2C2-E3AC-8AA4-210F14E1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63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6E4AD-173F-040E-C3C2-7999976FC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908F4-5F14-5E21-F6CE-DA59C69B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7F79-A2A8-9E7D-04DA-EB0E2CE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D4FD-BDD7-C2AF-8BC2-B5D49AF4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C736-D129-57FB-2BB1-32B9205A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171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8563-1ABA-0C65-6077-3621C8B7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99DD-4CEF-CA67-D058-D20C07B7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E3A0-BB7C-0583-47B1-10B06101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D3A0-B5F3-C1CF-F021-8C81B436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2FF0-4097-0D76-C658-0132B65F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857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3AD9-226A-E123-2B41-692DBCE0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360B-9A30-6C9F-2629-D012ADDF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47BB-E022-6704-75C8-86C416FD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9FA93-9914-B564-8B22-CCC80FB6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6D2B-EC8B-83FA-325D-0D2AAD9C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39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F631-9EC6-55A9-A828-8651D4C5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9580-FEAF-B855-B65E-7D28CD164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F9C58-B72A-1FAD-AA4F-355E2672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D9119-FC5A-78BA-2728-C8EDDEFE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685A-0A8B-BB02-7CB8-31DDF533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08E93-E713-F873-0AB9-D228C5A9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152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E1A-C1CD-9451-8792-99C8D5B1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90AA2-9213-2AFA-BF6B-9D8EA1BD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17B7-81A1-EA49-8A2F-E23D5AF46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4244D-B63C-5C2C-3F07-B3E04A098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9B4A8-50A8-D787-597E-AC896025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96B44-B1AE-773A-5374-20079E6F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1940E-6807-0A29-A869-33B53D5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9139B-2B3C-98F8-2D01-75ABE229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63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B2B7-3978-1EB0-D04A-AC66E4AF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27752-6564-73B9-F308-A679570F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5505D-7D04-D2B6-5CDC-F4C267A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24EE9-B83A-B9F3-D47B-464EA79E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80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F9A8F-FFFE-0598-6B14-A0345337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49A5B-78EB-23C5-E5B2-03316032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BA39F-5AC8-5578-B63A-3BCEBFF1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13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83A1-2A2B-B8C8-6659-AB99A31E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F63B-8D5D-81EE-F1F3-8DAD7738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8957-9C37-45E6-0F11-46FEDC2D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7F8A-AE32-9145-ECBE-D8C4B324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4CB8-2AA8-2E08-3FC9-465BBEC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A608-A096-AEDD-0F56-9B3C8A6A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5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3B45-4629-C80B-DA46-7E96B90B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77DB2-0609-5EB5-FE09-243D3C82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EE075-6896-FB45-12B7-897CB759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08AB9-9FB4-A9A3-390C-4F98794F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DB45-8B87-23BC-ECBE-3DAF7621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15EA-AB7F-E3C2-D6AF-75235766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66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88C16-69C5-36CE-2073-42C1A510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2534E-7B78-9CB9-8CFE-FB251A9F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3FAC-A982-5B10-2F26-46B4A2A01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BF8BD-CCFE-4F0C-8B9A-BC2E0E57D9EE}" type="datetimeFigureOut">
              <a:rPr lang="en-BE" smtClean="0"/>
              <a:t>28/05/2024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A023-8AB3-4BC3-8832-1D105B154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6E1F0-BEC1-7A84-3305-809A6CC5A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B3C22-6543-4800-B503-6B76D78C0C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989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7BEE9-5BDA-2CE0-363E-6FFA0675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Soldering</a:t>
            </a:r>
            <a:br>
              <a:rPr lang="en-US" sz="11500" dirty="0"/>
            </a:br>
            <a:r>
              <a:rPr lang="en-US" sz="11500" dirty="0"/>
              <a:t>station.</a:t>
            </a:r>
            <a:endParaRPr lang="en-BE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BC522-1390-17D4-C060-D0EF9564B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Why and the goal.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2777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3F51-50BF-8650-D01C-4FD62A35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that need to be fixed.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D85F-7077-D29E-F4E6-FAEEED2F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r>
              <a:rPr lang="en-US" dirty="0"/>
              <a:t>Any 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913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829DC-7DAD-1808-FBC4-53CA3BCB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original design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A6089-8723-5646-7B66-E81923570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204" r="3452" b="1"/>
          <a:stretch/>
        </p:blipFill>
        <p:spPr>
          <a:xfrm>
            <a:off x="5640572" y="922244"/>
            <a:ext cx="5608830" cy="49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6213F-B9E1-977E-8203-029F3D67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Redesign it removing  the </a:t>
            </a:r>
            <a:r>
              <a:rPr lang="nl-BE" sz="2800" i="1"/>
              <a:t>nonessential </a:t>
            </a:r>
            <a:endParaRPr lang="en-BE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D59C73-5593-CC12-890E-A9E8684E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Can only use one of the two type of soldering irons now.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E52AC-75C0-31C5-782D-E41AD5AA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17899"/>
            <a:ext cx="6922008" cy="51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0B101-FE4B-1FC3-19ED-59D09B99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 dirty="0"/>
              <a:t>Did it work? </a:t>
            </a:r>
            <a:endParaRPr lang="en-BE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0F712-12E1-9733-BD37-91B1DC5E4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7673"/>
          <a:stretch/>
        </p:blipFill>
        <p:spPr>
          <a:xfrm>
            <a:off x="1123357" y="3018327"/>
            <a:ext cx="3533985" cy="27281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A59758-07C7-1D5D-B605-6CBABDE8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r>
              <a:rPr lang="en-US" sz="2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1589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B1A-F772-2EE4-7FB8-C857C654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its issues.</a:t>
            </a:r>
            <a:endParaRPr lang="en-B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CC9D9B-BC16-DDA3-69CF-4571202ED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918" y="2381818"/>
            <a:ext cx="3858163" cy="3238952"/>
          </a:xfrm>
        </p:spPr>
      </p:pic>
    </p:spTree>
    <p:extLst>
      <p:ext uri="{BB962C8B-B14F-4D97-AF65-F5344CB8AC3E}">
        <p14:creationId xmlns:p14="http://schemas.microsoft.com/office/powerpoint/2010/main" val="81879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FC4C-E2DB-24D6-DDF2-77927F4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measurement and its issues</a:t>
            </a:r>
            <a:endParaRPr lang="en-BE" dirty="0"/>
          </a:p>
        </p:txBody>
      </p:sp>
      <p:pic>
        <p:nvPicPr>
          <p:cNvPr id="5" name="Content Placeholder 4" descr="A table with many wires and electronics&#10;&#10;Description automatically generated">
            <a:extLst>
              <a:ext uri="{FF2B5EF4-FFF2-40B4-BE49-F238E27FC236}">
                <a16:creationId xmlns:a16="http://schemas.microsoft.com/office/drawing/2014/main" id="{1BA98E60-2B97-61B3-E507-F4BAE74C6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825624"/>
            <a:ext cx="9985513" cy="5032375"/>
          </a:xfrm>
        </p:spPr>
      </p:pic>
    </p:spTree>
    <p:extLst>
      <p:ext uri="{BB962C8B-B14F-4D97-AF65-F5344CB8AC3E}">
        <p14:creationId xmlns:p14="http://schemas.microsoft.com/office/powerpoint/2010/main" val="12779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FE8E-1C05-D803-B54F-A57A1017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done now. Right?</a:t>
            </a:r>
            <a:endParaRPr lang="en-BE" dirty="0"/>
          </a:p>
        </p:txBody>
      </p:sp>
      <p:pic>
        <p:nvPicPr>
          <p:cNvPr id="5" name="Content Placeholder 4" descr="A desk with a computer and other objects on it&#10;&#10;Description automatically generated">
            <a:extLst>
              <a:ext uri="{FF2B5EF4-FFF2-40B4-BE49-F238E27FC236}">
                <a16:creationId xmlns:a16="http://schemas.microsoft.com/office/drawing/2014/main" id="{FDA3A9B9-3BCF-1449-667B-4977F2404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60415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7E6F-BC6C-D335-CE67-2317A4CA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case. </a:t>
            </a:r>
            <a:endParaRPr lang="en-BE" dirty="0"/>
          </a:p>
        </p:txBody>
      </p:sp>
      <p:pic>
        <p:nvPicPr>
          <p:cNvPr id="5" name="Content Placeholder 4" descr="A black box with a green circuit board and red wires&#10;&#10;Description automatically generated">
            <a:extLst>
              <a:ext uri="{FF2B5EF4-FFF2-40B4-BE49-F238E27FC236}">
                <a16:creationId xmlns:a16="http://schemas.microsoft.com/office/drawing/2014/main" id="{5607F103-2944-D1EB-7DEC-25CC79FC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53" y="1825625"/>
            <a:ext cx="5803494" cy="4351338"/>
          </a:xfrm>
        </p:spPr>
      </p:pic>
    </p:spTree>
    <p:extLst>
      <p:ext uri="{BB962C8B-B14F-4D97-AF65-F5344CB8AC3E}">
        <p14:creationId xmlns:p14="http://schemas.microsoft.com/office/powerpoint/2010/main" val="244117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4204-0203-0F8F-85F8-762A7746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finishes product. </a:t>
            </a:r>
            <a:endParaRPr lang="en-BE" dirty="0"/>
          </a:p>
        </p:txBody>
      </p:sp>
      <p:pic>
        <p:nvPicPr>
          <p:cNvPr id="5" name="Content Placeholder 4" descr="A soldering machine with a soldering iron&#10;&#10;Description automatically generated">
            <a:extLst>
              <a:ext uri="{FF2B5EF4-FFF2-40B4-BE49-F238E27FC236}">
                <a16:creationId xmlns:a16="http://schemas.microsoft.com/office/drawing/2014/main" id="{774877BB-6C03-7B18-B79F-A5416C7D7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53" y="1825625"/>
            <a:ext cx="5803494" cy="4351338"/>
          </a:xfrm>
        </p:spPr>
      </p:pic>
    </p:spTree>
    <p:extLst>
      <p:ext uri="{BB962C8B-B14F-4D97-AF65-F5344CB8AC3E}">
        <p14:creationId xmlns:p14="http://schemas.microsoft.com/office/powerpoint/2010/main" val="203925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71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Soldering station.</vt:lpstr>
      <vt:lpstr>The original design</vt:lpstr>
      <vt:lpstr>Redesign it removing  the nonessential </vt:lpstr>
      <vt:lpstr>Did it work? </vt:lpstr>
      <vt:lpstr>Software and its issues.</vt:lpstr>
      <vt:lpstr>Temperature measurement and its issues</vt:lpstr>
      <vt:lpstr>Its done now. Right?</vt:lpstr>
      <vt:lpstr>The case. </vt:lpstr>
      <vt:lpstr>The finishes product. </vt:lpstr>
      <vt:lpstr>Some issues that need to be fixed.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solderingiron</dc:title>
  <dc:creator>Christophe van der Puijl</dc:creator>
  <cp:lastModifiedBy>Christophe van der Puijl</cp:lastModifiedBy>
  <cp:revision>4</cp:revision>
  <dcterms:created xsi:type="dcterms:W3CDTF">2024-05-27T17:12:13Z</dcterms:created>
  <dcterms:modified xsi:type="dcterms:W3CDTF">2024-05-29T06:22:36Z</dcterms:modified>
</cp:coreProperties>
</file>