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Vision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1887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• "Our mission is to create an online platform for seamless dental appointment bookings." 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Here’s a sharper version. Does this sound right? Tap Confirm or send edits.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Problem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1887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• 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2025-08-21T01:18:12Z</dcterms:created>
  <dcterms:modified xsi:type="dcterms:W3CDTF">2025-08-21T01:18:12Z</dcterms:modified>
</cp:coreProperties>
</file>