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Vision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1887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• "Our mission is to create an online portal for our clinic to streamline reservations and generate more leads." </a:t>
            </a:r>
            <a:endParaRPr lang="en-US" sz="1600" dirty="0"/>
          </a:p>
          <a:p>
            <a:pPr indent="0" marL="0">
              <a:buNone/>
            </a:pP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Here’s a sharper version. Does this sound right? Tap Confirm or send edits.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Problem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1887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• 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2025-08-21T01:04:25Z</dcterms:created>
  <dcterms:modified xsi:type="dcterms:W3CDTF">2025-08-21T01:04:25Z</dcterms:modified>
</cp:coreProperties>
</file>