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85e7caf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85e7caf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85e7caf9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85e7caf9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85e7caf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85e7caf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85e7caf9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85e7caf9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85e7caf9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85e7caf9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85e7caf9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85e7caf9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85e7caf9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e85e7caf9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85e7caf9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85e7caf9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85e7caf9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85e7caf9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85e7caf9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85e7caf9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Volunteer Management System</a:t>
            </a:r>
            <a:endParaRPr sz="4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Ing. Iva Kantorová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8. Závěr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Děkuji vám za pozornost a čas, který jste věnovali této prezentaci. Věřím, že jsem vám poskytla dostatek informací, které podtrhují význam a přínosy projektu Volunteer Management System a ráda odpovím na jakékoli dotazy.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Obsah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autorovi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Použitý technologický stack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Krátký popis projektu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Cíle projektu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Cílová skupina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Komerční hodnota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Závěr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AutoNum type="arabicPeriod"/>
            </a:pPr>
            <a:r>
              <a:rPr lang="c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autorovi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Jméno: Ing. Iva Kantorová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Pozice: Studentka kurzu Python v STEP IT Academy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Kontaktní informace: </a:t>
            </a:r>
            <a:r>
              <a:rPr lang="cs" sz="1400">
                <a:solidFill>
                  <a:srgbClr val="1D1678"/>
                </a:solidFill>
                <a:latin typeface="Arial"/>
                <a:ea typeface="Arial"/>
                <a:cs typeface="Arial"/>
                <a:sym typeface="Arial"/>
              </a:rPr>
              <a:t>iva.kantorova@gmail.com</a:t>
            </a:r>
            <a:endParaRPr sz="1400">
              <a:solidFill>
                <a:srgbClr val="1D16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Zaměstnání: NPI: New product implementation ve firmě TESCAN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Motivace: Python je jedním z nejpopulárnějších programovacích jazyků na světě, a to díky své jednoduchosti a univerzálnosti. Je ideální pro začátečníky, protože má intuitivní syntaxi a rozsáhlou komunitu. Kurz beru jako investici k posílení znalostí a možnému využití práce s daty.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 Použitý technologický stack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3.11.5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 5.0.3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Bootstrap 5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3.6.0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Databáze: SQLite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c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Název projektu: Volunteer Management System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Popis: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Tento systém slouží k efektivnímu řízení dobrovolnických aktivit. Umožňuje administrátorům přidávat a spravovat aktivity a dobrovolníkům se na tyto aktivity registrovat. Cílem je zjednodušit organizaci a účast na dobrovolnických akcích.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 Cíle projektu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Primární cíl: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Poskytnout centralizovanou platformu pro správu dobrovolnických aktivit.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Sekundární cíl: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Usnadnit dobrovolníkům nalezení a registraci na aktivity dle jejich zájmu a dostupnosti.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Použití: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Aplikace aktuálně nemá uživatele, ale může být využita dobrovolnickými organizacemi a jednotlivými dobrovolníky.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5. Cílová skupina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Organizace: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Dobrovolnické organizace, neziskové organizace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Jednotlivci: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Dobrovolníci, kteří hledají příležitosti k účasti na různých aktivitách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6. Komerční hodnota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Potenciální zpeněžení: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Možnost nabízet placené prémiové funkce pro organizace (např. pokročilá správa dobrovolníků, analytické nástroje)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Odhadované příjmy, příjem za jednoho uživatele/rok a celkový příjem za rok by musely být spočítány na základě reálných požadavků uživatelů.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545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7. Vytvoření stránky na PythonAnywhere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639775" y="1328800"/>
            <a:ext cx="43995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V rámci tohoto projektu jsem vytvořila webovou stránku pomocí platformy PythonAnywhere, která umožňuje snadné nasazení a správu webových aplikací.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 vývoj stránky jsem použila Python a webový framework Django.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Po dokončení vývoje jsem aplikaci nahrála na PythonAnywhere a nakonfigurovala SSL certifikát.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Díky tomu je stránka přístupná přes HTTPS, což zajišťuje bezpečnou komunikaci.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PythonAnywhere nabízí jednoduché uživatelské rozhraní, automatické zálohování a snadnou integraci s nástroji jako je Git, což usnadňuje správu a nasazení webových aplikací.</a:t>
            </a:r>
            <a:endParaRPr sz="1400"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275" y="1893162"/>
            <a:ext cx="3873573" cy="209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