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61" r:id="rId4"/>
    <p:sldId id="286" r:id="rId5"/>
    <p:sldId id="299" r:id="rId6"/>
    <p:sldId id="289" r:id="rId7"/>
    <p:sldId id="290" r:id="rId8"/>
    <p:sldId id="291" r:id="rId9"/>
    <p:sldId id="293" r:id="rId10"/>
    <p:sldId id="294" r:id="rId11"/>
    <p:sldId id="295" r:id="rId12"/>
    <p:sldId id="276" r:id="rId13"/>
    <p:sldId id="296" r:id="rId14"/>
    <p:sldId id="277" r:id="rId15"/>
    <p:sldId id="300" r:id="rId16"/>
    <p:sldId id="321" r:id="rId17"/>
    <p:sldId id="319" r:id="rId18"/>
    <p:sldId id="322" r:id="rId19"/>
    <p:sldId id="323" r:id="rId20"/>
    <p:sldId id="320" r:id="rId21"/>
    <p:sldId id="278" r:id="rId22"/>
    <p:sldId id="307" r:id="rId23"/>
    <p:sldId id="308" r:id="rId24"/>
    <p:sldId id="309" r:id="rId25"/>
    <p:sldId id="310" r:id="rId26"/>
    <p:sldId id="313" r:id="rId27"/>
    <p:sldId id="325" r:id="rId28"/>
    <p:sldId id="327" r:id="rId29"/>
    <p:sldId id="326" r:id="rId30"/>
    <p:sldId id="328" r:id="rId31"/>
    <p:sldId id="324" r:id="rId32"/>
    <p:sldId id="329" r:id="rId33"/>
    <p:sldId id="330" r:id="rId34"/>
    <p:sldId id="314" r:id="rId35"/>
    <p:sldId id="316" r:id="rId36"/>
    <p:sldId id="284" r:id="rId37"/>
    <p:sldId id="285" r:id="rId38"/>
    <p:sldId id="275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ED195BC1-7697-4040-8633-DBA2CA45DA68}">
          <p14:sldIdLst>
            <p14:sldId id="256"/>
          </p14:sldIdLst>
        </p14:section>
        <p14:section name="멘토 및 멘티 소개" id="{02A572F7-6655-44C2-886C-A57F56EA5417}">
          <p14:sldIdLst>
            <p14:sldId id="301"/>
          </p14:sldIdLst>
        </p14:section>
        <p14:section name="목차" id="{7F7796DF-F271-499E-87D6-8B32C2F36623}">
          <p14:sldIdLst>
            <p14:sldId id="261"/>
          </p14:sldIdLst>
        </p14:section>
        <p14:section name="배경" id="{D3B70E7C-8DEC-4239-9CBA-546744F4F247}">
          <p14:sldIdLst>
            <p14:sldId id="286"/>
            <p14:sldId id="299"/>
            <p14:sldId id="289"/>
            <p14:sldId id="290"/>
            <p14:sldId id="291"/>
            <p14:sldId id="293"/>
            <p14:sldId id="294"/>
            <p14:sldId id="295"/>
          </p14:sldIdLst>
        </p14:section>
        <p14:section name="목표" id="{86E5F48C-CD9B-4958-9BE0-916BBC3A7CFE}">
          <p14:sldIdLst>
            <p14:sldId id="276"/>
            <p14:sldId id="296"/>
          </p14:sldIdLst>
        </p14:section>
        <p14:section name="분석" id="{4D98548F-D1C5-48BB-8E7B-B0BB29DDD79A}">
          <p14:sldIdLst>
            <p14:sldId id="277"/>
            <p14:sldId id="300"/>
          </p14:sldIdLst>
        </p14:section>
        <p14:section name="설계 - 프론트엔드" id="{DF570FC6-5FC9-487C-9028-1F1714E20A16}">
          <p14:sldIdLst>
            <p14:sldId id="321"/>
            <p14:sldId id="319"/>
            <p14:sldId id="322"/>
            <p14:sldId id="323"/>
            <p14:sldId id="320"/>
          </p14:sldIdLst>
        </p14:section>
        <p14:section name="설계 - 백엔드" id="{2F14639F-E755-4788-8240-308C429F97AA}">
          <p14:sldIdLst>
            <p14:sldId id="278"/>
            <p14:sldId id="307"/>
            <p14:sldId id="308"/>
            <p14:sldId id="309"/>
            <p14:sldId id="310"/>
            <p14:sldId id="313"/>
            <p14:sldId id="325"/>
            <p14:sldId id="327"/>
            <p14:sldId id="326"/>
            <p14:sldId id="328"/>
            <p14:sldId id="324"/>
            <p14:sldId id="329"/>
            <p14:sldId id="330"/>
            <p14:sldId id="314"/>
          </p14:sldIdLst>
        </p14:section>
        <p14:section name="구현 - 시연" id="{20F2556A-900B-4442-B000-B82E2472D6A8}">
          <p14:sldIdLst>
            <p14:sldId id="316"/>
          </p14:sldIdLst>
        </p14:section>
        <p14:section name="결론 - 기대 효과" id="{1782F150-FC0F-4767-8869-97686DE7222F}">
          <p14:sldIdLst>
            <p14:sldId id="284"/>
          </p14:sldIdLst>
        </p14:section>
        <p14:section name="결론 - 향후 발전 사항" id="{C2923AAD-0F91-4856-A929-44C8D49CE4A7}">
          <p14:sldIdLst>
            <p14:sldId id="285"/>
          </p14:sldIdLst>
        </p14:section>
        <p14:section name="QnA session + 출처" id="{B060D928-98AB-4C65-951F-37F89E895BB8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5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예찬" initials="박" lastIdx="2" clrIdx="0">
    <p:extLst>
      <p:ext uri="{19B8F6BF-5375-455C-9EA6-DF929625EA0E}">
        <p15:presenceInfo xmlns:p15="http://schemas.microsoft.com/office/powerpoint/2012/main" userId="S::13113326@officestu.seoultech.ac.kr::737246ec-c012-43ec-b115-7b01fd14bb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43F"/>
    <a:srgbClr val="ABB529"/>
    <a:srgbClr val="000000"/>
    <a:srgbClr val="FDF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600" y="904"/>
      </p:cViewPr>
      <p:guideLst>
        <p:guide orient="horz" pos="2160"/>
        <p:guide pos="25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DE5C-4939-4E73-A3BC-2D870F0FA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DD4520-E2E1-41DC-954B-853FD9C70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0D941-81BB-47FE-97B3-49C2F083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2C46-928A-4081-9EA0-3ACB23D3A7B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3F0C8-E7FA-4AEE-9B46-977DC1DE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5235-1ED4-4F23-B8E7-EBBB340F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8170-8717-4831-8809-94FD21CF1B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96F812-92AA-45AF-A9FE-C650A483628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55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4B80E-DB5A-4508-9EB0-2505C5C8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C6DE0E-2505-418A-903B-21D3823CD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6B57A-6849-464A-88F1-97F92C2D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2C46-928A-4081-9EA0-3ACB23D3A7B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AFA1D-ED3D-4E44-83CE-1208177F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9CA19-420D-49F3-B81D-5338EDE7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8170-8717-4831-8809-94FD21CF1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6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C4F262-37E4-4B0A-A260-C35746F35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9A122C-9909-4642-B18A-DDB940B92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5CE68-9E9D-46A2-9EF9-74F58A98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2C46-928A-4081-9EA0-3ACB23D3A7B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6034C0-ECBB-451A-9E69-D311F0CC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C4F01-0F38-400C-8D4E-4ED59585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8170-8717-4831-8809-94FD21CF1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32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D019E-C6AA-4A9A-8617-CA4D17D7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C3799-CFC6-4699-ACA4-EF0EAC11D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DDF8D-177E-4261-ADAD-9E37CF33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2C46-928A-4081-9EA0-3ACB23D3A7B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18143-4A92-42EA-9859-CCF8EBE7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6DD918-50B4-4D2F-95B7-9E81FE47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8170-8717-4831-8809-94FD21CF1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2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F6408-2212-4E89-9809-FB8D0631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B779C6-D6FD-4168-B13C-EE1D893AF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87036-70D1-4CAD-9151-584CDDBD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2C46-928A-4081-9EA0-3ACB23D3A7B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560A3-0745-4A3B-BBF3-FBCFC13A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48E7B-0226-4E68-A7E5-08C62898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8170-8717-4831-8809-94FD21CF1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11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78C40-F030-4694-A237-DF26E5C9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67431-02FD-471F-AD80-89DF75865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59F107-FC6F-4DD1-BFCD-7B5D75A4F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69A2D-C484-4298-9F7F-003D3181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2C46-928A-4081-9EA0-3ACB23D3A7B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4A1D35-C32E-4E42-BBA7-46EDDCD9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B74848-4307-48F6-B754-C5E9DB25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8170-8717-4831-8809-94FD21CF1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9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C4943-A736-4BF8-A72D-E608C62D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A161AF-AD6A-4713-9A2C-11A965FEF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902C88-A73F-45A7-9D8E-50CEE7770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98781B-9DC7-4229-B398-08AD8E3ED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E6E8F5-0EBB-4BF4-BD46-5F8F4EAA4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4A484A-DD00-428A-AF86-7776FE47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2C46-928A-4081-9EA0-3ACB23D3A7B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CEA58B-200A-4DED-AF7F-32E705F7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F11B9F-DF9A-411F-AABA-96F4C5D6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8170-8717-4831-8809-94FD21CF1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6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1A199-8D30-4C9F-9A80-445F1194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F99263-E897-4A05-8F11-CB43EE50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2C46-928A-4081-9EA0-3ACB23D3A7B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112152-DE24-4E66-8C43-DC54EAD5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E27A66-6067-47A9-80CE-F6BADC56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8170-8717-4831-8809-94FD21CF1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15AF05-D9A0-4E34-9BB6-442D4BB4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2C46-928A-4081-9EA0-3ACB23D3A7B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A535B2-86A6-4918-911B-258F92B9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39AF66-8715-4940-BA78-593E320B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8170-8717-4831-8809-94FD21CF1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90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42D2D-BADF-4B7D-A905-92D313CC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E9427-301D-4C84-824A-E1DF229F9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4BD0C4-F627-4C75-860E-40E5022EC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CF40D6-3370-408F-BC24-AEF1E19E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2C46-928A-4081-9EA0-3ACB23D3A7B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9A4BC6-A82C-4C99-B8E4-E984F4A5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4259C9-FBF8-4815-B135-2E356FA4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8170-8717-4831-8809-94FD21CF1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3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706B2-8629-4AE3-B27E-4B83C0BE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4009D3-ACE3-4C3F-8957-F76F16E46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B96D2B-B1CF-4D3E-BF00-C14024032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347CC-80E3-4BD6-885B-037634C3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2C46-928A-4081-9EA0-3ACB23D3A7B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DFE266-D621-4397-A30B-CFBEEA93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58C6B8-C38E-414F-951E-B0C5AC4A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8170-8717-4831-8809-94FD21CF1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A7F503-5331-4580-A16A-61814ACA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4CEEBB-3228-403D-ADFA-AF7AFDC3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D2CE3-7161-4785-B3F7-A8F39AFEA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62C46-928A-4081-9EA0-3ACB23D3A7B5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F6A10-3398-4006-B83C-BFDD0333F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F254C-5878-43A1-8143-D777CDBB2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8170-8717-4831-8809-94FD21CF1B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60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jp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jp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jp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jp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jp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jp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jp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jp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jp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jp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jp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jp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jp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jp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6E7C0749-2ECA-446E-B128-DFE66DC93FE0}"/>
              </a:ext>
            </a:extLst>
          </p:cNvPr>
          <p:cNvSpPr/>
          <p:nvPr/>
        </p:nvSpPr>
        <p:spPr>
          <a:xfrm>
            <a:off x="3024712" y="1408668"/>
            <a:ext cx="6207125" cy="3968750"/>
          </a:xfrm>
          <a:prstGeom prst="roundRect">
            <a:avLst>
              <a:gd name="adj" fmla="val 2557"/>
            </a:avLst>
          </a:prstGeom>
          <a:solidFill>
            <a:schemeClr val="bg1"/>
          </a:solidFill>
          <a:ln>
            <a:noFill/>
          </a:ln>
          <a:effectLst>
            <a:outerShdw blurRad="431800" dist="50800" dir="5400000" algn="ctr" rotWithShape="0">
              <a:srgbClr val="F1543F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양쪽 모서리가 둥근 사각형 5">
            <a:extLst>
              <a:ext uri="{FF2B5EF4-FFF2-40B4-BE49-F238E27FC236}">
                <a16:creationId xmlns:a16="http://schemas.microsoft.com/office/drawing/2014/main" id="{96A0C6DA-C8F3-4669-BE1E-42CBC0F190C1}"/>
              </a:ext>
            </a:extLst>
          </p:cNvPr>
          <p:cNvSpPr/>
          <p:nvPr/>
        </p:nvSpPr>
        <p:spPr>
          <a:xfrm>
            <a:off x="3024712" y="1460500"/>
            <a:ext cx="6207125" cy="2044699"/>
          </a:xfrm>
          <a:prstGeom prst="round2SameRect">
            <a:avLst>
              <a:gd name="adj1" fmla="val 13308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F1543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800" b="1" kern="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</a:p>
          <a:p>
            <a:pPr algn="ctr" latinLnBrk="0">
              <a:defRPr/>
            </a:pPr>
            <a:endParaRPr lang="en-US" altLang="ko-KR" sz="1050" kern="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 latinLnBrk="0">
              <a:defRPr/>
            </a:pPr>
            <a:endParaRPr lang="en-US" altLang="ko-KR" sz="1050" kern="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sz="2000" kern="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Test you total coding skill</a:t>
            </a:r>
            <a:endParaRPr lang="ko-KR" altLang="en-US" sz="2000" kern="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3EE019-7505-4C3D-97C5-D1969EF670C2}"/>
              </a:ext>
            </a:extLst>
          </p:cNvPr>
          <p:cNvSpPr txBox="1"/>
          <p:nvPr/>
        </p:nvSpPr>
        <p:spPr>
          <a:xfrm>
            <a:off x="4950655" y="4507468"/>
            <a:ext cx="251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Presented</a:t>
            </a:r>
            <a:r>
              <a:rPr lang="ko-KR" altLang="en-US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by</a:t>
            </a:r>
            <a:r>
              <a:rPr lang="ko-KR" altLang="en-US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Team</a:t>
            </a:r>
            <a:r>
              <a:rPr lang="ko-KR" altLang="en-US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BTB</a:t>
            </a:r>
            <a:endParaRPr lang="ko-KR" altLang="en-US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E32A383-2D2E-4D6D-8104-0BCB0BF849CB}"/>
              </a:ext>
            </a:extLst>
          </p:cNvPr>
          <p:cNvGrpSpPr/>
          <p:nvPr/>
        </p:nvGrpSpPr>
        <p:grpSpPr>
          <a:xfrm>
            <a:off x="4664973" y="4549293"/>
            <a:ext cx="285682" cy="285682"/>
            <a:chOff x="4419668" y="120717"/>
            <a:chExt cx="285682" cy="28568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42A0317-3F6B-41EE-AF2D-2FD12B7684FA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644B1A74-35A8-45AD-A1EE-ABA841EAB9CF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230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85292" y="206806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555DB27-4F50-425E-9DF6-26AA1339C305}"/>
              </a:ext>
            </a:extLst>
          </p:cNvPr>
          <p:cNvSpPr txBox="1"/>
          <p:nvPr/>
        </p:nvSpPr>
        <p:spPr>
          <a:xfrm>
            <a:off x="9480003" y="354787"/>
            <a:ext cx="2143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배경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B8E3EA2-847F-4DC5-97CD-894BA99D9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0" y="1405957"/>
            <a:ext cx="4843843" cy="4224822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3147E76-C96F-41AC-9646-7BF711F7CB23}"/>
              </a:ext>
            </a:extLst>
          </p:cNvPr>
          <p:cNvSpPr/>
          <p:nvPr/>
        </p:nvSpPr>
        <p:spPr>
          <a:xfrm>
            <a:off x="948266" y="1947334"/>
            <a:ext cx="1124373" cy="207500"/>
          </a:xfrm>
          <a:prstGeom prst="roundRect">
            <a:avLst/>
          </a:prstGeom>
          <a:solidFill>
            <a:srgbClr val="ABB52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70580-B161-46E1-860C-C43181AB81F7}"/>
              </a:ext>
            </a:extLst>
          </p:cNvPr>
          <p:cNvSpPr txBox="1"/>
          <p:nvPr/>
        </p:nvSpPr>
        <p:spPr>
          <a:xfrm>
            <a:off x="1038758" y="5695102"/>
            <a:ext cx="43973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&lt;OKKY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노상범 대표님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`18.03.29&gt;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BD9BE94-127C-4F62-8F5B-CA8AF0D784C0}"/>
              </a:ext>
            </a:extLst>
          </p:cNvPr>
          <p:cNvSpPr/>
          <p:nvPr/>
        </p:nvSpPr>
        <p:spPr>
          <a:xfrm>
            <a:off x="1487357" y="2164264"/>
            <a:ext cx="3275143" cy="207500"/>
          </a:xfrm>
          <a:prstGeom prst="roundRect">
            <a:avLst/>
          </a:prstGeom>
          <a:solidFill>
            <a:srgbClr val="ABB52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5F40D97-2F6E-4F72-A0ED-1232007C65B7}"/>
              </a:ext>
            </a:extLst>
          </p:cNvPr>
          <p:cNvSpPr/>
          <p:nvPr/>
        </p:nvSpPr>
        <p:spPr>
          <a:xfrm>
            <a:off x="2600325" y="3143852"/>
            <a:ext cx="2835792" cy="207500"/>
          </a:xfrm>
          <a:prstGeom prst="roundRect">
            <a:avLst/>
          </a:prstGeom>
          <a:solidFill>
            <a:srgbClr val="ABB52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8AA1E8-3D67-40CC-B003-80FCF5D02B76}"/>
              </a:ext>
            </a:extLst>
          </p:cNvPr>
          <p:cNvSpPr/>
          <p:nvPr/>
        </p:nvSpPr>
        <p:spPr>
          <a:xfrm>
            <a:off x="948266" y="3325250"/>
            <a:ext cx="1526818" cy="207500"/>
          </a:xfrm>
          <a:prstGeom prst="roundRect">
            <a:avLst/>
          </a:prstGeom>
          <a:solidFill>
            <a:srgbClr val="ABB52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57027C8-FF15-46F0-98D2-356B8CBD55BB}"/>
              </a:ext>
            </a:extLst>
          </p:cNvPr>
          <p:cNvCxnSpPr/>
          <p:nvPr/>
        </p:nvCxnSpPr>
        <p:spPr>
          <a:xfrm>
            <a:off x="6096000" y="1947334"/>
            <a:ext cx="5264150" cy="0"/>
          </a:xfrm>
          <a:prstGeom prst="line">
            <a:avLst/>
          </a:prstGeom>
          <a:ln w="50800">
            <a:solidFill>
              <a:srgbClr val="F154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5AC8FF-1200-4669-A24D-2B936FF1DF90}"/>
              </a:ext>
            </a:extLst>
          </p:cNvPr>
          <p:cNvSpPr txBox="1"/>
          <p:nvPr/>
        </p:nvSpPr>
        <p:spPr>
          <a:xfrm>
            <a:off x="6867458" y="1365014"/>
            <a:ext cx="3873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코딩 테스트의 문제점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AAC0C9-5BF5-4CCE-94AB-E029656B2D83}"/>
              </a:ext>
            </a:extLst>
          </p:cNvPr>
          <p:cNvSpPr txBox="1"/>
          <p:nvPr/>
        </p:nvSpPr>
        <p:spPr>
          <a:xfrm>
            <a:off x="6197509" y="2168429"/>
            <a:ext cx="52373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최고점이 아닌 최저점을 걸려 내기</a:t>
            </a:r>
            <a:b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위한 수단에 불과하다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F0111-A84E-4F9D-A306-585BD4FAEFFF}"/>
              </a:ext>
            </a:extLst>
          </p:cNvPr>
          <p:cNvSpPr txBox="1"/>
          <p:nvPr/>
        </p:nvSpPr>
        <p:spPr>
          <a:xfrm>
            <a:off x="6197509" y="3242858"/>
            <a:ext cx="5724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 개발자의 실력을 검증할 수 있는</a:t>
            </a:r>
            <a:b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 의구점이 존재한다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FE0A38-87FD-4BA1-A72C-78306D88DF3B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53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85292" y="206806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555DB27-4F50-425E-9DF6-26AA1339C305}"/>
              </a:ext>
            </a:extLst>
          </p:cNvPr>
          <p:cNvSpPr txBox="1"/>
          <p:nvPr/>
        </p:nvSpPr>
        <p:spPr>
          <a:xfrm>
            <a:off x="9480003" y="354787"/>
            <a:ext cx="2143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배경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B8E3EA2-847F-4DC5-97CD-894BA99D9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0" y="1405957"/>
            <a:ext cx="4843843" cy="4224822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3147E76-C96F-41AC-9646-7BF711F7CB23}"/>
              </a:ext>
            </a:extLst>
          </p:cNvPr>
          <p:cNvSpPr/>
          <p:nvPr/>
        </p:nvSpPr>
        <p:spPr>
          <a:xfrm>
            <a:off x="948266" y="1947334"/>
            <a:ext cx="1124373" cy="207500"/>
          </a:xfrm>
          <a:prstGeom prst="roundRect">
            <a:avLst/>
          </a:prstGeom>
          <a:solidFill>
            <a:srgbClr val="ABB52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70580-B161-46E1-860C-C43181AB81F7}"/>
              </a:ext>
            </a:extLst>
          </p:cNvPr>
          <p:cNvSpPr txBox="1"/>
          <p:nvPr/>
        </p:nvSpPr>
        <p:spPr>
          <a:xfrm>
            <a:off x="1038758" y="5695102"/>
            <a:ext cx="43973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&lt;OKKY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노상범 대표님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`18.03.29&gt;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BD9BE94-127C-4F62-8F5B-CA8AF0D784C0}"/>
              </a:ext>
            </a:extLst>
          </p:cNvPr>
          <p:cNvSpPr/>
          <p:nvPr/>
        </p:nvSpPr>
        <p:spPr>
          <a:xfrm>
            <a:off x="1487357" y="2164264"/>
            <a:ext cx="3275143" cy="207500"/>
          </a:xfrm>
          <a:prstGeom prst="roundRect">
            <a:avLst/>
          </a:prstGeom>
          <a:solidFill>
            <a:srgbClr val="ABB52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5F40D97-2F6E-4F72-A0ED-1232007C65B7}"/>
              </a:ext>
            </a:extLst>
          </p:cNvPr>
          <p:cNvSpPr/>
          <p:nvPr/>
        </p:nvSpPr>
        <p:spPr>
          <a:xfrm>
            <a:off x="2600325" y="3143852"/>
            <a:ext cx="2835792" cy="207500"/>
          </a:xfrm>
          <a:prstGeom prst="roundRect">
            <a:avLst/>
          </a:prstGeom>
          <a:solidFill>
            <a:srgbClr val="ABB52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8AA1E8-3D67-40CC-B003-80FCF5D02B76}"/>
              </a:ext>
            </a:extLst>
          </p:cNvPr>
          <p:cNvSpPr/>
          <p:nvPr/>
        </p:nvSpPr>
        <p:spPr>
          <a:xfrm>
            <a:off x="948266" y="3325250"/>
            <a:ext cx="1526818" cy="207500"/>
          </a:xfrm>
          <a:prstGeom prst="roundRect">
            <a:avLst/>
          </a:prstGeom>
          <a:solidFill>
            <a:srgbClr val="ABB52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57027C8-FF15-46F0-98D2-356B8CBD55BB}"/>
              </a:ext>
            </a:extLst>
          </p:cNvPr>
          <p:cNvCxnSpPr/>
          <p:nvPr/>
        </p:nvCxnSpPr>
        <p:spPr>
          <a:xfrm>
            <a:off x="6096000" y="1947334"/>
            <a:ext cx="5264150" cy="0"/>
          </a:xfrm>
          <a:prstGeom prst="line">
            <a:avLst/>
          </a:prstGeom>
          <a:ln w="50800">
            <a:solidFill>
              <a:srgbClr val="F154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5AC8FF-1200-4669-A24D-2B936FF1DF90}"/>
              </a:ext>
            </a:extLst>
          </p:cNvPr>
          <p:cNvSpPr txBox="1"/>
          <p:nvPr/>
        </p:nvSpPr>
        <p:spPr>
          <a:xfrm>
            <a:off x="6867458" y="1365014"/>
            <a:ext cx="3873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코딩 테스트의 문제점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AAC0C9-5BF5-4CCE-94AB-E029656B2D83}"/>
              </a:ext>
            </a:extLst>
          </p:cNvPr>
          <p:cNvSpPr txBox="1"/>
          <p:nvPr/>
        </p:nvSpPr>
        <p:spPr>
          <a:xfrm>
            <a:off x="6197509" y="2168429"/>
            <a:ext cx="52373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최고점이 아닌 최저점을 걸려 내기</a:t>
            </a:r>
            <a:b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위한 수단에 불과하다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CBBD76-BD29-47DE-88AC-94AEEB4DB818}"/>
              </a:ext>
            </a:extLst>
          </p:cNvPr>
          <p:cNvSpPr txBox="1"/>
          <p:nvPr/>
        </p:nvSpPr>
        <p:spPr>
          <a:xfrm>
            <a:off x="6197509" y="3242858"/>
            <a:ext cx="5724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 개발자의 실력을 검증할 수 있는</a:t>
            </a:r>
            <a:b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 의구점이 존재한다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5371A4-F4B3-431F-8990-AE9FAE98002F}"/>
              </a:ext>
            </a:extLst>
          </p:cNvPr>
          <p:cNvSpPr txBox="1"/>
          <p:nvPr/>
        </p:nvSpPr>
        <p:spPr>
          <a:xfrm>
            <a:off x="6197509" y="4401066"/>
            <a:ext cx="5368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직무에 따라 평가 역량이 달라져야</a:t>
            </a:r>
            <a:b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한다는 점을 고려하지 못하고 있다</a:t>
            </a:r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EF5D12-7C3D-4A3A-8A9E-AFF31472C8A4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86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83191" y="209168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918463-055E-45D2-B33F-B5200D27475A}"/>
              </a:ext>
            </a:extLst>
          </p:cNvPr>
          <p:cNvSpPr txBox="1"/>
          <p:nvPr/>
        </p:nvSpPr>
        <p:spPr>
          <a:xfrm>
            <a:off x="9480003" y="354787"/>
            <a:ext cx="21323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목표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A1EBEFE-23DE-4442-813F-8B71483949FC}"/>
              </a:ext>
            </a:extLst>
          </p:cNvPr>
          <p:cNvCxnSpPr/>
          <p:nvPr/>
        </p:nvCxnSpPr>
        <p:spPr>
          <a:xfrm>
            <a:off x="709539" y="1947334"/>
            <a:ext cx="5264150" cy="0"/>
          </a:xfrm>
          <a:prstGeom prst="line">
            <a:avLst/>
          </a:prstGeom>
          <a:ln w="50800">
            <a:solidFill>
              <a:srgbClr val="F154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92FA87-72E0-4CB6-A8A6-8848164C7ABB}"/>
              </a:ext>
            </a:extLst>
          </p:cNvPr>
          <p:cNvSpPr txBox="1"/>
          <p:nvPr/>
        </p:nvSpPr>
        <p:spPr>
          <a:xfrm>
            <a:off x="1480997" y="1365014"/>
            <a:ext cx="3873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코딩 테스트의 문제점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436C9F-9F85-46E3-993D-D26C77C03B29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139217-11DC-426D-A6A6-D9B9DC873D1A}"/>
              </a:ext>
            </a:extLst>
          </p:cNvPr>
          <p:cNvSpPr txBox="1"/>
          <p:nvPr/>
        </p:nvSpPr>
        <p:spPr>
          <a:xfrm>
            <a:off x="568461" y="2497041"/>
            <a:ext cx="52742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코딩 테스트 실력과 직무 관련 능력의</a:t>
            </a:r>
            <a:b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연관성이 낮아지고 있다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BFF9AB-210E-4418-85A0-C86F52905FCF}"/>
              </a:ext>
            </a:extLst>
          </p:cNvPr>
          <p:cNvSpPr txBox="1"/>
          <p:nvPr/>
        </p:nvSpPr>
        <p:spPr>
          <a:xfrm>
            <a:off x="568462" y="3913115"/>
            <a:ext cx="6218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코딩테스트 방법으로는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회사에서 필요한 </a:t>
            </a:r>
            <a:b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수행 능력을 평가할 수 없다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949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91658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918463-055E-45D2-B33F-B5200D27475A}"/>
              </a:ext>
            </a:extLst>
          </p:cNvPr>
          <p:cNvSpPr txBox="1"/>
          <p:nvPr/>
        </p:nvSpPr>
        <p:spPr>
          <a:xfrm>
            <a:off x="9480003" y="354787"/>
            <a:ext cx="21323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목표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A1EBEFE-23DE-4442-813F-8B71483949FC}"/>
              </a:ext>
            </a:extLst>
          </p:cNvPr>
          <p:cNvCxnSpPr/>
          <p:nvPr/>
        </p:nvCxnSpPr>
        <p:spPr>
          <a:xfrm>
            <a:off x="709539" y="1947334"/>
            <a:ext cx="5264150" cy="0"/>
          </a:xfrm>
          <a:prstGeom prst="line">
            <a:avLst/>
          </a:prstGeom>
          <a:ln w="50800">
            <a:solidFill>
              <a:srgbClr val="F154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92FA87-72E0-4CB6-A8A6-8848164C7ABB}"/>
              </a:ext>
            </a:extLst>
          </p:cNvPr>
          <p:cNvSpPr txBox="1"/>
          <p:nvPr/>
        </p:nvSpPr>
        <p:spPr>
          <a:xfrm>
            <a:off x="1480997" y="1365014"/>
            <a:ext cx="3873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코딩 테스트의 문제점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9FD573F-3D52-4F1F-ABB5-617F2D8C434F}"/>
              </a:ext>
            </a:extLst>
          </p:cNvPr>
          <p:cNvCxnSpPr/>
          <p:nvPr/>
        </p:nvCxnSpPr>
        <p:spPr>
          <a:xfrm>
            <a:off x="6276405" y="1947334"/>
            <a:ext cx="5264150" cy="0"/>
          </a:xfrm>
          <a:prstGeom prst="line">
            <a:avLst/>
          </a:prstGeom>
          <a:ln w="50800">
            <a:solidFill>
              <a:srgbClr val="F154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22E1A0E-6C75-4251-A16D-177CFA17D3BC}"/>
              </a:ext>
            </a:extLst>
          </p:cNvPr>
          <p:cNvSpPr txBox="1"/>
          <p:nvPr/>
        </p:nvSpPr>
        <p:spPr>
          <a:xfrm>
            <a:off x="7954948" y="1365014"/>
            <a:ext cx="21162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목표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920447-FD3B-47E5-980E-7F32B52C6FF9}"/>
              </a:ext>
            </a:extLst>
          </p:cNvPr>
          <p:cNvSpPr txBox="1"/>
          <p:nvPr/>
        </p:nvSpPr>
        <p:spPr>
          <a:xfrm>
            <a:off x="6333310" y="2500946"/>
            <a:ext cx="47452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8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직무 관련 능력을 평가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하기 위해 </a:t>
            </a:r>
            <a:b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직무에 맞는 테스트가 필요하다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6ABEBD-1253-4840-88A7-21F695AD2676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561929-6CDC-43D7-8AE6-4A70727ED424}"/>
              </a:ext>
            </a:extLst>
          </p:cNvPr>
          <p:cNvSpPr txBox="1"/>
          <p:nvPr/>
        </p:nvSpPr>
        <p:spPr>
          <a:xfrm>
            <a:off x="6333310" y="3913115"/>
            <a:ext cx="52966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수행 능력을 평가하기 위해</a:t>
            </a:r>
            <a:b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단위의 테스트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필요하다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A28798-A6D6-4BB1-B0E5-72080227D7BA}"/>
              </a:ext>
            </a:extLst>
          </p:cNvPr>
          <p:cNvSpPr txBox="1"/>
          <p:nvPr/>
        </p:nvSpPr>
        <p:spPr>
          <a:xfrm>
            <a:off x="568461" y="2497041"/>
            <a:ext cx="52742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코딩 테스트 실력과 직무 관련 능력의</a:t>
            </a:r>
            <a:b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연관성이 낮아지고 있다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C44C04-A54F-487A-B09A-F171846E54BB}"/>
              </a:ext>
            </a:extLst>
          </p:cNvPr>
          <p:cNvSpPr txBox="1"/>
          <p:nvPr/>
        </p:nvSpPr>
        <p:spPr>
          <a:xfrm>
            <a:off x="568462" y="3913115"/>
            <a:ext cx="6218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코딩테스트 방법으로는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회사에서 필요한 </a:t>
            </a:r>
            <a:b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수행 능력을 평가할 수 없다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28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91658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0EEF6-049C-487F-B585-9796F0E36BE3}"/>
              </a:ext>
            </a:extLst>
          </p:cNvPr>
          <p:cNvSpPr txBox="1"/>
          <p:nvPr/>
        </p:nvSpPr>
        <p:spPr>
          <a:xfrm>
            <a:off x="7457350" y="354787"/>
            <a:ext cx="43219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경쟁사 분석 </a:t>
            </a:r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Programmers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149915-EEC1-4044-B2B0-3AD5D9AF5D28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7E40524-33C8-4428-81E2-60E6C7914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27" y="1231683"/>
            <a:ext cx="7111941" cy="493069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EA0692-3EB2-4576-995D-993D83200270}"/>
              </a:ext>
            </a:extLst>
          </p:cNvPr>
          <p:cNvSpPr/>
          <p:nvPr/>
        </p:nvSpPr>
        <p:spPr>
          <a:xfrm>
            <a:off x="2666927" y="2593181"/>
            <a:ext cx="7111941" cy="356919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13A0E757-76F5-4DD2-8E5C-575EF499A6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" t="2645" r="37387" b="72146"/>
          <a:stretch/>
        </p:blipFill>
        <p:spPr>
          <a:xfrm>
            <a:off x="4027700" y="2541218"/>
            <a:ext cx="5415930" cy="1571626"/>
          </a:xfrm>
          <a:prstGeom prst="rect">
            <a:avLst/>
          </a:prstGeom>
          <a:ln w="25400">
            <a:solidFill>
              <a:srgbClr val="F1543F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47E26C-AA9F-42FC-8263-79EFBE7E3299}"/>
              </a:ext>
            </a:extLst>
          </p:cNvPr>
          <p:cNvSpPr/>
          <p:nvPr/>
        </p:nvSpPr>
        <p:spPr>
          <a:xfrm>
            <a:off x="2809101" y="1405919"/>
            <a:ext cx="4186059" cy="961063"/>
          </a:xfrm>
          <a:prstGeom prst="rect">
            <a:avLst/>
          </a:prstGeom>
          <a:noFill/>
          <a:ln w="22225">
            <a:solidFill>
              <a:srgbClr val="F15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19A294E-32EC-4260-91F9-99FF0AAC0FBE}"/>
              </a:ext>
            </a:extLst>
          </p:cNvPr>
          <p:cNvCxnSpPr>
            <a:cxnSpLocks/>
          </p:cNvCxnSpPr>
          <p:nvPr/>
        </p:nvCxnSpPr>
        <p:spPr>
          <a:xfrm>
            <a:off x="2809101" y="2366982"/>
            <a:ext cx="1218599" cy="1745862"/>
          </a:xfrm>
          <a:prstGeom prst="line">
            <a:avLst/>
          </a:prstGeom>
          <a:ln w="19050">
            <a:solidFill>
              <a:srgbClr val="F154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DE44866-8093-4D03-8EAF-7AB073A06487}"/>
              </a:ext>
            </a:extLst>
          </p:cNvPr>
          <p:cNvCxnSpPr>
            <a:cxnSpLocks/>
          </p:cNvCxnSpPr>
          <p:nvPr/>
        </p:nvCxnSpPr>
        <p:spPr>
          <a:xfrm>
            <a:off x="2809101" y="1418640"/>
            <a:ext cx="1218599" cy="1120217"/>
          </a:xfrm>
          <a:prstGeom prst="line">
            <a:avLst/>
          </a:prstGeom>
          <a:ln w="19050">
            <a:solidFill>
              <a:srgbClr val="F154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24CB0E3-71E6-4710-9CDE-0D51B606E05A}"/>
              </a:ext>
            </a:extLst>
          </p:cNvPr>
          <p:cNvCxnSpPr>
            <a:cxnSpLocks/>
          </p:cNvCxnSpPr>
          <p:nvPr/>
        </p:nvCxnSpPr>
        <p:spPr>
          <a:xfrm>
            <a:off x="6995160" y="1393839"/>
            <a:ext cx="2448470" cy="1145018"/>
          </a:xfrm>
          <a:prstGeom prst="line">
            <a:avLst/>
          </a:prstGeom>
          <a:ln w="19050">
            <a:solidFill>
              <a:srgbClr val="F154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AC6740F-0F02-4F4C-8E27-F2F75469794B}"/>
              </a:ext>
            </a:extLst>
          </p:cNvPr>
          <p:cNvCxnSpPr>
            <a:cxnSpLocks/>
          </p:cNvCxnSpPr>
          <p:nvPr/>
        </p:nvCxnSpPr>
        <p:spPr>
          <a:xfrm>
            <a:off x="6989524" y="2366982"/>
            <a:ext cx="344726" cy="165835"/>
          </a:xfrm>
          <a:prstGeom prst="line">
            <a:avLst/>
          </a:prstGeom>
          <a:ln w="19050">
            <a:solidFill>
              <a:srgbClr val="F154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968B973-6AA0-47C4-A069-F789EBE8EB1F}"/>
              </a:ext>
            </a:extLst>
          </p:cNvPr>
          <p:cNvSpPr txBox="1"/>
          <p:nvPr/>
        </p:nvSpPr>
        <p:spPr>
          <a:xfrm>
            <a:off x="3835991" y="4343978"/>
            <a:ext cx="4773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프로그래머스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b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코딩테스트 문제 풀</a:t>
            </a:r>
          </a:p>
        </p:txBody>
      </p:sp>
    </p:spTree>
    <p:extLst>
      <p:ext uri="{BB962C8B-B14F-4D97-AF65-F5344CB8AC3E}">
        <p14:creationId xmlns:p14="http://schemas.microsoft.com/office/powerpoint/2010/main" val="209519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91658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0EEF6-049C-487F-B585-9796F0E36BE3}"/>
              </a:ext>
            </a:extLst>
          </p:cNvPr>
          <p:cNvSpPr txBox="1"/>
          <p:nvPr/>
        </p:nvSpPr>
        <p:spPr>
          <a:xfrm>
            <a:off x="7457350" y="354787"/>
            <a:ext cx="43219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경쟁사 분석 </a:t>
            </a:r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Programmers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149915-EEC1-4044-B2B0-3AD5D9AF5D28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7E40524-33C8-4428-81E2-60E6C7914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27" y="1231683"/>
            <a:ext cx="7111941" cy="493069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EA0692-3EB2-4576-995D-993D83200270}"/>
              </a:ext>
            </a:extLst>
          </p:cNvPr>
          <p:cNvSpPr/>
          <p:nvPr/>
        </p:nvSpPr>
        <p:spPr>
          <a:xfrm>
            <a:off x="2666926" y="1190583"/>
            <a:ext cx="7111941" cy="147006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47E26C-AA9F-42FC-8263-79EFBE7E3299}"/>
              </a:ext>
            </a:extLst>
          </p:cNvPr>
          <p:cNvSpPr/>
          <p:nvPr/>
        </p:nvSpPr>
        <p:spPr>
          <a:xfrm>
            <a:off x="2666925" y="2660650"/>
            <a:ext cx="7111941" cy="3501725"/>
          </a:xfrm>
          <a:prstGeom prst="rect">
            <a:avLst/>
          </a:prstGeom>
          <a:noFill/>
          <a:ln w="22225">
            <a:solidFill>
              <a:srgbClr val="F15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68B973-6AA0-47C4-A069-F789EBE8EB1F}"/>
              </a:ext>
            </a:extLst>
          </p:cNvPr>
          <p:cNvSpPr txBox="1"/>
          <p:nvPr/>
        </p:nvSpPr>
        <p:spPr>
          <a:xfrm>
            <a:off x="3383653" y="1694517"/>
            <a:ext cx="5689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 문제 종류가 존재한다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93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91658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0544E03-F0E3-4C8C-AAC9-62E9501F1F8B}"/>
              </a:ext>
            </a:extLst>
          </p:cNvPr>
          <p:cNvCxnSpPr>
            <a:cxnSpLocks/>
          </p:cNvCxnSpPr>
          <p:nvPr/>
        </p:nvCxnSpPr>
        <p:spPr>
          <a:xfrm>
            <a:off x="291658" y="2315140"/>
            <a:ext cx="1162504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A61DC800-0725-44A5-B0B6-E4C12B367809}"/>
              </a:ext>
            </a:extLst>
          </p:cNvPr>
          <p:cNvSpPr/>
          <p:nvPr/>
        </p:nvSpPr>
        <p:spPr>
          <a:xfrm>
            <a:off x="5680207" y="1296523"/>
            <a:ext cx="4692835" cy="1010752"/>
          </a:xfrm>
          <a:custGeom>
            <a:avLst/>
            <a:gdLst>
              <a:gd name="connsiteX0" fmla="*/ 259650 w 4692835"/>
              <a:gd name="connsiteY0" fmla="*/ 0 h 1010752"/>
              <a:gd name="connsiteX1" fmla="*/ 4433185 w 4692835"/>
              <a:gd name="connsiteY1" fmla="*/ 0 h 1010752"/>
              <a:gd name="connsiteX2" fmla="*/ 4692835 w 4692835"/>
              <a:gd name="connsiteY2" fmla="*/ 259650 h 1010752"/>
              <a:gd name="connsiteX3" fmla="*/ 4692835 w 4692835"/>
              <a:gd name="connsiteY3" fmla="*/ 1010752 h 1010752"/>
              <a:gd name="connsiteX4" fmla="*/ 0 w 4692835"/>
              <a:gd name="connsiteY4" fmla="*/ 1010752 h 1010752"/>
              <a:gd name="connsiteX5" fmla="*/ 0 w 4692835"/>
              <a:gd name="connsiteY5" fmla="*/ 259650 h 1010752"/>
              <a:gd name="connsiteX6" fmla="*/ 259650 w 4692835"/>
              <a:gd name="connsiteY6" fmla="*/ 0 h 101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2835" h="1010752">
                <a:moveTo>
                  <a:pt x="259650" y="0"/>
                </a:moveTo>
                <a:lnTo>
                  <a:pt x="4433185" y="0"/>
                </a:lnTo>
                <a:cubicBezTo>
                  <a:pt x="4576586" y="0"/>
                  <a:pt x="4692835" y="116249"/>
                  <a:pt x="4692835" y="259650"/>
                </a:cubicBezTo>
                <a:lnTo>
                  <a:pt x="4692835" y="1010752"/>
                </a:lnTo>
                <a:lnTo>
                  <a:pt x="0" y="1010752"/>
                </a:lnTo>
                <a:lnTo>
                  <a:pt x="0" y="259650"/>
                </a:lnTo>
                <a:cubicBezTo>
                  <a:pt x="0" y="116249"/>
                  <a:pt x="116249" y="0"/>
                  <a:pt x="259650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3B671BA7-4482-4FED-8060-9660A08CC949}"/>
              </a:ext>
            </a:extLst>
          </p:cNvPr>
          <p:cNvSpPr/>
          <p:nvPr/>
        </p:nvSpPr>
        <p:spPr>
          <a:xfrm>
            <a:off x="1576865" y="1353376"/>
            <a:ext cx="4692835" cy="1010752"/>
          </a:xfrm>
          <a:custGeom>
            <a:avLst/>
            <a:gdLst>
              <a:gd name="connsiteX0" fmla="*/ 259650 w 4692835"/>
              <a:gd name="connsiteY0" fmla="*/ 0 h 1010752"/>
              <a:gd name="connsiteX1" fmla="*/ 4433185 w 4692835"/>
              <a:gd name="connsiteY1" fmla="*/ 0 h 1010752"/>
              <a:gd name="connsiteX2" fmla="*/ 4692835 w 4692835"/>
              <a:gd name="connsiteY2" fmla="*/ 259650 h 1010752"/>
              <a:gd name="connsiteX3" fmla="*/ 4692835 w 4692835"/>
              <a:gd name="connsiteY3" fmla="*/ 1010752 h 1010752"/>
              <a:gd name="connsiteX4" fmla="*/ 0 w 4692835"/>
              <a:gd name="connsiteY4" fmla="*/ 1010752 h 1010752"/>
              <a:gd name="connsiteX5" fmla="*/ 0 w 4692835"/>
              <a:gd name="connsiteY5" fmla="*/ 259650 h 1010752"/>
              <a:gd name="connsiteX6" fmla="*/ 259650 w 4692835"/>
              <a:gd name="connsiteY6" fmla="*/ 0 h 101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2835" h="1010752">
                <a:moveTo>
                  <a:pt x="259650" y="0"/>
                </a:moveTo>
                <a:lnTo>
                  <a:pt x="4433185" y="0"/>
                </a:lnTo>
                <a:cubicBezTo>
                  <a:pt x="4576586" y="0"/>
                  <a:pt x="4692835" y="116249"/>
                  <a:pt x="4692835" y="259650"/>
                </a:cubicBezTo>
                <a:lnTo>
                  <a:pt x="4692835" y="1010752"/>
                </a:lnTo>
                <a:lnTo>
                  <a:pt x="0" y="1010752"/>
                </a:lnTo>
                <a:lnTo>
                  <a:pt x="0" y="259650"/>
                </a:lnTo>
                <a:cubicBezTo>
                  <a:pt x="0" y="116249"/>
                  <a:pt x="116249" y="0"/>
                  <a:pt x="259650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0EEF6-049C-487F-B585-9796F0E36BE3}"/>
              </a:ext>
            </a:extLst>
          </p:cNvPr>
          <p:cNvSpPr txBox="1"/>
          <p:nvPr/>
        </p:nvSpPr>
        <p:spPr>
          <a:xfrm>
            <a:off x="9308168" y="354787"/>
            <a:ext cx="2608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Front-end </a:t>
            </a:r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E9396-B2E3-47F8-BB28-FA40D55832C5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19DA0F-3083-4A2D-918E-FE98D80D1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137" y="1506309"/>
            <a:ext cx="649353" cy="6493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325F47-0B68-47F0-97E8-199CD9D3B26A}"/>
              </a:ext>
            </a:extLst>
          </p:cNvPr>
          <p:cNvSpPr txBox="1"/>
          <p:nvPr/>
        </p:nvSpPr>
        <p:spPr>
          <a:xfrm>
            <a:off x="7346664" y="1617043"/>
            <a:ext cx="24157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Restful API</a:t>
            </a:r>
            <a:endParaRPr lang="ko-KR" altLang="en-US" sz="35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12FF1A28-D994-4BA4-8D40-FFADDA2BFB10}"/>
              </a:ext>
            </a:extLst>
          </p:cNvPr>
          <p:cNvSpPr/>
          <p:nvPr/>
        </p:nvSpPr>
        <p:spPr>
          <a:xfrm flipV="1">
            <a:off x="1655970" y="3781519"/>
            <a:ext cx="5454024" cy="950474"/>
          </a:xfrm>
          <a:custGeom>
            <a:avLst/>
            <a:gdLst>
              <a:gd name="connsiteX0" fmla="*/ 259650 w 4692835"/>
              <a:gd name="connsiteY0" fmla="*/ 0 h 1010752"/>
              <a:gd name="connsiteX1" fmla="*/ 4433185 w 4692835"/>
              <a:gd name="connsiteY1" fmla="*/ 0 h 1010752"/>
              <a:gd name="connsiteX2" fmla="*/ 4692835 w 4692835"/>
              <a:gd name="connsiteY2" fmla="*/ 259650 h 1010752"/>
              <a:gd name="connsiteX3" fmla="*/ 4692835 w 4692835"/>
              <a:gd name="connsiteY3" fmla="*/ 1010752 h 1010752"/>
              <a:gd name="connsiteX4" fmla="*/ 0 w 4692835"/>
              <a:gd name="connsiteY4" fmla="*/ 1010752 h 1010752"/>
              <a:gd name="connsiteX5" fmla="*/ 0 w 4692835"/>
              <a:gd name="connsiteY5" fmla="*/ 259650 h 1010752"/>
              <a:gd name="connsiteX6" fmla="*/ 259650 w 4692835"/>
              <a:gd name="connsiteY6" fmla="*/ 0 h 101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2835" h="1010752">
                <a:moveTo>
                  <a:pt x="259650" y="0"/>
                </a:moveTo>
                <a:lnTo>
                  <a:pt x="4433185" y="0"/>
                </a:lnTo>
                <a:cubicBezTo>
                  <a:pt x="4576586" y="0"/>
                  <a:pt x="4692835" y="116249"/>
                  <a:pt x="4692835" y="259650"/>
                </a:cubicBezTo>
                <a:lnTo>
                  <a:pt x="4692835" y="1010752"/>
                </a:lnTo>
                <a:lnTo>
                  <a:pt x="0" y="1010752"/>
                </a:lnTo>
                <a:lnTo>
                  <a:pt x="0" y="259650"/>
                </a:lnTo>
                <a:cubicBezTo>
                  <a:pt x="0" y="116249"/>
                  <a:pt x="116249" y="0"/>
                  <a:pt x="259650" y="0"/>
                </a:cubicBezTo>
                <a:close/>
              </a:path>
            </a:pathLst>
          </a:cu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85B1D78F-F412-40AC-BDD6-A17E111D0E3B}"/>
              </a:ext>
            </a:extLst>
          </p:cNvPr>
          <p:cNvSpPr/>
          <p:nvPr/>
        </p:nvSpPr>
        <p:spPr>
          <a:xfrm flipV="1">
            <a:off x="997142" y="2337234"/>
            <a:ext cx="5454024" cy="317563"/>
          </a:xfrm>
          <a:custGeom>
            <a:avLst/>
            <a:gdLst>
              <a:gd name="connsiteX0" fmla="*/ 259650 w 4692835"/>
              <a:gd name="connsiteY0" fmla="*/ 0 h 1010752"/>
              <a:gd name="connsiteX1" fmla="*/ 4433185 w 4692835"/>
              <a:gd name="connsiteY1" fmla="*/ 0 h 1010752"/>
              <a:gd name="connsiteX2" fmla="*/ 4692835 w 4692835"/>
              <a:gd name="connsiteY2" fmla="*/ 259650 h 1010752"/>
              <a:gd name="connsiteX3" fmla="*/ 4692835 w 4692835"/>
              <a:gd name="connsiteY3" fmla="*/ 1010752 h 1010752"/>
              <a:gd name="connsiteX4" fmla="*/ 0 w 4692835"/>
              <a:gd name="connsiteY4" fmla="*/ 1010752 h 1010752"/>
              <a:gd name="connsiteX5" fmla="*/ 0 w 4692835"/>
              <a:gd name="connsiteY5" fmla="*/ 259650 h 1010752"/>
              <a:gd name="connsiteX6" fmla="*/ 259650 w 4692835"/>
              <a:gd name="connsiteY6" fmla="*/ 0 h 101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2835" h="1010752">
                <a:moveTo>
                  <a:pt x="259650" y="0"/>
                </a:moveTo>
                <a:lnTo>
                  <a:pt x="4433185" y="0"/>
                </a:lnTo>
                <a:cubicBezTo>
                  <a:pt x="4576586" y="0"/>
                  <a:pt x="4692835" y="116249"/>
                  <a:pt x="4692835" y="259650"/>
                </a:cubicBezTo>
                <a:lnTo>
                  <a:pt x="4692835" y="1010752"/>
                </a:lnTo>
                <a:lnTo>
                  <a:pt x="0" y="1010752"/>
                </a:lnTo>
                <a:lnTo>
                  <a:pt x="0" y="259650"/>
                </a:lnTo>
                <a:cubicBezTo>
                  <a:pt x="0" y="116249"/>
                  <a:pt x="116249" y="0"/>
                  <a:pt x="259650" y="0"/>
                </a:cubicBezTo>
                <a:close/>
              </a:path>
            </a:pathLst>
          </a:cu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430BA63-79B5-45B0-B7F6-7EAF1AA71EFE}"/>
              </a:ext>
            </a:extLst>
          </p:cNvPr>
          <p:cNvSpPr/>
          <p:nvPr/>
        </p:nvSpPr>
        <p:spPr>
          <a:xfrm>
            <a:off x="568460" y="2681949"/>
            <a:ext cx="5375189" cy="864904"/>
          </a:xfrm>
          <a:prstGeom prst="roundRect">
            <a:avLst>
              <a:gd name="adj" fmla="val 6756"/>
            </a:avLst>
          </a:prstGeom>
          <a:solidFill>
            <a:srgbClr val="F1543F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DF0A45E0-3AA0-493F-B5B1-2214F3EA5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1548">
            <a:off x="4910321" y="3386344"/>
            <a:ext cx="701597" cy="70159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E96D06F-DBBD-4A0C-8AA7-9B1A33AA014F}"/>
              </a:ext>
            </a:extLst>
          </p:cNvPr>
          <p:cNvSpPr txBox="1"/>
          <p:nvPr/>
        </p:nvSpPr>
        <p:spPr>
          <a:xfrm>
            <a:off x="7204490" y="2799851"/>
            <a:ext cx="31758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CBA :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컴포넌트 아키텍처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32FA446-B3A4-478B-A6A0-2A8C4FCED7EB}"/>
              </a:ext>
            </a:extLst>
          </p:cNvPr>
          <p:cNvCxnSpPr/>
          <p:nvPr/>
        </p:nvCxnSpPr>
        <p:spPr>
          <a:xfrm>
            <a:off x="6179344" y="3414710"/>
            <a:ext cx="54221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9F685D13-C668-47B4-9EAF-B8D2B9845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45" y="1550385"/>
            <a:ext cx="714443" cy="71444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327C279-E447-4477-B2C4-37207BE8252E}"/>
              </a:ext>
            </a:extLst>
          </p:cNvPr>
          <p:cNvSpPr txBox="1"/>
          <p:nvPr/>
        </p:nvSpPr>
        <p:spPr>
          <a:xfrm>
            <a:off x="2654535" y="1633886"/>
            <a:ext cx="362855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 Interface(3)</a:t>
            </a:r>
            <a:endParaRPr lang="ko-KR" altLang="en-US" sz="35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A228D1-FC8A-4F03-B5D2-C5EC7FD0EB2C}"/>
              </a:ext>
            </a:extLst>
          </p:cNvPr>
          <p:cNvSpPr txBox="1"/>
          <p:nvPr/>
        </p:nvSpPr>
        <p:spPr>
          <a:xfrm>
            <a:off x="568461" y="2880898"/>
            <a:ext cx="53751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Component-based Architecture(CBA)</a:t>
            </a:r>
            <a:endParaRPr lang="ko-KR" altLang="en-US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BC5228-B49F-4B07-9A6A-C6E9D08B22E4}"/>
              </a:ext>
            </a:extLst>
          </p:cNvPr>
          <p:cNvSpPr txBox="1"/>
          <p:nvPr/>
        </p:nvSpPr>
        <p:spPr>
          <a:xfrm>
            <a:off x="568461" y="3836174"/>
            <a:ext cx="42396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Single-Page Application(SPA)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A809DA-E8D1-430B-899E-C6F58BC0A30B}"/>
              </a:ext>
            </a:extLst>
          </p:cNvPr>
          <p:cNvSpPr txBox="1"/>
          <p:nvPr/>
        </p:nvSpPr>
        <p:spPr>
          <a:xfrm>
            <a:off x="568461" y="4818098"/>
            <a:ext cx="32919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React-Redux Pattern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2" name="그림 41" descr="텍스트이(가) 표시된 사진&#10;&#10;자동 생성된 설명">
            <a:extLst>
              <a:ext uri="{FF2B5EF4-FFF2-40B4-BE49-F238E27FC236}">
                <a16:creationId xmlns:a16="http://schemas.microsoft.com/office/drawing/2014/main" id="{18CD3466-8ECB-4295-98A0-CA80241E56D0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1"/>
          <a:stretch/>
        </p:blipFill>
        <p:spPr>
          <a:xfrm>
            <a:off x="6172395" y="3616931"/>
            <a:ext cx="5147542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70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91658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0544E03-F0E3-4C8C-AAC9-62E9501F1F8B}"/>
              </a:ext>
            </a:extLst>
          </p:cNvPr>
          <p:cNvCxnSpPr>
            <a:cxnSpLocks/>
          </p:cNvCxnSpPr>
          <p:nvPr/>
        </p:nvCxnSpPr>
        <p:spPr>
          <a:xfrm>
            <a:off x="291658" y="2315140"/>
            <a:ext cx="1162504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A61DC800-0725-44A5-B0B6-E4C12B367809}"/>
              </a:ext>
            </a:extLst>
          </p:cNvPr>
          <p:cNvSpPr/>
          <p:nvPr/>
        </p:nvSpPr>
        <p:spPr>
          <a:xfrm>
            <a:off x="5680207" y="1296523"/>
            <a:ext cx="4692835" cy="1010752"/>
          </a:xfrm>
          <a:custGeom>
            <a:avLst/>
            <a:gdLst>
              <a:gd name="connsiteX0" fmla="*/ 259650 w 4692835"/>
              <a:gd name="connsiteY0" fmla="*/ 0 h 1010752"/>
              <a:gd name="connsiteX1" fmla="*/ 4433185 w 4692835"/>
              <a:gd name="connsiteY1" fmla="*/ 0 h 1010752"/>
              <a:gd name="connsiteX2" fmla="*/ 4692835 w 4692835"/>
              <a:gd name="connsiteY2" fmla="*/ 259650 h 1010752"/>
              <a:gd name="connsiteX3" fmla="*/ 4692835 w 4692835"/>
              <a:gd name="connsiteY3" fmla="*/ 1010752 h 1010752"/>
              <a:gd name="connsiteX4" fmla="*/ 0 w 4692835"/>
              <a:gd name="connsiteY4" fmla="*/ 1010752 h 1010752"/>
              <a:gd name="connsiteX5" fmla="*/ 0 w 4692835"/>
              <a:gd name="connsiteY5" fmla="*/ 259650 h 1010752"/>
              <a:gd name="connsiteX6" fmla="*/ 259650 w 4692835"/>
              <a:gd name="connsiteY6" fmla="*/ 0 h 101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2835" h="1010752">
                <a:moveTo>
                  <a:pt x="259650" y="0"/>
                </a:moveTo>
                <a:lnTo>
                  <a:pt x="4433185" y="0"/>
                </a:lnTo>
                <a:cubicBezTo>
                  <a:pt x="4576586" y="0"/>
                  <a:pt x="4692835" y="116249"/>
                  <a:pt x="4692835" y="259650"/>
                </a:cubicBezTo>
                <a:lnTo>
                  <a:pt x="4692835" y="1010752"/>
                </a:lnTo>
                <a:lnTo>
                  <a:pt x="0" y="1010752"/>
                </a:lnTo>
                <a:lnTo>
                  <a:pt x="0" y="259650"/>
                </a:lnTo>
                <a:cubicBezTo>
                  <a:pt x="0" y="116249"/>
                  <a:pt x="116249" y="0"/>
                  <a:pt x="259650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3B671BA7-4482-4FED-8060-9660A08CC949}"/>
              </a:ext>
            </a:extLst>
          </p:cNvPr>
          <p:cNvSpPr/>
          <p:nvPr/>
        </p:nvSpPr>
        <p:spPr>
          <a:xfrm>
            <a:off x="1576865" y="1353376"/>
            <a:ext cx="4692835" cy="1010752"/>
          </a:xfrm>
          <a:custGeom>
            <a:avLst/>
            <a:gdLst>
              <a:gd name="connsiteX0" fmla="*/ 259650 w 4692835"/>
              <a:gd name="connsiteY0" fmla="*/ 0 h 1010752"/>
              <a:gd name="connsiteX1" fmla="*/ 4433185 w 4692835"/>
              <a:gd name="connsiteY1" fmla="*/ 0 h 1010752"/>
              <a:gd name="connsiteX2" fmla="*/ 4692835 w 4692835"/>
              <a:gd name="connsiteY2" fmla="*/ 259650 h 1010752"/>
              <a:gd name="connsiteX3" fmla="*/ 4692835 w 4692835"/>
              <a:gd name="connsiteY3" fmla="*/ 1010752 h 1010752"/>
              <a:gd name="connsiteX4" fmla="*/ 0 w 4692835"/>
              <a:gd name="connsiteY4" fmla="*/ 1010752 h 1010752"/>
              <a:gd name="connsiteX5" fmla="*/ 0 w 4692835"/>
              <a:gd name="connsiteY5" fmla="*/ 259650 h 1010752"/>
              <a:gd name="connsiteX6" fmla="*/ 259650 w 4692835"/>
              <a:gd name="connsiteY6" fmla="*/ 0 h 101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2835" h="1010752">
                <a:moveTo>
                  <a:pt x="259650" y="0"/>
                </a:moveTo>
                <a:lnTo>
                  <a:pt x="4433185" y="0"/>
                </a:lnTo>
                <a:cubicBezTo>
                  <a:pt x="4576586" y="0"/>
                  <a:pt x="4692835" y="116249"/>
                  <a:pt x="4692835" y="259650"/>
                </a:cubicBezTo>
                <a:lnTo>
                  <a:pt x="4692835" y="1010752"/>
                </a:lnTo>
                <a:lnTo>
                  <a:pt x="0" y="1010752"/>
                </a:lnTo>
                <a:lnTo>
                  <a:pt x="0" y="259650"/>
                </a:lnTo>
                <a:cubicBezTo>
                  <a:pt x="0" y="116249"/>
                  <a:pt x="116249" y="0"/>
                  <a:pt x="259650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0EEF6-049C-487F-B585-9796F0E36BE3}"/>
              </a:ext>
            </a:extLst>
          </p:cNvPr>
          <p:cNvSpPr txBox="1"/>
          <p:nvPr/>
        </p:nvSpPr>
        <p:spPr>
          <a:xfrm>
            <a:off x="9308168" y="354787"/>
            <a:ext cx="2608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Front-end </a:t>
            </a:r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E9396-B2E3-47F8-BB28-FA40D55832C5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19DA0F-3083-4A2D-918E-FE98D80D1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137" y="1506309"/>
            <a:ext cx="649353" cy="6493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721C14-A9C8-4F93-9F24-40F139E52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45" y="1550385"/>
            <a:ext cx="714443" cy="7144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FEA6CB-933B-4302-8C52-D57CEBF249A4}"/>
              </a:ext>
            </a:extLst>
          </p:cNvPr>
          <p:cNvSpPr txBox="1"/>
          <p:nvPr/>
        </p:nvSpPr>
        <p:spPr>
          <a:xfrm>
            <a:off x="2654535" y="1633886"/>
            <a:ext cx="375840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 Interface(3)</a:t>
            </a:r>
            <a:endParaRPr lang="ko-KR" altLang="en-US" sz="35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325F47-0B68-47F0-97E8-199CD9D3B26A}"/>
              </a:ext>
            </a:extLst>
          </p:cNvPr>
          <p:cNvSpPr txBox="1"/>
          <p:nvPr/>
        </p:nvSpPr>
        <p:spPr>
          <a:xfrm>
            <a:off x="7346664" y="1617043"/>
            <a:ext cx="24157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Restful API</a:t>
            </a:r>
            <a:endParaRPr lang="ko-KR" altLang="en-US" sz="35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12FF1A28-D994-4BA4-8D40-FFADDA2BFB10}"/>
              </a:ext>
            </a:extLst>
          </p:cNvPr>
          <p:cNvSpPr/>
          <p:nvPr/>
        </p:nvSpPr>
        <p:spPr>
          <a:xfrm flipV="1">
            <a:off x="1655970" y="3781519"/>
            <a:ext cx="5454024" cy="950474"/>
          </a:xfrm>
          <a:custGeom>
            <a:avLst/>
            <a:gdLst>
              <a:gd name="connsiteX0" fmla="*/ 259650 w 4692835"/>
              <a:gd name="connsiteY0" fmla="*/ 0 h 1010752"/>
              <a:gd name="connsiteX1" fmla="*/ 4433185 w 4692835"/>
              <a:gd name="connsiteY1" fmla="*/ 0 h 1010752"/>
              <a:gd name="connsiteX2" fmla="*/ 4692835 w 4692835"/>
              <a:gd name="connsiteY2" fmla="*/ 259650 h 1010752"/>
              <a:gd name="connsiteX3" fmla="*/ 4692835 w 4692835"/>
              <a:gd name="connsiteY3" fmla="*/ 1010752 h 1010752"/>
              <a:gd name="connsiteX4" fmla="*/ 0 w 4692835"/>
              <a:gd name="connsiteY4" fmla="*/ 1010752 h 1010752"/>
              <a:gd name="connsiteX5" fmla="*/ 0 w 4692835"/>
              <a:gd name="connsiteY5" fmla="*/ 259650 h 1010752"/>
              <a:gd name="connsiteX6" fmla="*/ 259650 w 4692835"/>
              <a:gd name="connsiteY6" fmla="*/ 0 h 101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2835" h="1010752">
                <a:moveTo>
                  <a:pt x="259650" y="0"/>
                </a:moveTo>
                <a:lnTo>
                  <a:pt x="4433185" y="0"/>
                </a:lnTo>
                <a:cubicBezTo>
                  <a:pt x="4576586" y="0"/>
                  <a:pt x="4692835" y="116249"/>
                  <a:pt x="4692835" y="259650"/>
                </a:cubicBezTo>
                <a:lnTo>
                  <a:pt x="4692835" y="1010752"/>
                </a:lnTo>
                <a:lnTo>
                  <a:pt x="0" y="1010752"/>
                </a:lnTo>
                <a:lnTo>
                  <a:pt x="0" y="259650"/>
                </a:lnTo>
                <a:cubicBezTo>
                  <a:pt x="0" y="116249"/>
                  <a:pt x="116249" y="0"/>
                  <a:pt x="259650" y="0"/>
                </a:cubicBezTo>
                <a:close/>
              </a:path>
            </a:pathLst>
          </a:cu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85B1D78F-F412-40AC-BDD6-A17E111D0E3B}"/>
              </a:ext>
            </a:extLst>
          </p:cNvPr>
          <p:cNvSpPr/>
          <p:nvPr/>
        </p:nvSpPr>
        <p:spPr>
          <a:xfrm flipV="1">
            <a:off x="997142" y="2337234"/>
            <a:ext cx="5454024" cy="317563"/>
          </a:xfrm>
          <a:custGeom>
            <a:avLst/>
            <a:gdLst>
              <a:gd name="connsiteX0" fmla="*/ 259650 w 4692835"/>
              <a:gd name="connsiteY0" fmla="*/ 0 h 1010752"/>
              <a:gd name="connsiteX1" fmla="*/ 4433185 w 4692835"/>
              <a:gd name="connsiteY1" fmla="*/ 0 h 1010752"/>
              <a:gd name="connsiteX2" fmla="*/ 4692835 w 4692835"/>
              <a:gd name="connsiteY2" fmla="*/ 259650 h 1010752"/>
              <a:gd name="connsiteX3" fmla="*/ 4692835 w 4692835"/>
              <a:gd name="connsiteY3" fmla="*/ 1010752 h 1010752"/>
              <a:gd name="connsiteX4" fmla="*/ 0 w 4692835"/>
              <a:gd name="connsiteY4" fmla="*/ 1010752 h 1010752"/>
              <a:gd name="connsiteX5" fmla="*/ 0 w 4692835"/>
              <a:gd name="connsiteY5" fmla="*/ 259650 h 1010752"/>
              <a:gd name="connsiteX6" fmla="*/ 259650 w 4692835"/>
              <a:gd name="connsiteY6" fmla="*/ 0 h 101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2835" h="1010752">
                <a:moveTo>
                  <a:pt x="259650" y="0"/>
                </a:moveTo>
                <a:lnTo>
                  <a:pt x="4433185" y="0"/>
                </a:lnTo>
                <a:cubicBezTo>
                  <a:pt x="4576586" y="0"/>
                  <a:pt x="4692835" y="116249"/>
                  <a:pt x="4692835" y="259650"/>
                </a:cubicBezTo>
                <a:lnTo>
                  <a:pt x="4692835" y="1010752"/>
                </a:lnTo>
                <a:lnTo>
                  <a:pt x="0" y="1010752"/>
                </a:lnTo>
                <a:lnTo>
                  <a:pt x="0" y="259650"/>
                </a:lnTo>
                <a:cubicBezTo>
                  <a:pt x="0" y="116249"/>
                  <a:pt x="116249" y="0"/>
                  <a:pt x="259650" y="0"/>
                </a:cubicBezTo>
                <a:close/>
              </a:path>
            </a:pathLst>
          </a:cu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AB52CC-75F8-4B46-B13D-352B5844607D}"/>
              </a:ext>
            </a:extLst>
          </p:cNvPr>
          <p:cNvSpPr txBox="1"/>
          <p:nvPr/>
        </p:nvSpPr>
        <p:spPr>
          <a:xfrm>
            <a:off x="568461" y="2837954"/>
            <a:ext cx="53751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Component-based Architecture(CBA)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A2464C9-10CA-45EC-A3E6-078EAF1E37CE}"/>
              </a:ext>
            </a:extLst>
          </p:cNvPr>
          <p:cNvSpPr/>
          <p:nvPr/>
        </p:nvSpPr>
        <p:spPr>
          <a:xfrm>
            <a:off x="568461" y="3616436"/>
            <a:ext cx="4692660" cy="864904"/>
          </a:xfrm>
          <a:prstGeom prst="roundRect">
            <a:avLst>
              <a:gd name="adj" fmla="val 6756"/>
            </a:avLst>
          </a:prstGeom>
          <a:solidFill>
            <a:srgbClr val="F1543F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83868837-A8D2-404D-B813-8C23ED208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1548">
            <a:off x="4910322" y="4234244"/>
            <a:ext cx="701597" cy="7015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0179BDA-B8C1-447A-836D-BF4725DEA80D}"/>
              </a:ext>
            </a:extLst>
          </p:cNvPr>
          <p:cNvSpPr txBox="1"/>
          <p:nvPr/>
        </p:nvSpPr>
        <p:spPr>
          <a:xfrm>
            <a:off x="568461" y="3836174"/>
            <a:ext cx="42396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Single-Page Application(SPA)</a:t>
            </a:r>
            <a:endParaRPr lang="ko-KR" altLang="en-US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5674B1-CCBD-4400-A228-B405EEC5A7B1}"/>
              </a:ext>
            </a:extLst>
          </p:cNvPr>
          <p:cNvSpPr txBox="1"/>
          <p:nvPr/>
        </p:nvSpPr>
        <p:spPr>
          <a:xfrm>
            <a:off x="6805165" y="2799851"/>
            <a:ext cx="40014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SPA :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단일 페이지 애플리케이션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3DD9B70-3AC3-43F6-BC82-A22322C70CAA}"/>
              </a:ext>
            </a:extLst>
          </p:cNvPr>
          <p:cNvCxnSpPr/>
          <p:nvPr/>
        </p:nvCxnSpPr>
        <p:spPr>
          <a:xfrm>
            <a:off x="6179344" y="3414710"/>
            <a:ext cx="54221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AC286AA-0181-4B16-B2CB-0A9173D597AE}"/>
              </a:ext>
            </a:extLst>
          </p:cNvPr>
          <p:cNvSpPr txBox="1"/>
          <p:nvPr/>
        </p:nvSpPr>
        <p:spPr>
          <a:xfrm>
            <a:off x="568461" y="4818098"/>
            <a:ext cx="32919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React-Redux Pattern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F91D6D1-6C82-42A9-99A2-B848E0E03635}"/>
              </a:ext>
            </a:extLst>
          </p:cNvPr>
          <p:cNvSpPr/>
          <p:nvPr/>
        </p:nvSpPr>
        <p:spPr>
          <a:xfrm>
            <a:off x="6662746" y="3781519"/>
            <a:ext cx="1042988" cy="24549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3081D8F-084E-41A0-BC26-A64AB680050B}"/>
              </a:ext>
            </a:extLst>
          </p:cNvPr>
          <p:cNvSpPr/>
          <p:nvPr/>
        </p:nvSpPr>
        <p:spPr>
          <a:xfrm>
            <a:off x="9912352" y="3781519"/>
            <a:ext cx="1042988" cy="245497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CFCE758-1D8B-4F80-813B-3A116B624504}"/>
              </a:ext>
            </a:extLst>
          </p:cNvPr>
          <p:cNvSpPr/>
          <p:nvPr/>
        </p:nvSpPr>
        <p:spPr>
          <a:xfrm>
            <a:off x="6348630" y="3958085"/>
            <a:ext cx="1743486" cy="51593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F561CCC-ADFA-4615-A4BC-46F74B2A197C}"/>
              </a:ext>
            </a:extLst>
          </p:cNvPr>
          <p:cNvSpPr/>
          <p:nvPr/>
        </p:nvSpPr>
        <p:spPr>
          <a:xfrm>
            <a:off x="9562103" y="3958085"/>
            <a:ext cx="1743486" cy="51593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777DD5-C027-47EE-BF4B-A9EC24A98516}"/>
              </a:ext>
            </a:extLst>
          </p:cNvPr>
          <p:cNvSpPr txBox="1"/>
          <p:nvPr/>
        </p:nvSpPr>
        <p:spPr>
          <a:xfrm>
            <a:off x="6458132" y="3977527"/>
            <a:ext cx="14927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896943-B9B7-4042-B4B4-34C299028897}"/>
              </a:ext>
            </a:extLst>
          </p:cNvPr>
          <p:cNvSpPr txBox="1"/>
          <p:nvPr/>
        </p:nvSpPr>
        <p:spPr>
          <a:xfrm>
            <a:off x="10081025" y="4004286"/>
            <a:ext cx="7056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  <a:endParaRPr lang="ko-KR" altLang="en-US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A7C1BA2-F64A-4CB0-B6D5-27B72F51B99B}"/>
              </a:ext>
            </a:extLst>
          </p:cNvPr>
          <p:cNvCxnSpPr>
            <a:cxnSpLocks/>
          </p:cNvCxnSpPr>
          <p:nvPr/>
        </p:nvCxnSpPr>
        <p:spPr>
          <a:xfrm>
            <a:off x="7705734" y="4763398"/>
            <a:ext cx="220661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D1E51BC-374A-40B4-A446-74A5709B4210}"/>
              </a:ext>
            </a:extLst>
          </p:cNvPr>
          <p:cNvSpPr txBox="1"/>
          <p:nvPr/>
        </p:nvSpPr>
        <p:spPr>
          <a:xfrm>
            <a:off x="8289133" y="4417388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최초 요청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2890B2F-072A-4E6D-94D7-E41B81CF451E}"/>
              </a:ext>
            </a:extLst>
          </p:cNvPr>
          <p:cNvCxnSpPr>
            <a:cxnSpLocks/>
          </p:cNvCxnSpPr>
          <p:nvPr/>
        </p:nvCxnSpPr>
        <p:spPr>
          <a:xfrm flipH="1">
            <a:off x="7702564" y="5132410"/>
            <a:ext cx="220661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E4D3CC8-53B0-464D-B581-51382F75870A}"/>
              </a:ext>
            </a:extLst>
          </p:cNvPr>
          <p:cNvSpPr txBox="1"/>
          <p:nvPr/>
        </p:nvSpPr>
        <p:spPr>
          <a:xfrm>
            <a:off x="8451894" y="4774899"/>
            <a:ext cx="82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C095505-D1A6-415F-B7A0-5EEBC16DD039}"/>
              </a:ext>
            </a:extLst>
          </p:cNvPr>
          <p:cNvCxnSpPr>
            <a:cxnSpLocks/>
          </p:cNvCxnSpPr>
          <p:nvPr/>
        </p:nvCxnSpPr>
        <p:spPr>
          <a:xfrm>
            <a:off x="7705734" y="5561477"/>
            <a:ext cx="2206618" cy="0"/>
          </a:xfrm>
          <a:prstGeom prst="straightConnector1">
            <a:avLst/>
          </a:prstGeom>
          <a:ln w="28575">
            <a:solidFill>
              <a:srgbClr val="F154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E80FC31-D730-4537-A558-A4D560D60367}"/>
              </a:ext>
            </a:extLst>
          </p:cNvPr>
          <p:cNvSpPr txBox="1"/>
          <p:nvPr/>
        </p:nvSpPr>
        <p:spPr>
          <a:xfrm>
            <a:off x="8451894" y="5215467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Axios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8E207CD-EF6D-4FDC-9837-3F3A2530AA15}"/>
              </a:ext>
            </a:extLst>
          </p:cNvPr>
          <p:cNvCxnSpPr>
            <a:cxnSpLocks/>
          </p:cNvCxnSpPr>
          <p:nvPr/>
        </p:nvCxnSpPr>
        <p:spPr>
          <a:xfrm flipH="1">
            <a:off x="7702564" y="5930489"/>
            <a:ext cx="2206618" cy="0"/>
          </a:xfrm>
          <a:prstGeom prst="straightConnector1">
            <a:avLst/>
          </a:prstGeom>
          <a:ln w="28575">
            <a:solidFill>
              <a:srgbClr val="F154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95EDEC0-1900-4424-971E-56935E246771}"/>
              </a:ext>
            </a:extLst>
          </p:cNvPr>
          <p:cNvSpPr txBox="1"/>
          <p:nvPr/>
        </p:nvSpPr>
        <p:spPr>
          <a:xfrm>
            <a:off x="8451894" y="5572978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JSON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708801-45C1-4CD6-BA6B-7AFE665B0C5B}"/>
              </a:ext>
            </a:extLst>
          </p:cNvPr>
          <p:cNvSpPr txBox="1"/>
          <p:nvPr/>
        </p:nvSpPr>
        <p:spPr>
          <a:xfrm>
            <a:off x="6710942" y="5352544"/>
            <a:ext cx="940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b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Reload</a:t>
            </a:r>
            <a:endParaRPr lang="ko-KR" altLang="en-US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E4D1316-A8AE-44D0-A6A9-D9D922743E92}"/>
              </a:ext>
            </a:extLst>
          </p:cNvPr>
          <p:cNvCxnSpPr>
            <a:cxnSpLocks/>
          </p:cNvCxnSpPr>
          <p:nvPr/>
        </p:nvCxnSpPr>
        <p:spPr>
          <a:xfrm>
            <a:off x="6805165" y="5583761"/>
            <a:ext cx="734605" cy="0"/>
          </a:xfrm>
          <a:prstGeom prst="line">
            <a:avLst/>
          </a:prstGeom>
          <a:ln w="28575">
            <a:solidFill>
              <a:srgbClr val="F154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0C46224-28D1-4223-B6EF-4A3368CD666B}"/>
              </a:ext>
            </a:extLst>
          </p:cNvPr>
          <p:cNvCxnSpPr>
            <a:cxnSpLocks/>
          </p:cNvCxnSpPr>
          <p:nvPr/>
        </p:nvCxnSpPr>
        <p:spPr>
          <a:xfrm>
            <a:off x="6811291" y="5845698"/>
            <a:ext cx="739558" cy="0"/>
          </a:xfrm>
          <a:prstGeom prst="line">
            <a:avLst/>
          </a:prstGeom>
          <a:ln w="28575">
            <a:solidFill>
              <a:srgbClr val="F154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83358F4-BA34-4E1E-90F8-45AAE576ADF3}"/>
              </a:ext>
            </a:extLst>
          </p:cNvPr>
          <p:cNvCxnSpPr>
            <a:cxnSpLocks/>
          </p:cNvCxnSpPr>
          <p:nvPr/>
        </p:nvCxnSpPr>
        <p:spPr>
          <a:xfrm>
            <a:off x="6811291" y="5888560"/>
            <a:ext cx="739558" cy="0"/>
          </a:xfrm>
          <a:prstGeom prst="line">
            <a:avLst/>
          </a:prstGeom>
          <a:ln w="28575">
            <a:solidFill>
              <a:srgbClr val="F154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43D194A-D95E-4099-A467-2072AEEEBD90}"/>
              </a:ext>
            </a:extLst>
          </p:cNvPr>
          <p:cNvCxnSpPr>
            <a:cxnSpLocks/>
          </p:cNvCxnSpPr>
          <p:nvPr/>
        </p:nvCxnSpPr>
        <p:spPr>
          <a:xfrm>
            <a:off x="6800212" y="5534547"/>
            <a:ext cx="739558" cy="0"/>
          </a:xfrm>
          <a:prstGeom prst="line">
            <a:avLst/>
          </a:prstGeom>
          <a:ln w="28575">
            <a:solidFill>
              <a:srgbClr val="F154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8C38EEE-B6B4-4D26-84F9-49EA179EA498}"/>
              </a:ext>
            </a:extLst>
          </p:cNvPr>
          <p:cNvSpPr txBox="1"/>
          <p:nvPr/>
        </p:nvSpPr>
        <p:spPr>
          <a:xfrm>
            <a:off x="6840809" y="4567253"/>
            <a:ext cx="720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  <a:b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load</a:t>
            </a:r>
            <a:endParaRPr lang="ko-KR" altLang="en-US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CB0B00-2AE8-4C6C-B583-26357EBCAA52}"/>
              </a:ext>
            </a:extLst>
          </p:cNvPr>
          <p:cNvSpPr txBox="1"/>
          <p:nvPr/>
        </p:nvSpPr>
        <p:spPr>
          <a:xfrm>
            <a:off x="10132760" y="5095097"/>
            <a:ext cx="725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endParaRPr lang="ko-KR" altLang="en-US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431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91658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0544E03-F0E3-4C8C-AAC9-62E9501F1F8B}"/>
              </a:ext>
            </a:extLst>
          </p:cNvPr>
          <p:cNvCxnSpPr>
            <a:cxnSpLocks/>
          </p:cNvCxnSpPr>
          <p:nvPr/>
        </p:nvCxnSpPr>
        <p:spPr>
          <a:xfrm>
            <a:off x="291658" y="2315140"/>
            <a:ext cx="1162504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A61DC800-0725-44A5-B0B6-E4C12B367809}"/>
              </a:ext>
            </a:extLst>
          </p:cNvPr>
          <p:cNvSpPr/>
          <p:nvPr/>
        </p:nvSpPr>
        <p:spPr>
          <a:xfrm>
            <a:off x="5680207" y="1296523"/>
            <a:ext cx="4692835" cy="1010752"/>
          </a:xfrm>
          <a:custGeom>
            <a:avLst/>
            <a:gdLst>
              <a:gd name="connsiteX0" fmla="*/ 259650 w 4692835"/>
              <a:gd name="connsiteY0" fmla="*/ 0 h 1010752"/>
              <a:gd name="connsiteX1" fmla="*/ 4433185 w 4692835"/>
              <a:gd name="connsiteY1" fmla="*/ 0 h 1010752"/>
              <a:gd name="connsiteX2" fmla="*/ 4692835 w 4692835"/>
              <a:gd name="connsiteY2" fmla="*/ 259650 h 1010752"/>
              <a:gd name="connsiteX3" fmla="*/ 4692835 w 4692835"/>
              <a:gd name="connsiteY3" fmla="*/ 1010752 h 1010752"/>
              <a:gd name="connsiteX4" fmla="*/ 0 w 4692835"/>
              <a:gd name="connsiteY4" fmla="*/ 1010752 h 1010752"/>
              <a:gd name="connsiteX5" fmla="*/ 0 w 4692835"/>
              <a:gd name="connsiteY5" fmla="*/ 259650 h 1010752"/>
              <a:gd name="connsiteX6" fmla="*/ 259650 w 4692835"/>
              <a:gd name="connsiteY6" fmla="*/ 0 h 101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2835" h="1010752">
                <a:moveTo>
                  <a:pt x="259650" y="0"/>
                </a:moveTo>
                <a:lnTo>
                  <a:pt x="4433185" y="0"/>
                </a:lnTo>
                <a:cubicBezTo>
                  <a:pt x="4576586" y="0"/>
                  <a:pt x="4692835" y="116249"/>
                  <a:pt x="4692835" y="259650"/>
                </a:cubicBezTo>
                <a:lnTo>
                  <a:pt x="4692835" y="1010752"/>
                </a:lnTo>
                <a:lnTo>
                  <a:pt x="0" y="1010752"/>
                </a:lnTo>
                <a:lnTo>
                  <a:pt x="0" y="259650"/>
                </a:lnTo>
                <a:cubicBezTo>
                  <a:pt x="0" y="116249"/>
                  <a:pt x="116249" y="0"/>
                  <a:pt x="259650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3B671BA7-4482-4FED-8060-9660A08CC949}"/>
              </a:ext>
            </a:extLst>
          </p:cNvPr>
          <p:cNvSpPr/>
          <p:nvPr/>
        </p:nvSpPr>
        <p:spPr>
          <a:xfrm>
            <a:off x="1576865" y="1353376"/>
            <a:ext cx="4692835" cy="1010752"/>
          </a:xfrm>
          <a:custGeom>
            <a:avLst/>
            <a:gdLst>
              <a:gd name="connsiteX0" fmla="*/ 259650 w 4692835"/>
              <a:gd name="connsiteY0" fmla="*/ 0 h 1010752"/>
              <a:gd name="connsiteX1" fmla="*/ 4433185 w 4692835"/>
              <a:gd name="connsiteY1" fmla="*/ 0 h 1010752"/>
              <a:gd name="connsiteX2" fmla="*/ 4692835 w 4692835"/>
              <a:gd name="connsiteY2" fmla="*/ 259650 h 1010752"/>
              <a:gd name="connsiteX3" fmla="*/ 4692835 w 4692835"/>
              <a:gd name="connsiteY3" fmla="*/ 1010752 h 1010752"/>
              <a:gd name="connsiteX4" fmla="*/ 0 w 4692835"/>
              <a:gd name="connsiteY4" fmla="*/ 1010752 h 1010752"/>
              <a:gd name="connsiteX5" fmla="*/ 0 w 4692835"/>
              <a:gd name="connsiteY5" fmla="*/ 259650 h 1010752"/>
              <a:gd name="connsiteX6" fmla="*/ 259650 w 4692835"/>
              <a:gd name="connsiteY6" fmla="*/ 0 h 101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2835" h="1010752">
                <a:moveTo>
                  <a:pt x="259650" y="0"/>
                </a:moveTo>
                <a:lnTo>
                  <a:pt x="4433185" y="0"/>
                </a:lnTo>
                <a:cubicBezTo>
                  <a:pt x="4576586" y="0"/>
                  <a:pt x="4692835" y="116249"/>
                  <a:pt x="4692835" y="259650"/>
                </a:cubicBezTo>
                <a:lnTo>
                  <a:pt x="4692835" y="1010752"/>
                </a:lnTo>
                <a:lnTo>
                  <a:pt x="0" y="1010752"/>
                </a:lnTo>
                <a:lnTo>
                  <a:pt x="0" y="259650"/>
                </a:lnTo>
                <a:cubicBezTo>
                  <a:pt x="0" y="116249"/>
                  <a:pt x="116249" y="0"/>
                  <a:pt x="259650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0EEF6-049C-487F-B585-9796F0E36BE3}"/>
              </a:ext>
            </a:extLst>
          </p:cNvPr>
          <p:cNvSpPr txBox="1"/>
          <p:nvPr/>
        </p:nvSpPr>
        <p:spPr>
          <a:xfrm>
            <a:off x="9308168" y="354787"/>
            <a:ext cx="2608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Front-end </a:t>
            </a:r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E9396-B2E3-47F8-BB28-FA40D55832C5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19DA0F-3083-4A2D-918E-FE98D80D1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137" y="1506309"/>
            <a:ext cx="649353" cy="6493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325F47-0B68-47F0-97E8-199CD9D3B26A}"/>
              </a:ext>
            </a:extLst>
          </p:cNvPr>
          <p:cNvSpPr txBox="1"/>
          <p:nvPr/>
        </p:nvSpPr>
        <p:spPr>
          <a:xfrm>
            <a:off x="7346664" y="1617043"/>
            <a:ext cx="24157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Restful API</a:t>
            </a:r>
            <a:endParaRPr lang="ko-KR" altLang="en-US" sz="35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12FF1A28-D994-4BA4-8D40-FFADDA2BFB10}"/>
              </a:ext>
            </a:extLst>
          </p:cNvPr>
          <p:cNvSpPr/>
          <p:nvPr/>
        </p:nvSpPr>
        <p:spPr>
          <a:xfrm flipV="1">
            <a:off x="1655970" y="3781519"/>
            <a:ext cx="5454024" cy="950474"/>
          </a:xfrm>
          <a:custGeom>
            <a:avLst/>
            <a:gdLst>
              <a:gd name="connsiteX0" fmla="*/ 259650 w 4692835"/>
              <a:gd name="connsiteY0" fmla="*/ 0 h 1010752"/>
              <a:gd name="connsiteX1" fmla="*/ 4433185 w 4692835"/>
              <a:gd name="connsiteY1" fmla="*/ 0 h 1010752"/>
              <a:gd name="connsiteX2" fmla="*/ 4692835 w 4692835"/>
              <a:gd name="connsiteY2" fmla="*/ 259650 h 1010752"/>
              <a:gd name="connsiteX3" fmla="*/ 4692835 w 4692835"/>
              <a:gd name="connsiteY3" fmla="*/ 1010752 h 1010752"/>
              <a:gd name="connsiteX4" fmla="*/ 0 w 4692835"/>
              <a:gd name="connsiteY4" fmla="*/ 1010752 h 1010752"/>
              <a:gd name="connsiteX5" fmla="*/ 0 w 4692835"/>
              <a:gd name="connsiteY5" fmla="*/ 259650 h 1010752"/>
              <a:gd name="connsiteX6" fmla="*/ 259650 w 4692835"/>
              <a:gd name="connsiteY6" fmla="*/ 0 h 101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2835" h="1010752">
                <a:moveTo>
                  <a:pt x="259650" y="0"/>
                </a:moveTo>
                <a:lnTo>
                  <a:pt x="4433185" y="0"/>
                </a:lnTo>
                <a:cubicBezTo>
                  <a:pt x="4576586" y="0"/>
                  <a:pt x="4692835" y="116249"/>
                  <a:pt x="4692835" y="259650"/>
                </a:cubicBezTo>
                <a:lnTo>
                  <a:pt x="4692835" y="1010752"/>
                </a:lnTo>
                <a:lnTo>
                  <a:pt x="0" y="1010752"/>
                </a:lnTo>
                <a:lnTo>
                  <a:pt x="0" y="259650"/>
                </a:lnTo>
                <a:cubicBezTo>
                  <a:pt x="0" y="116249"/>
                  <a:pt x="116249" y="0"/>
                  <a:pt x="259650" y="0"/>
                </a:cubicBezTo>
                <a:close/>
              </a:path>
            </a:pathLst>
          </a:cu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85B1D78F-F412-40AC-BDD6-A17E111D0E3B}"/>
              </a:ext>
            </a:extLst>
          </p:cNvPr>
          <p:cNvSpPr/>
          <p:nvPr/>
        </p:nvSpPr>
        <p:spPr>
          <a:xfrm flipV="1">
            <a:off x="997142" y="2337234"/>
            <a:ext cx="5454024" cy="317563"/>
          </a:xfrm>
          <a:custGeom>
            <a:avLst/>
            <a:gdLst>
              <a:gd name="connsiteX0" fmla="*/ 259650 w 4692835"/>
              <a:gd name="connsiteY0" fmla="*/ 0 h 1010752"/>
              <a:gd name="connsiteX1" fmla="*/ 4433185 w 4692835"/>
              <a:gd name="connsiteY1" fmla="*/ 0 h 1010752"/>
              <a:gd name="connsiteX2" fmla="*/ 4692835 w 4692835"/>
              <a:gd name="connsiteY2" fmla="*/ 259650 h 1010752"/>
              <a:gd name="connsiteX3" fmla="*/ 4692835 w 4692835"/>
              <a:gd name="connsiteY3" fmla="*/ 1010752 h 1010752"/>
              <a:gd name="connsiteX4" fmla="*/ 0 w 4692835"/>
              <a:gd name="connsiteY4" fmla="*/ 1010752 h 1010752"/>
              <a:gd name="connsiteX5" fmla="*/ 0 w 4692835"/>
              <a:gd name="connsiteY5" fmla="*/ 259650 h 1010752"/>
              <a:gd name="connsiteX6" fmla="*/ 259650 w 4692835"/>
              <a:gd name="connsiteY6" fmla="*/ 0 h 101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2835" h="1010752">
                <a:moveTo>
                  <a:pt x="259650" y="0"/>
                </a:moveTo>
                <a:lnTo>
                  <a:pt x="4433185" y="0"/>
                </a:lnTo>
                <a:cubicBezTo>
                  <a:pt x="4576586" y="0"/>
                  <a:pt x="4692835" y="116249"/>
                  <a:pt x="4692835" y="259650"/>
                </a:cubicBezTo>
                <a:lnTo>
                  <a:pt x="4692835" y="1010752"/>
                </a:lnTo>
                <a:lnTo>
                  <a:pt x="0" y="1010752"/>
                </a:lnTo>
                <a:lnTo>
                  <a:pt x="0" y="259650"/>
                </a:lnTo>
                <a:cubicBezTo>
                  <a:pt x="0" y="116249"/>
                  <a:pt x="116249" y="0"/>
                  <a:pt x="259650" y="0"/>
                </a:cubicBezTo>
                <a:close/>
              </a:path>
            </a:pathLst>
          </a:cu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430BA63-79B5-45B0-B7F6-7EAF1AA71EFE}"/>
              </a:ext>
            </a:extLst>
          </p:cNvPr>
          <p:cNvSpPr/>
          <p:nvPr/>
        </p:nvSpPr>
        <p:spPr>
          <a:xfrm>
            <a:off x="568461" y="4570658"/>
            <a:ext cx="4692660" cy="864904"/>
          </a:xfrm>
          <a:prstGeom prst="roundRect">
            <a:avLst>
              <a:gd name="adj" fmla="val 6756"/>
            </a:avLst>
          </a:prstGeom>
          <a:solidFill>
            <a:srgbClr val="F1543F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DF0A45E0-3AA0-493F-B5B1-2214F3EA5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1548">
            <a:off x="4910321" y="5275053"/>
            <a:ext cx="701597" cy="70159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E96D06F-DBBD-4A0C-8AA7-9B1A33AA014F}"/>
              </a:ext>
            </a:extLst>
          </p:cNvPr>
          <p:cNvSpPr txBox="1"/>
          <p:nvPr/>
        </p:nvSpPr>
        <p:spPr>
          <a:xfrm>
            <a:off x="7204490" y="2799851"/>
            <a:ext cx="33281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React-redux </a:t>
            </a:r>
            <a:r>
              <a:rPr lang="en-US" altLang="ko-KR" sz="25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상태 관리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32FA446-B3A4-478B-A6A0-2A8C4FCED7EB}"/>
              </a:ext>
            </a:extLst>
          </p:cNvPr>
          <p:cNvCxnSpPr/>
          <p:nvPr/>
        </p:nvCxnSpPr>
        <p:spPr>
          <a:xfrm>
            <a:off x="6179344" y="3414710"/>
            <a:ext cx="54221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9F685D13-C668-47B4-9EAF-B8D2B9845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45" y="1550385"/>
            <a:ext cx="714443" cy="71444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327C279-E447-4477-B2C4-37207BE8252E}"/>
              </a:ext>
            </a:extLst>
          </p:cNvPr>
          <p:cNvSpPr txBox="1"/>
          <p:nvPr/>
        </p:nvSpPr>
        <p:spPr>
          <a:xfrm>
            <a:off x="2654535" y="1633886"/>
            <a:ext cx="362855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 Interface(3)</a:t>
            </a:r>
            <a:endParaRPr lang="ko-KR" altLang="en-US" sz="35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" name="그림 27" descr="스크린샷이(가) 표시된 사진&#10;&#10;자동 생성된 설명">
            <a:extLst>
              <a:ext uri="{FF2B5EF4-FFF2-40B4-BE49-F238E27FC236}">
                <a16:creationId xmlns:a16="http://schemas.microsoft.com/office/drawing/2014/main" id="{F316CA55-35C5-4BAF-92CB-12262ABE9F5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706" y="3548881"/>
            <a:ext cx="4791710" cy="277177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0641CEC-AC2A-48BB-8B12-C4ECE00230DC}"/>
              </a:ext>
            </a:extLst>
          </p:cNvPr>
          <p:cNvSpPr txBox="1"/>
          <p:nvPr/>
        </p:nvSpPr>
        <p:spPr>
          <a:xfrm>
            <a:off x="568461" y="3836174"/>
            <a:ext cx="42396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Single-Page Application(SPA)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D57017-A63B-4D01-9AF2-A32E562E3491}"/>
              </a:ext>
            </a:extLst>
          </p:cNvPr>
          <p:cNvSpPr txBox="1"/>
          <p:nvPr/>
        </p:nvSpPr>
        <p:spPr>
          <a:xfrm>
            <a:off x="568461" y="2837954"/>
            <a:ext cx="53751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Component-based Architecture(CBA)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C2035B-316C-471C-B5DA-A8F9AB8AC01D}"/>
              </a:ext>
            </a:extLst>
          </p:cNvPr>
          <p:cNvSpPr txBox="1"/>
          <p:nvPr/>
        </p:nvSpPr>
        <p:spPr>
          <a:xfrm>
            <a:off x="568461" y="4818098"/>
            <a:ext cx="32919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React-Redux Pattern</a:t>
            </a:r>
            <a:endParaRPr lang="ko-KR" altLang="en-US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5332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423480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0544E03-F0E3-4C8C-AAC9-62E9501F1F8B}"/>
              </a:ext>
            </a:extLst>
          </p:cNvPr>
          <p:cNvCxnSpPr>
            <a:cxnSpLocks/>
          </p:cNvCxnSpPr>
          <p:nvPr/>
        </p:nvCxnSpPr>
        <p:spPr>
          <a:xfrm>
            <a:off x="291658" y="2315140"/>
            <a:ext cx="1162504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A61DC800-0725-44A5-B0B6-E4C12B367809}"/>
              </a:ext>
            </a:extLst>
          </p:cNvPr>
          <p:cNvSpPr/>
          <p:nvPr/>
        </p:nvSpPr>
        <p:spPr>
          <a:xfrm>
            <a:off x="5680207" y="1296523"/>
            <a:ext cx="4692835" cy="1010752"/>
          </a:xfrm>
          <a:custGeom>
            <a:avLst/>
            <a:gdLst>
              <a:gd name="connsiteX0" fmla="*/ 259650 w 4692835"/>
              <a:gd name="connsiteY0" fmla="*/ 0 h 1010752"/>
              <a:gd name="connsiteX1" fmla="*/ 4433185 w 4692835"/>
              <a:gd name="connsiteY1" fmla="*/ 0 h 1010752"/>
              <a:gd name="connsiteX2" fmla="*/ 4692835 w 4692835"/>
              <a:gd name="connsiteY2" fmla="*/ 259650 h 1010752"/>
              <a:gd name="connsiteX3" fmla="*/ 4692835 w 4692835"/>
              <a:gd name="connsiteY3" fmla="*/ 1010752 h 1010752"/>
              <a:gd name="connsiteX4" fmla="*/ 0 w 4692835"/>
              <a:gd name="connsiteY4" fmla="*/ 1010752 h 1010752"/>
              <a:gd name="connsiteX5" fmla="*/ 0 w 4692835"/>
              <a:gd name="connsiteY5" fmla="*/ 259650 h 1010752"/>
              <a:gd name="connsiteX6" fmla="*/ 259650 w 4692835"/>
              <a:gd name="connsiteY6" fmla="*/ 0 h 101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2835" h="1010752">
                <a:moveTo>
                  <a:pt x="259650" y="0"/>
                </a:moveTo>
                <a:lnTo>
                  <a:pt x="4433185" y="0"/>
                </a:lnTo>
                <a:cubicBezTo>
                  <a:pt x="4576586" y="0"/>
                  <a:pt x="4692835" y="116249"/>
                  <a:pt x="4692835" y="259650"/>
                </a:cubicBezTo>
                <a:lnTo>
                  <a:pt x="4692835" y="1010752"/>
                </a:lnTo>
                <a:lnTo>
                  <a:pt x="0" y="1010752"/>
                </a:lnTo>
                <a:lnTo>
                  <a:pt x="0" y="259650"/>
                </a:lnTo>
                <a:cubicBezTo>
                  <a:pt x="0" y="116249"/>
                  <a:pt x="116249" y="0"/>
                  <a:pt x="259650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3B671BA7-4482-4FED-8060-9660A08CC949}"/>
              </a:ext>
            </a:extLst>
          </p:cNvPr>
          <p:cNvSpPr/>
          <p:nvPr/>
        </p:nvSpPr>
        <p:spPr>
          <a:xfrm>
            <a:off x="1576865" y="1353376"/>
            <a:ext cx="4692835" cy="1010752"/>
          </a:xfrm>
          <a:custGeom>
            <a:avLst/>
            <a:gdLst>
              <a:gd name="connsiteX0" fmla="*/ 259650 w 4692835"/>
              <a:gd name="connsiteY0" fmla="*/ 0 h 1010752"/>
              <a:gd name="connsiteX1" fmla="*/ 4433185 w 4692835"/>
              <a:gd name="connsiteY1" fmla="*/ 0 h 1010752"/>
              <a:gd name="connsiteX2" fmla="*/ 4692835 w 4692835"/>
              <a:gd name="connsiteY2" fmla="*/ 259650 h 1010752"/>
              <a:gd name="connsiteX3" fmla="*/ 4692835 w 4692835"/>
              <a:gd name="connsiteY3" fmla="*/ 1010752 h 1010752"/>
              <a:gd name="connsiteX4" fmla="*/ 0 w 4692835"/>
              <a:gd name="connsiteY4" fmla="*/ 1010752 h 1010752"/>
              <a:gd name="connsiteX5" fmla="*/ 0 w 4692835"/>
              <a:gd name="connsiteY5" fmla="*/ 259650 h 1010752"/>
              <a:gd name="connsiteX6" fmla="*/ 259650 w 4692835"/>
              <a:gd name="connsiteY6" fmla="*/ 0 h 101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2835" h="1010752">
                <a:moveTo>
                  <a:pt x="259650" y="0"/>
                </a:moveTo>
                <a:lnTo>
                  <a:pt x="4433185" y="0"/>
                </a:lnTo>
                <a:cubicBezTo>
                  <a:pt x="4576586" y="0"/>
                  <a:pt x="4692835" y="116249"/>
                  <a:pt x="4692835" y="259650"/>
                </a:cubicBezTo>
                <a:lnTo>
                  <a:pt x="4692835" y="1010752"/>
                </a:lnTo>
                <a:lnTo>
                  <a:pt x="0" y="1010752"/>
                </a:lnTo>
                <a:lnTo>
                  <a:pt x="0" y="259650"/>
                </a:lnTo>
                <a:cubicBezTo>
                  <a:pt x="0" y="116249"/>
                  <a:pt x="116249" y="0"/>
                  <a:pt x="259650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0EEF6-049C-487F-B585-9796F0E36BE3}"/>
              </a:ext>
            </a:extLst>
          </p:cNvPr>
          <p:cNvSpPr txBox="1"/>
          <p:nvPr/>
        </p:nvSpPr>
        <p:spPr>
          <a:xfrm>
            <a:off x="9308168" y="354787"/>
            <a:ext cx="2608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Front-end </a:t>
            </a:r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E9396-B2E3-47F8-BB28-FA40D55832C5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19DA0F-3083-4A2D-918E-FE98D80D1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137" y="1506309"/>
            <a:ext cx="649353" cy="6493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325F47-0B68-47F0-97E8-199CD9D3B26A}"/>
              </a:ext>
            </a:extLst>
          </p:cNvPr>
          <p:cNvSpPr txBox="1"/>
          <p:nvPr/>
        </p:nvSpPr>
        <p:spPr>
          <a:xfrm>
            <a:off x="7346664" y="1617043"/>
            <a:ext cx="24157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Restful API</a:t>
            </a:r>
            <a:endParaRPr lang="ko-KR" altLang="en-US" sz="35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12FF1A28-D994-4BA4-8D40-FFADDA2BFB10}"/>
              </a:ext>
            </a:extLst>
          </p:cNvPr>
          <p:cNvSpPr/>
          <p:nvPr/>
        </p:nvSpPr>
        <p:spPr>
          <a:xfrm flipV="1">
            <a:off x="1655970" y="3781519"/>
            <a:ext cx="5454024" cy="950474"/>
          </a:xfrm>
          <a:custGeom>
            <a:avLst/>
            <a:gdLst>
              <a:gd name="connsiteX0" fmla="*/ 259650 w 4692835"/>
              <a:gd name="connsiteY0" fmla="*/ 0 h 1010752"/>
              <a:gd name="connsiteX1" fmla="*/ 4433185 w 4692835"/>
              <a:gd name="connsiteY1" fmla="*/ 0 h 1010752"/>
              <a:gd name="connsiteX2" fmla="*/ 4692835 w 4692835"/>
              <a:gd name="connsiteY2" fmla="*/ 259650 h 1010752"/>
              <a:gd name="connsiteX3" fmla="*/ 4692835 w 4692835"/>
              <a:gd name="connsiteY3" fmla="*/ 1010752 h 1010752"/>
              <a:gd name="connsiteX4" fmla="*/ 0 w 4692835"/>
              <a:gd name="connsiteY4" fmla="*/ 1010752 h 1010752"/>
              <a:gd name="connsiteX5" fmla="*/ 0 w 4692835"/>
              <a:gd name="connsiteY5" fmla="*/ 259650 h 1010752"/>
              <a:gd name="connsiteX6" fmla="*/ 259650 w 4692835"/>
              <a:gd name="connsiteY6" fmla="*/ 0 h 101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2835" h="1010752">
                <a:moveTo>
                  <a:pt x="259650" y="0"/>
                </a:moveTo>
                <a:lnTo>
                  <a:pt x="4433185" y="0"/>
                </a:lnTo>
                <a:cubicBezTo>
                  <a:pt x="4576586" y="0"/>
                  <a:pt x="4692835" y="116249"/>
                  <a:pt x="4692835" y="259650"/>
                </a:cubicBezTo>
                <a:lnTo>
                  <a:pt x="4692835" y="1010752"/>
                </a:lnTo>
                <a:lnTo>
                  <a:pt x="0" y="1010752"/>
                </a:lnTo>
                <a:lnTo>
                  <a:pt x="0" y="259650"/>
                </a:lnTo>
                <a:cubicBezTo>
                  <a:pt x="0" y="116249"/>
                  <a:pt x="116249" y="0"/>
                  <a:pt x="259650" y="0"/>
                </a:cubicBezTo>
                <a:close/>
              </a:path>
            </a:pathLst>
          </a:cu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85B1D78F-F412-40AC-BDD6-A17E111D0E3B}"/>
              </a:ext>
            </a:extLst>
          </p:cNvPr>
          <p:cNvSpPr/>
          <p:nvPr/>
        </p:nvSpPr>
        <p:spPr>
          <a:xfrm flipV="1">
            <a:off x="997142" y="2337234"/>
            <a:ext cx="5454024" cy="317563"/>
          </a:xfrm>
          <a:custGeom>
            <a:avLst/>
            <a:gdLst>
              <a:gd name="connsiteX0" fmla="*/ 259650 w 4692835"/>
              <a:gd name="connsiteY0" fmla="*/ 0 h 1010752"/>
              <a:gd name="connsiteX1" fmla="*/ 4433185 w 4692835"/>
              <a:gd name="connsiteY1" fmla="*/ 0 h 1010752"/>
              <a:gd name="connsiteX2" fmla="*/ 4692835 w 4692835"/>
              <a:gd name="connsiteY2" fmla="*/ 259650 h 1010752"/>
              <a:gd name="connsiteX3" fmla="*/ 4692835 w 4692835"/>
              <a:gd name="connsiteY3" fmla="*/ 1010752 h 1010752"/>
              <a:gd name="connsiteX4" fmla="*/ 0 w 4692835"/>
              <a:gd name="connsiteY4" fmla="*/ 1010752 h 1010752"/>
              <a:gd name="connsiteX5" fmla="*/ 0 w 4692835"/>
              <a:gd name="connsiteY5" fmla="*/ 259650 h 1010752"/>
              <a:gd name="connsiteX6" fmla="*/ 259650 w 4692835"/>
              <a:gd name="connsiteY6" fmla="*/ 0 h 101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2835" h="1010752">
                <a:moveTo>
                  <a:pt x="259650" y="0"/>
                </a:moveTo>
                <a:lnTo>
                  <a:pt x="4433185" y="0"/>
                </a:lnTo>
                <a:cubicBezTo>
                  <a:pt x="4576586" y="0"/>
                  <a:pt x="4692835" y="116249"/>
                  <a:pt x="4692835" y="259650"/>
                </a:cubicBezTo>
                <a:lnTo>
                  <a:pt x="4692835" y="1010752"/>
                </a:lnTo>
                <a:lnTo>
                  <a:pt x="0" y="1010752"/>
                </a:lnTo>
                <a:lnTo>
                  <a:pt x="0" y="259650"/>
                </a:lnTo>
                <a:cubicBezTo>
                  <a:pt x="0" y="116249"/>
                  <a:pt x="116249" y="0"/>
                  <a:pt x="259650" y="0"/>
                </a:cubicBezTo>
                <a:close/>
              </a:path>
            </a:pathLst>
          </a:cu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430BA63-79B5-45B0-B7F6-7EAF1AA71EFE}"/>
              </a:ext>
            </a:extLst>
          </p:cNvPr>
          <p:cNvSpPr/>
          <p:nvPr/>
        </p:nvSpPr>
        <p:spPr>
          <a:xfrm>
            <a:off x="568461" y="4570658"/>
            <a:ext cx="4692660" cy="864904"/>
          </a:xfrm>
          <a:prstGeom prst="roundRect">
            <a:avLst>
              <a:gd name="adj" fmla="val 6756"/>
            </a:avLst>
          </a:prstGeom>
          <a:solidFill>
            <a:srgbClr val="F1543F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DF0A45E0-3AA0-493F-B5B1-2214F3EA5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1548">
            <a:off x="4910321" y="5275053"/>
            <a:ext cx="701597" cy="70159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E96D06F-DBBD-4A0C-8AA7-9B1A33AA014F}"/>
              </a:ext>
            </a:extLst>
          </p:cNvPr>
          <p:cNvSpPr txBox="1"/>
          <p:nvPr/>
        </p:nvSpPr>
        <p:spPr>
          <a:xfrm>
            <a:off x="7204490" y="2799851"/>
            <a:ext cx="33281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React-redux :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상태 관리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32FA446-B3A4-478B-A6A0-2A8C4FCED7EB}"/>
              </a:ext>
            </a:extLst>
          </p:cNvPr>
          <p:cNvCxnSpPr/>
          <p:nvPr/>
        </p:nvCxnSpPr>
        <p:spPr>
          <a:xfrm>
            <a:off x="6179344" y="3414710"/>
            <a:ext cx="54221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9F685D13-C668-47B4-9EAF-B8D2B9845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45" y="1550385"/>
            <a:ext cx="714443" cy="71444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327C279-E447-4477-B2C4-37207BE8252E}"/>
              </a:ext>
            </a:extLst>
          </p:cNvPr>
          <p:cNvSpPr txBox="1"/>
          <p:nvPr/>
        </p:nvSpPr>
        <p:spPr>
          <a:xfrm>
            <a:off x="2654535" y="1633886"/>
            <a:ext cx="362855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 Interface(3)</a:t>
            </a:r>
            <a:endParaRPr lang="ko-KR" altLang="en-US" sz="35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641CEC-AC2A-48BB-8B12-C4ECE00230DC}"/>
              </a:ext>
            </a:extLst>
          </p:cNvPr>
          <p:cNvSpPr txBox="1"/>
          <p:nvPr/>
        </p:nvSpPr>
        <p:spPr>
          <a:xfrm>
            <a:off x="568461" y="3836174"/>
            <a:ext cx="42396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Single-Page Application(SPA)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D57017-A63B-4D01-9AF2-A32E562E3491}"/>
              </a:ext>
            </a:extLst>
          </p:cNvPr>
          <p:cNvSpPr txBox="1"/>
          <p:nvPr/>
        </p:nvSpPr>
        <p:spPr>
          <a:xfrm>
            <a:off x="568461" y="2837954"/>
            <a:ext cx="53751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Component-based Architecture(CBA)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C2035B-316C-471C-B5DA-A8F9AB8AC01D}"/>
              </a:ext>
            </a:extLst>
          </p:cNvPr>
          <p:cNvSpPr txBox="1"/>
          <p:nvPr/>
        </p:nvSpPr>
        <p:spPr>
          <a:xfrm>
            <a:off x="568461" y="4818098"/>
            <a:ext cx="32919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React-Redux Pattern</a:t>
            </a:r>
            <a:endParaRPr lang="ko-KR" altLang="en-US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A1B4205-8A53-44A3-B4D1-A2D7792638EE}"/>
              </a:ext>
            </a:extLst>
          </p:cNvPr>
          <p:cNvSpPr/>
          <p:nvPr/>
        </p:nvSpPr>
        <p:spPr>
          <a:xfrm>
            <a:off x="6172395" y="3673784"/>
            <a:ext cx="1392455" cy="3850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413C0-C3AF-43E4-948D-E1B740B68C8D}"/>
              </a:ext>
            </a:extLst>
          </p:cNvPr>
          <p:cNvSpPr txBox="1"/>
          <p:nvPr/>
        </p:nvSpPr>
        <p:spPr>
          <a:xfrm>
            <a:off x="6171856" y="3627862"/>
            <a:ext cx="1392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Action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1774BBD-A69C-48BF-8A13-FFF3B713AEC4}"/>
              </a:ext>
            </a:extLst>
          </p:cNvPr>
          <p:cNvSpPr/>
          <p:nvPr/>
        </p:nvSpPr>
        <p:spPr>
          <a:xfrm>
            <a:off x="7778078" y="3673784"/>
            <a:ext cx="2127922" cy="3850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7F8CFC-BE65-4AE3-928D-5F360B68891D}"/>
              </a:ext>
            </a:extLst>
          </p:cNvPr>
          <p:cNvSpPr txBox="1"/>
          <p:nvPr/>
        </p:nvSpPr>
        <p:spPr>
          <a:xfrm>
            <a:off x="7777538" y="3627862"/>
            <a:ext cx="2127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Middleware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03F8E2D-8892-4BF3-9A63-4E0334ABFF97}"/>
              </a:ext>
            </a:extLst>
          </p:cNvPr>
          <p:cNvSpPr/>
          <p:nvPr/>
        </p:nvSpPr>
        <p:spPr>
          <a:xfrm>
            <a:off x="10231623" y="3673784"/>
            <a:ext cx="1392455" cy="3850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D7CC04-6845-463A-90D4-4626C0DA376F}"/>
              </a:ext>
            </a:extLst>
          </p:cNvPr>
          <p:cNvSpPr txBox="1"/>
          <p:nvPr/>
        </p:nvSpPr>
        <p:spPr>
          <a:xfrm>
            <a:off x="10231083" y="3627862"/>
            <a:ext cx="13924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Reducer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6200B1-A758-4AC2-983E-99BCA7A9489A}"/>
              </a:ext>
            </a:extLst>
          </p:cNvPr>
          <p:cNvSpPr txBox="1"/>
          <p:nvPr/>
        </p:nvSpPr>
        <p:spPr>
          <a:xfrm>
            <a:off x="6014452" y="4150838"/>
            <a:ext cx="1699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Type_pending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D56A02-5FCC-4E7C-9ABA-2CAE97F066B9}"/>
              </a:ext>
            </a:extLst>
          </p:cNvPr>
          <p:cNvSpPr txBox="1"/>
          <p:nvPr/>
        </p:nvSpPr>
        <p:spPr>
          <a:xfrm>
            <a:off x="6014452" y="4539100"/>
            <a:ext cx="1707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Type_fulfilled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B9F66F-4B0D-4C05-B7FC-97F6D6BE4E8F}"/>
              </a:ext>
            </a:extLst>
          </p:cNvPr>
          <p:cNvSpPr txBox="1"/>
          <p:nvPr/>
        </p:nvSpPr>
        <p:spPr>
          <a:xfrm>
            <a:off x="5968294" y="4893376"/>
            <a:ext cx="1833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Type_rejected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A07AFB-495E-427D-9538-F41ED9BDF180}"/>
              </a:ext>
            </a:extLst>
          </p:cNvPr>
          <p:cNvSpPr txBox="1"/>
          <p:nvPr/>
        </p:nvSpPr>
        <p:spPr>
          <a:xfrm>
            <a:off x="8337683" y="4150838"/>
            <a:ext cx="961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Logger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85256C-DDED-46DD-9B16-56C8D3126C96}"/>
              </a:ext>
            </a:extLst>
          </p:cNvPr>
          <p:cNvSpPr txBox="1"/>
          <p:nvPr/>
        </p:nvSpPr>
        <p:spPr>
          <a:xfrm>
            <a:off x="10574009" y="4150838"/>
            <a:ext cx="706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Utils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59C021-2740-4A5A-82BD-11103D73822A}"/>
              </a:ext>
            </a:extLst>
          </p:cNvPr>
          <p:cNvSpPr txBox="1"/>
          <p:nvPr/>
        </p:nvSpPr>
        <p:spPr>
          <a:xfrm>
            <a:off x="10350392" y="4473107"/>
            <a:ext cx="1153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UserInfo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1B38AD-9095-4FA2-8427-235BC9F44F55}"/>
              </a:ext>
            </a:extLst>
          </p:cNvPr>
          <p:cNvSpPr txBox="1"/>
          <p:nvPr/>
        </p:nvSpPr>
        <p:spPr>
          <a:xfrm>
            <a:off x="10544834" y="4803153"/>
            <a:ext cx="764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Exam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845223-2BF4-4E12-9C6C-D8F124E5CE32}"/>
              </a:ext>
            </a:extLst>
          </p:cNvPr>
          <p:cNvSpPr txBox="1"/>
          <p:nvPr/>
        </p:nvSpPr>
        <p:spPr>
          <a:xfrm>
            <a:off x="10216283" y="5164258"/>
            <a:ext cx="1483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ExamResult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2247B69-6745-41FD-8F85-C7084854D66A}"/>
              </a:ext>
            </a:extLst>
          </p:cNvPr>
          <p:cNvSpPr/>
          <p:nvPr/>
        </p:nvSpPr>
        <p:spPr>
          <a:xfrm>
            <a:off x="6172395" y="5653964"/>
            <a:ext cx="1392455" cy="3850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454ECC-3910-4A70-8B11-7BC7316558E4}"/>
              </a:ext>
            </a:extLst>
          </p:cNvPr>
          <p:cNvSpPr txBox="1"/>
          <p:nvPr/>
        </p:nvSpPr>
        <p:spPr>
          <a:xfrm>
            <a:off x="6171856" y="5608042"/>
            <a:ext cx="1392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Store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4719232-0764-43F2-BFA2-511D178DCFB6}"/>
              </a:ext>
            </a:extLst>
          </p:cNvPr>
          <p:cNvSpPr/>
          <p:nvPr/>
        </p:nvSpPr>
        <p:spPr>
          <a:xfrm>
            <a:off x="7778078" y="5653964"/>
            <a:ext cx="2127922" cy="3850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84F66C-3E63-4363-8296-E20EDFCFB1BB}"/>
              </a:ext>
            </a:extLst>
          </p:cNvPr>
          <p:cNvSpPr txBox="1"/>
          <p:nvPr/>
        </p:nvSpPr>
        <p:spPr>
          <a:xfrm>
            <a:off x="7777538" y="5608042"/>
            <a:ext cx="2127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State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07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0B7D85-E356-45F0-ABC4-937F4473AC34}"/>
              </a:ext>
            </a:extLst>
          </p:cNvPr>
          <p:cNvGrpSpPr/>
          <p:nvPr/>
        </p:nvGrpSpPr>
        <p:grpSpPr>
          <a:xfrm>
            <a:off x="285292" y="19217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919A6083-E334-413B-837F-193F0CCFCBA6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8EF485AA-5A88-4C85-B41A-E36F92DD5FB5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AB0D51B-7D48-407A-B374-0534CB6227D8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99BA213-1E07-49DE-A1E6-A09B61A18127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B7D524C9-3B19-4CAC-8BE9-0884BA0E0D0A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458D36A-9BA9-4E7E-A36A-A380F82225D3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895E0-CD25-4BB5-BEB3-2CC4D3C7A7ED}"/>
              </a:ext>
            </a:extLst>
          </p:cNvPr>
          <p:cNvSpPr txBox="1"/>
          <p:nvPr/>
        </p:nvSpPr>
        <p:spPr>
          <a:xfrm>
            <a:off x="9075741" y="354787"/>
            <a:ext cx="2656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멘토 및 멘티 소개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모서리가 둥근 직사각형 16">
            <a:extLst>
              <a:ext uri="{FF2B5EF4-FFF2-40B4-BE49-F238E27FC236}">
                <a16:creationId xmlns:a16="http://schemas.microsoft.com/office/drawing/2014/main" id="{27D51F72-0DEC-44B3-8EA6-EAE7DF461338}"/>
              </a:ext>
            </a:extLst>
          </p:cNvPr>
          <p:cNvSpPr/>
          <p:nvPr/>
        </p:nvSpPr>
        <p:spPr>
          <a:xfrm>
            <a:off x="858861" y="2338330"/>
            <a:ext cx="3012323" cy="2037230"/>
          </a:xfrm>
          <a:prstGeom prst="roundRect">
            <a:avLst>
              <a:gd name="adj" fmla="val 6069"/>
            </a:avLst>
          </a:prstGeom>
          <a:noFill/>
          <a:ln w="19050">
            <a:solidFill>
              <a:srgbClr val="F15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7">
            <a:extLst>
              <a:ext uri="{FF2B5EF4-FFF2-40B4-BE49-F238E27FC236}">
                <a16:creationId xmlns:a16="http://schemas.microsoft.com/office/drawing/2014/main" id="{DE956FA3-4924-4136-9209-BA4FA629C2A1}"/>
              </a:ext>
            </a:extLst>
          </p:cNvPr>
          <p:cNvSpPr/>
          <p:nvPr/>
        </p:nvSpPr>
        <p:spPr>
          <a:xfrm>
            <a:off x="858863" y="4526208"/>
            <a:ext cx="3014608" cy="1698372"/>
          </a:xfrm>
          <a:prstGeom prst="roundRect">
            <a:avLst>
              <a:gd name="adj" fmla="val 9744"/>
            </a:avLst>
          </a:prstGeom>
          <a:solidFill>
            <a:srgbClr val="F154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rIns="180000" rtlCol="0" anchor="t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dirty="0" err="1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메가존</a:t>
            </a:r>
            <a:r>
              <a:rPr lang="ko-KR" altLang="en-US" sz="1400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400" dirty="0" err="1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DXLabs</a:t>
            </a:r>
            <a:r>
              <a:rPr lang="en-US" altLang="ko-KR" sz="1400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400" dirty="0" err="1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AILab</a:t>
            </a:r>
            <a:r>
              <a:rPr lang="en-US" altLang="ko-KR" sz="1400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팀장</a:t>
            </a:r>
            <a:endParaRPr lang="en-US" altLang="ko-KR" sz="1400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중국 </a:t>
            </a:r>
            <a:r>
              <a:rPr lang="ko-KR" altLang="en-US" sz="1400" dirty="0" err="1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텐진대학교</a:t>
            </a:r>
            <a:r>
              <a:rPr lang="ko-KR" altLang="en-US" sz="1400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전자정보대학원</a:t>
            </a:r>
            <a:endParaRPr lang="en-US" altLang="ko-KR" sz="1400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dirty="0" err="1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현대오토에버</a:t>
            </a:r>
            <a:r>
              <a:rPr lang="ko-KR" altLang="en-US" sz="1400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dirty="0" err="1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챗봇시스템</a:t>
            </a:r>
            <a:r>
              <a:rPr lang="ko-KR" altLang="en-US" sz="1400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개발</a:t>
            </a:r>
            <a:endParaRPr lang="en-US" altLang="ko-KR" sz="1400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NIPA</a:t>
            </a:r>
            <a:r>
              <a:rPr lang="ko-KR" altLang="en-US" sz="1400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인공지능기반 기술 개발</a:t>
            </a:r>
            <a:endParaRPr lang="en-US" altLang="ko-KR" sz="1400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4046905-C180-45BD-9A9B-F36335739D07}"/>
              </a:ext>
            </a:extLst>
          </p:cNvPr>
          <p:cNvGrpSpPr/>
          <p:nvPr/>
        </p:nvGrpSpPr>
        <p:grpSpPr>
          <a:xfrm>
            <a:off x="858861" y="1836252"/>
            <a:ext cx="3014609" cy="2900576"/>
            <a:chOff x="1155220" y="1980622"/>
            <a:chExt cx="3014609" cy="2900576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DE979CE-ECEC-4A09-8DA7-B5F5DC2EA150}"/>
                </a:ext>
              </a:extLst>
            </p:cNvPr>
            <p:cNvSpPr/>
            <p:nvPr/>
          </p:nvSpPr>
          <p:spPr>
            <a:xfrm>
              <a:off x="1344554" y="2528073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모서리가 둥근 직사각형 20">
              <a:extLst>
                <a:ext uri="{FF2B5EF4-FFF2-40B4-BE49-F238E27FC236}">
                  <a16:creationId xmlns:a16="http://schemas.microsoft.com/office/drawing/2014/main" id="{76B68DEC-D88F-48CD-86B7-8EF61CBBA3B8}"/>
                </a:ext>
              </a:extLst>
            </p:cNvPr>
            <p:cNvSpPr/>
            <p:nvPr/>
          </p:nvSpPr>
          <p:spPr>
            <a:xfrm>
              <a:off x="1155220" y="1980622"/>
              <a:ext cx="3014609" cy="389299"/>
            </a:xfrm>
            <a:prstGeom prst="roundRect">
              <a:avLst/>
            </a:prstGeom>
            <a:solidFill>
              <a:srgbClr val="FDF0EB"/>
            </a:solidFill>
            <a:ln w="28575"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F1543F"/>
                  </a:solidFill>
                </a:rPr>
                <a:t> </a:t>
              </a:r>
              <a:r>
                <a:rPr lang="ko-KR" altLang="en-US" sz="1200" b="1" dirty="0">
                  <a:solidFill>
                    <a:srgbClr val="F1543F"/>
                  </a:solidFill>
                </a:rPr>
                <a:t>멘토     </a:t>
              </a:r>
              <a:r>
                <a:rPr lang="en-US" altLang="ko-KR" sz="1200" b="1" dirty="0">
                  <a:solidFill>
                    <a:srgbClr val="F1543F"/>
                  </a:solidFill>
                </a:rPr>
                <a:t> </a:t>
              </a:r>
              <a:r>
                <a:rPr lang="ko-KR" altLang="en-US" sz="1200" b="1" dirty="0" err="1">
                  <a:solidFill>
                    <a:srgbClr val="F1543F"/>
                  </a:solidFill>
                </a:rPr>
                <a:t>손영재</a:t>
              </a:r>
              <a:endParaRPr lang="en-US" altLang="ko-KR" sz="1200" b="1" dirty="0">
                <a:solidFill>
                  <a:srgbClr val="F1543F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1E6BA7A-BBCF-4DCF-B358-1A5BF08FDB89}"/>
                </a:ext>
              </a:extLst>
            </p:cNvPr>
            <p:cNvSpPr/>
            <p:nvPr/>
          </p:nvSpPr>
          <p:spPr>
            <a:xfrm>
              <a:off x="1344554" y="2118816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모서리가 둥근 직사각형 22">
              <a:extLst>
                <a:ext uri="{FF2B5EF4-FFF2-40B4-BE49-F238E27FC236}">
                  <a16:creationId xmlns:a16="http://schemas.microsoft.com/office/drawing/2014/main" id="{0F435739-241C-4FB5-8DF3-8955F4F777F3}"/>
                </a:ext>
              </a:extLst>
            </p:cNvPr>
            <p:cNvSpPr/>
            <p:nvPr/>
          </p:nvSpPr>
          <p:spPr>
            <a:xfrm>
              <a:off x="1388640" y="2171678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2219876-D23D-4A72-A06E-64392F37E52E}"/>
                </a:ext>
              </a:extLst>
            </p:cNvPr>
            <p:cNvSpPr/>
            <p:nvPr/>
          </p:nvSpPr>
          <p:spPr>
            <a:xfrm>
              <a:off x="3868679" y="2531881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5D78D38-B735-4B75-BBB7-124D30C46748}"/>
                </a:ext>
              </a:extLst>
            </p:cNvPr>
            <p:cNvSpPr/>
            <p:nvPr/>
          </p:nvSpPr>
          <p:spPr>
            <a:xfrm>
              <a:off x="3868679" y="2122624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모서리가 둥근 직사각형 25">
              <a:extLst>
                <a:ext uri="{FF2B5EF4-FFF2-40B4-BE49-F238E27FC236}">
                  <a16:creationId xmlns:a16="http://schemas.microsoft.com/office/drawing/2014/main" id="{0093698B-20AF-4665-B184-6D87E17B1275}"/>
                </a:ext>
              </a:extLst>
            </p:cNvPr>
            <p:cNvSpPr/>
            <p:nvPr/>
          </p:nvSpPr>
          <p:spPr>
            <a:xfrm>
              <a:off x="3912765" y="2175486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EFAA532-F41E-48DA-8B1B-07091F64946D}"/>
                </a:ext>
              </a:extLst>
            </p:cNvPr>
            <p:cNvSpPr/>
            <p:nvPr/>
          </p:nvSpPr>
          <p:spPr>
            <a:xfrm>
              <a:off x="1321694" y="4740977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C4D7966-35E7-471F-9269-5DE233CA2657}"/>
                </a:ext>
              </a:extLst>
            </p:cNvPr>
            <p:cNvSpPr/>
            <p:nvPr/>
          </p:nvSpPr>
          <p:spPr>
            <a:xfrm>
              <a:off x="1321694" y="4331720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모서리가 둥근 직사각형 32">
              <a:extLst>
                <a:ext uri="{FF2B5EF4-FFF2-40B4-BE49-F238E27FC236}">
                  <a16:creationId xmlns:a16="http://schemas.microsoft.com/office/drawing/2014/main" id="{22B1001D-AACA-4899-8CAE-94872C7D4B50}"/>
                </a:ext>
              </a:extLst>
            </p:cNvPr>
            <p:cNvSpPr/>
            <p:nvPr/>
          </p:nvSpPr>
          <p:spPr>
            <a:xfrm>
              <a:off x="1365780" y="4384582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3D1D64D-5393-4456-988C-3AD3C5D0E619}"/>
                </a:ext>
              </a:extLst>
            </p:cNvPr>
            <p:cNvSpPr/>
            <p:nvPr/>
          </p:nvSpPr>
          <p:spPr>
            <a:xfrm>
              <a:off x="3845819" y="4744785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BC7F400-6039-416D-A368-EAC95C194DC9}"/>
                </a:ext>
              </a:extLst>
            </p:cNvPr>
            <p:cNvSpPr/>
            <p:nvPr/>
          </p:nvSpPr>
          <p:spPr>
            <a:xfrm>
              <a:off x="3845819" y="4335528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모서리가 둥근 직사각형 35">
              <a:extLst>
                <a:ext uri="{FF2B5EF4-FFF2-40B4-BE49-F238E27FC236}">
                  <a16:creationId xmlns:a16="http://schemas.microsoft.com/office/drawing/2014/main" id="{EC977579-A5E2-47A3-B980-DB47EA431260}"/>
                </a:ext>
              </a:extLst>
            </p:cNvPr>
            <p:cNvSpPr/>
            <p:nvPr/>
          </p:nvSpPr>
          <p:spPr>
            <a:xfrm>
              <a:off x="3889905" y="4388390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6" name="모서리가 둥근 직사각형 90">
            <a:extLst>
              <a:ext uri="{FF2B5EF4-FFF2-40B4-BE49-F238E27FC236}">
                <a16:creationId xmlns:a16="http://schemas.microsoft.com/office/drawing/2014/main" id="{8A2E7D9C-59B3-408A-B4DA-3F6BF4D081E4}"/>
              </a:ext>
            </a:extLst>
          </p:cNvPr>
          <p:cNvSpPr/>
          <p:nvPr/>
        </p:nvSpPr>
        <p:spPr>
          <a:xfrm>
            <a:off x="4564901" y="2338330"/>
            <a:ext cx="3012323" cy="2037230"/>
          </a:xfrm>
          <a:prstGeom prst="roundRect">
            <a:avLst>
              <a:gd name="adj" fmla="val 6069"/>
            </a:avLst>
          </a:prstGeom>
          <a:noFill/>
          <a:ln w="19050">
            <a:solidFill>
              <a:srgbClr val="F15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모서리가 둥근 직사각형 91">
            <a:extLst>
              <a:ext uri="{FF2B5EF4-FFF2-40B4-BE49-F238E27FC236}">
                <a16:creationId xmlns:a16="http://schemas.microsoft.com/office/drawing/2014/main" id="{E5ECD9F8-80CA-4A4E-9752-637F46FF1C48}"/>
              </a:ext>
            </a:extLst>
          </p:cNvPr>
          <p:cNvSpPr/>
          <p:nvPr/>
        </p:nvSpPr>
        <p:spPr>
          <a:xfrm>
            <a:off x="4564903" y="4526207"/>
            <a:ext cx="3014608" cy="1646575"/>
          </a:xfrm>
          <a:prstGeom prst="roundRect">
            <a:avLst>
              <a:gd name="adj" fmla="val 9744"/>
            </a:avLst>
          </a:prstGeom>
          <a:solidFill>
            <a:srgbClr val="F154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8DF8B57-1E23-4D90-B77E-4E85EB883EFD}"/>
              </a:ext>
            </a:extLst>
          </p:cNvPr>
          <p:cNvGrpSpPr/>
          <p:nvPr/>
        </p:nvGrpSpPr>
        <p:grpSpPr>
          <a:xfrm>
            <a:off x="4564901" y="1836252"/>
            <a:ext cx="3014609" cy="2900576"/>
            <a:chOff x="1155220" y="1980622"/>
            <a:chExt cx="3014609" cy="2900576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58D2B7A-E57B-455F-ACA1-21590A761206}"/>
                </a:ext>
              </a:extLst>
            </p:cNvPr>
            <p:cNvSpPr/>
            <p:nvPr/>
          </p:nvSpPr>
          <p:spPr>
            <a:xfrm>
              <a:off x="1344554" y="2528073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모서리가 둥근 직사각형 94">
              <a:extLst>
                <a:ext uri="{FF2B5EF4-FFF2-40B4-BE49-F238E27FC236}">
                  <a16:creationId xmlns:a16="http://schemas.microsoft.com/office/drawing/2014/main" id="{8278B20B-2CC9-4B6C-AAB6-08BB97E0A218}"/>
                </a:ext>
              </a:extLst>
            </p:cNvPr>
            <p:cNvSpPr/>
            <p:nvPr/>
          </p:nvSpPr>
          <p:spPr>
            <a:xfrm>
              <a:off x="1155220" y="1980622"/>
              <a:ext cx="3014609" cy="389299"/>
            </a:xfrm>
            <a:prstGeom prst="roundRect">
              <a:avLst/>
            </a:prstGeom>
            <a:solidFill>
              <a:srgbClr val="FDF0EB"/>
            </a:solidFill>
            <a:ln w="28575"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F1543F"/>
                  </a:solidFill>
                </a:rPr>
                <a:t>멘티 </a:t>
              </a:r>
              <a:r>
                <a:rPr lang="en-US" altLang="ko-KR" sz="1200" b="1" dirty="0">
                  <a:solidFill>
                    <a:srgbClr val="F1543F"/>
                  </a:solidFill>
                </a:rPr>
                <a:t>     </a:t>
              </a:r>
              <a:r>
                <a:rPr lang="ko-KR" altLang="en-US" sz="1200" b="1" dirty="0">
                  <a:solidFill>
                    <a:srgbClr val="F1543F"/>
                  </a:solidFill>
                </a:rPr>
                <a:t>박예찬</a:t>
              </a:r>
              <a:endParaRPr lang="en-US" altLang="ko-KR" sz="1200" b="1" dirty="0">
                <a:solidFill>
                  <a:srgbClr val="F1543F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B1E42A3-5FE0-457B-98E7-4235855F7CB2}"/>
                </a:ext>
              </a:extLst>
            </p:cNvPr>
            <p:cNvSpPr/>
            <p:nvPr/>
          </p:nvSpPr>
          <p:spPr>
            <a:xfrm>
              <a:off x="1344554" y="2118816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모서리가 둥근 직사각형 96">
              <a:extLst>
                <a:ext uri="{FF2B5EF4-FFF2-40B4-BE49-F238E27FC236}">
                  <a16:creationId xmlns:a16="http://schemas.microsoft.com/office/drawing/2014/main" id="{D839CE58-702A-4601-A956-6EC3B91CA88F}"/>
                </a:ext>
              </a:extLst>
            </p:cNvPr>
            <p:cNvSpPr/>
            <p:nvPr/>
          </p:nvSpPr>
          <p:spPr>
            <a:xfrm>
              <a:off x="1388640" y="2171678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7DCE813-39B2-4828-BB7E-8977A0A2C056}"/>
                </a:ext>
              </a:extLst>
            </p:cNvPr>
            <p:cNvSpPr/>
            <p:nvPr/>
          </p:nvSpPr>
          <p:spPr>
            <a:xfrm>
              <a:off x="3868679" y="2531881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B144F84-2FB9-4E29-AB7D-60B16ECFBEF4}"/>
                </a:ext>
              </a:extLst>
            </p:cNvPr>
            <p:cNvSpPr/>
            <p:nvPr/>
          </p:nvSpPr>
          <p:spPr>
            <a:xfrm>
              <a:off x="3868679" y="2122624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모서리가 둥근 직사각형 99">
              <a:extLst>
                <a:ext uri="{FF2B5EF4-FFF2-40B4-BE49-F238E27FC236}">
                  <a16:creationId xmlns:a16="http://schemas.microsoft.com/office/drawing/2014/main" id="{FC96F4AE-1CAA-4FD2-9D76-CF1C3AFFFDE0}"/>
                </a:ext>
              </a:extLst>
            </p:cNvPr>
            <p:cNvSpPr/>
            <p:nvPr/>
          </p:nvSpPr>
          <p:spPr>
            <a:xfrm>
              <a:off x="3912765" y="2175486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835D4B3-7354-4415-A32A-30B9A5A12C34}"/>
                </a:ext>
              </a:extLst>
            </p:cNvPr>
            <p:cNvSpPr/>
            <p:nvPr/>
          </p:nvSpPr>
          <p:spPr>
            <a:xfrm>
              <a:off x="1321694" y="4740977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F88AD39-734C-44E9-8A84-7B19DDBD487A}"/>
                </a:ext>
              </a:extLst>
            </p:cNvPr>
            <p:cNvSpPr/>
            <p:nvPr/>
          </p:nvSpPr>
          <p:spPr>
            <a:xfrm>
              <a:off x="1321694" y="4331720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모서리가 둥근 직사각형 102">
              <a:extLst>
                <a:ext uri="{FF2B5EF4-FFF2-40B4-BE49-F238E27FC236}">
                  <a16:creationId xmlns:a16="http://schemas.microsoft.com/office/drawing/2014/main" id="{E0157A20-5C64-4602-9BB6-97A9C35DF46C}"/>
                </a:ext>
              </a:extLst>
            </p:cNvPr>
            <p:cNvSpPr/>
            <p:nvPr/>
          </p:nvSpPr>
          <p:spPr>
            <a:xfrm>
              <a:off x="1365780" y="4384582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C345B58-AA1E-4035-9C2D-3A0C0E31875B}"/>
                </a:ext>
              </a:extLst>
            </p:cNvPr>
            <p:cNvSpPr/>
            <p:nvPr/>
          </p:nvSpPr>
          <p:spPr>
            <a:xfrm>
              <a:off x="3845819" y="4744785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6CE2562-33DA-408E-A1CD-060B59408585}"/>
                </a:ext>
              </a:extLst>
            </p:cNvPr>
            <p:cNvSpPr/>
            <p:nvPr/>
          </p:nvSpPr>
          <p:spPr>
            <a:xfrm>
              <a:off x="3845819" y="4335528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모서리가 둥근 직사각형 105">
              <a:extLst>
                <a:ext uri="{FF2B5EF4-FFF2-40B4-BE49-F238E27FC236}">
                  <a16:creationId xmlns:a16="http://schemas.microsoft.com/office/drawing/2014/main" id="{BA918DCD-9675-4DCE-885A-CD4CE447AE5C}"/>
                </a:ext>
              </a:extLst>
            </p:cNvPr>
            <p:cNvSpPr/>
            <p:nvPr/>
          </p:nvSpPr>
          <p:spPr>
            <a:xfrm>
              <a:off x="3889905" y="4388390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2" name="모서리가 둥근 직사각형 106">
            <a:extLst>
              <a:ext uri="{FF2B5EF4-FFF2-40B4-BE49-F238E27FC236}">
                <a16:creationId xmlns:a16="http://schemas.microsoft.com/office/drawing/2014/main" id="{8552484D-28BC-4E2C-BD4B-011C1BD7FE34}"/>
              </a:ext>
            </a:extLst>
          </p:cNvPr>
          <p:cNvSpPr/>
          <p:nvPr/>
        </p:nvSpPr>
        <p:spPr>
          <a:xfrm>
            <a:off x="8270941" y="2338330"/>
            <a:ext cx="3012323" cy="2037230"/>
          </a:xfrm>
          <a:prstGeom prst="roundRect">
            <a:avLst>
              <a:gd name="adj" fmla="val 6069"/>
            </a:avLst>
          </a:prstGeom>
          <a:noFill/>
          <a:ln w="19050">
            <a:solidFill>
              <a:srgbClr val="F15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3" name="모서리가 둥근 직사각형 107">
            <a:extLst>
              <a:ext uri="{FF2B5EF4-FFF2-40B4-BE49-F238E27FC236}">
                <a16:creationId xmlns:a16="http://schemas.microsoft.com/office/drawing/2014/main" id="{7CB50049-99AF-4A9D-A01A-0174880AD233}"/>
              </a:ext>
            </a:extLst>
          </p:cNvPr>
          <p:cNvSpPr/>
          <p:nvPr/>
        </p:nvSpPr>
        <p:spPr>
          <a:xfrm>
            <a:off x="8270943" y="4526208"/>
            <a:ext cx="3014608" cy="1646574"/>
          </a:xfrm>
          <a:prstGeom prst="roundRect">
            <a:avLst>
              <a:gd name="adj" fmla="val 9744"/>
            </a:avLst>
          </a:prstGeom>
          <a:solidFill>
            <a:srgbClr val="F154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F7CB0AD-CD56-41E0-95B3-621CD0BAE8FA}"/>
              </a:ext>
            </a:extLst>
          </p:cNvPr>
          <p:cNvGrpSpPr/>
          <p:nvPr/>
        </p:nvGrpSpPr>
        <p:grpSpPr>
          <a:xfrm>
            <a:off x="8270941" y="1836252"/>
            <a:ext cx="3014609" cy="2900576"/>
            <a:chOff x="1155220" y="1980622"/>
            <a:chExt cx="3014609" cy="2900576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7CCF22F-5F81-4BDE-B764-407CCBF01820}"/>
                </a:ext>
              </a:extLst>
            </p:cNvPr>
            <p:cNvSpPr/>
            <p:nvPr/>
          </p:nvSpPr>
          <p:spPr>
            <a:xfrm>
              <a:off x="1344554" y="2528073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모서리가 둥근 직사각형 110">
              <a:extLst>
                <a:ext uri="{FF2B5EF4-FFF2-40B4-BE49-F238E27FC236}">
                  <a16:creationId xmlns:a16="http://schemas.microsoft.com/office/drawing/2014/main" id="{31BF8EED-12D5-417C-8FD8-2BD4E915B831}"/>
                </a:ext>
              </a:extLst>
            </p:cNvPr>
            <p:cNvSpPr/>
            <p:nvPr/>
          </p:nvSpPr>
          <p:spPr>
            <a:xfrm>
              <a:off x="1155220" y="1980622"/>
              <a:ext cx="3014609" cy="389299"/>
            </a:xfrm>
            <a:prstGeom prst="roundRect">
              <a:avLst/>
            </a:prstGeom>
            <a:solidFill>
              <a:srgbClr val="FDF0EB"/>
            </a:solidFill>
            <a:ln w="28575"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F1543F"/>
                  </a:solidFill>
                </a:rPr>
                <a:t>멘티 </a:t>
              </a:r>
              <a:r>
                <a:rPr lang="en-US" altLang="ko-KR" sz="1200" b="1" dirty="0">
                  <a:solidFill>
                    <a:srgbClr val="F1543F"/>
                  </a:solidFill>
                </a:rPr>
                <a:t>     </a:t>
              </a:r>
              <a:r>
                <a:rPr lang="ko-KR" altLang="en-US" sz="1200" b="1" dirty="0" err="1">
                  <a:solidFill>
                    <a:srgbClr val="F1543F"/>
                  </a:solidFill>
                </a:rPr>
                <a:t>황효진</a:t>
              </a:r>
              <a:endParaRPr lang="en-US" altLang="ko-KR" sz="1200" b="1" dirty="0">
                <a:solidFill>
                  <a:srgbClr val="F1543F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2400C49-C27F-45FD-BA8F-ADB8AF5B6D14}"/>
                </a:ext>
              </a:extLst>
            </p:cNvPr>
            <p:cNvSpPr/>
            <p:nvPr/>
          </p:nvSpPr>
          <p:spPr>
            <a:xfrm>
              <a:off x="1344554" y="2118816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모서리가 둥근 직사각형 112">
              <a:extLst>
                <a:ext uri="{FF2B5EF4-FFF2-40B4-BE49-F238E27FC236}">
                  <a16:creationId xmlns:a16="http://schemas.microsoft.com/office/drawing/2014/main" id="{8149185F-0E7B-4E0D-A7A6-5461DE610BE3}"/>
                </a:ext>
              </a:extLst>
            </p:cNvPr>
            <p:cNvSpPr/>
            <p:nvPr/>
          </p:nvSpPr>
          <p:spPr>
            <a:xfrm>
              <a:off x="1388640" y="2171678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89E2818-FCE8-4A05-BEAF-601435F5AB99}"/>
                </a:ext>
              </a:extLst>
            </p:cNvPr>
            <p:cNvSpPr/>
            <p:nvPr/>
          </p:nvSpPr>
          <p:spPr>
            <a:xfrm>
              <a:off x="3868679" y="2531881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74998EB-9FFD-4955-93DC-2E58E58A67D2}"/>
                </a:ext>
              </a:extLst>
            </p:cNvPr>
            <p:cNvSpPr/>
            <p:nvPr/>
          </p:nvSpPr>
          <p:spPr>
            <a:xfrm>
              <a:off x="3868679" y="2122624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모서리가 둥근 직사각형 115">
              <a:extLst>
                <a:ext uri="{FF2B5EF4-FFF2-40B4-BE49-F238E27FC236}">
                  <a16:creationId xmlns:a16="http://schemas.microsoft.com/office/drawing/2014/main" id="{71A9AA06-C870-499D-91C7-EF4D0B8F1590}"/>
                </a:ext>
              </a:extLst>
            </p:cNvPr>
            <p:cNvSpPr/>
            <p:nvPr/>
          </p:nvSpPr>
          <p:spPr>
            <a:xfrm>
              <a:off x="3912765" y="2175486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3A659B1-4173-48BF-9331-D10FFF7A51EA}"/>
                </a:ext>
              </a:extLst>
            </p:cNvPr>
            <p:cNvSpPr/>
            <p:nvPr/>
          </p:nvSpPr>
          <p:spPr>
            <a:xfrm>
              <a:off x="1321694" y="4740977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1288786-F089-4F7A-B7D8-6B9E7A95C9BD}"/>
                </a:ext>
              </a:extLst>
            </p:cNvPr>
            <p:cNvSpPr/>
            <p:nvPr/>
          </p:nvSpPr>
          <p:spPr>
            <a:xfrm>
              <a:off x="1321694" y="4331720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모서리가 둥근 직사각형 118">
              <a:extLst>
                <a:ext uri="{FF2B5EF4-FFF2-40B4-BE49-F238E27FC236}">
                  <a16:creationId xmlns:a16="http://schemas.microsoft.com/office/drawing/2014/main" id="{A13D236D-40B0-422C-87A5-1BB93CB6F64C}"/>
                </a:ext>
              </a:extLst>
            </p:cNvPr>
            <p:cNvSpPr/>
            <p:nvPr/>
          </p:nvSpPr>
          <p:spPr>
            <a:xfrm>
              <a:off x="1365780" y="4384582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071E5AE-8C05-4085-A041-698590941855}"/>
                </a:ext>
              </a:extLst>
            </p:cNvPr>
            <p:cNvSpPr/>
            <p:nvPr/>
          </p:nvSpPr>
          <p:spPr>
            <a:xfrm>
              <a:off x="3845819" y="4744785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2036FAB-D9A5-4174-9A38-415BB7A9D304}"/>
                </a:ext>
              </a:extLst>
            </p:cNvPr>
            <p:cNvSpPr/>
            <p:nvPr/>
          </p:nvSpPr>
          <p:spPr>
            <a:xfrm>
              <a:off x="3845819" y="4335528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모서리가 둥근 직사각형 121">
              <a:extLst>
                <a:ext uri="{FF2B5EF4-FFF2-40B4-BE49-F238E27FC236}">
                  <a16:creationId xmlns:a16="http://schemas.microsoft.com/office/drawing/2014/main" id="{CE3F8D64-8DB4-4DDA-92DC-D0507A9C3369}"/>
                </a:ext>
              </a:extLst>
            </p:cNvPr>
            <p:cNvSpPr/>
            <p:nvPr/>
          </p:nvSpPr>
          <p:spPr>
            <a:xfrm>
              <a:off x="3889905" y="4388390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23228220-D532-47CE-897F-46386F92C55C}"/>
              </a:ext>
            </a:extLst>
          </p:cNvPr>
          <p:cNvSpPr/>
          <p:nvPr/>
        </p:nvSpPr>
        <p:spPr>
          <a:xfrm>
            <a:off x="2261497" y="2007092"/>
            <a:ext cx="108000" cy="108000"/>
          </a:xfrm>
          <a:prstGeom prst="ellipse">
            <a:avLst/>
          </a:prstGeom>
          <a:solidFill>
            <a:srgbClr val="F15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3AB7C60-AEB7-4015-B5D0-90E841D2DED2}"/>
              </a:ext>
            </a:extLst>
          </p:cNvPr>
          <p:cNvSpPr/>
          <p:nvPr/>
        </p:nvSpPr>
        <p:spPr>
          <a:xfrm>
            <a:off x="5941837" y="2007092"/>
            <a:ext cx="108000" cy="108000"/>
          </a:xfrm>
          <a:prstGeom prst="ellipse">
            <a:avLst/>
          </a:prstGeom>
          <a:solidFill>
            <a:srgbClr val="F15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757EBFC-DC76-4C51-B95F-37A78EE7416B}"/>
              </a:ext>
            </a:extLst>
          </p:cNvPr>
          <p:cNvSpPr/>
          <p:nvPr/>
        </p:nvSpPr>
        <p:spPr>
          <a:xfrm>
            <a:off x="9643744" y="2007092"/>
            <a:ext cx="108000" cy="108000"/>
          </a:xfrm>
          <a:prstGeom prst="ellipse">
            <a:avLst/>
          </a:prstGeom>
          <a:solidFill>
            <a:srgbClr val="F15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 descr="실외, 잔디, 사람, 건물이(가) 표시된 사진&#10;&#10;자동 생성된 설명">
            <a:extLst>
              <a:ext uri="{FF2B5EF4-FFF2-40B4-BE49-F238E27FC236}">
                <a16:creationId xmlns:a16="http://schemas.microsoft.com/office/drawing/2014/main" id="{1932769A-0FDD-4D7D-8C62-ED8BD7780F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4" t="16150" r="20116" b="33894"/>
          <a:stretch/>
        </p:blipFill>
        <p:spPr>
          <a:xfrm>
            <a:off x="1526199" y="2434949"/>
            <a:ext cx="1682439" cy="1888814"/>
          </a:xfrm>
          <a:prstGeom prst="rect">
            <a:avLst/>
          </a:prstGeom>
        </p:spPr>
      </p:pic>
      <p:pic>
        <p:nvPicPr>
          <p:cNvPr id="73" name="그래픽 72" descr="숫 프로필">
            <a:extLst>
              <a:ext uri="{FF2B5EF4-FFF2-40B4-BE49-F238E27FC236}">
                <a16:creationId xmlns:a16="http://schemas.microsoft.com/office/drawing/2014/main" id="{FD0159AF-3E3E-4B9F-A5BE-BC9D1507F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3347" y="2504163"/>
            <a:ext cx="1872979" cy="1872979"/>
          </a:xfrm>
          <a:prstGeom prst="rect">
            <a:avLst/>
          </a:prstGeom>
        </p:spPr>
      </p:pic>
      <p:pic>
        <p:nvPicPr>
          <p:cNvPr id="74" name="그래픽 73" descr="숫 프로필">
            <a:extLst>
              <a:ext uri="{FF2B5EF4-FFF2-40B4-BE49-F238E27FC236}">
                <a16:creationId xmlns:a16="http://schemas.microsoft.com/office/drawing/2014/main" id="{B6D25A98-1DB2-4FA0-9EC9-459EE2EA6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9877" y="2504163"/>
            <a:ext cx="1872979" cy="187297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F64D064-019B-4170-AD2C-B183C2CD027A}"/>
              </a:ext>
            </a:extLst>
          </p:cNvPr>
          <p:cNvSpPr txBox="1"/>
          <p:nvPr/>
        </p:nvSpPr>
        <p:spPr>
          <a:xfrm>
            <a:off x="4925363" y="4722243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팀장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1E8787-FF24-4811-9FD3-BB7A3F5C342D}"/>
              </a:ext>
            </a:extLst>
          </p:cNvPr>
          <p:cNvSpPr txBox="1"/>
          <p:nvPr/>
        </p:nvSpPr>
        <p:spPr>
          <a:xfrm>
            <a:off x="4925363" y="5118334"/>
            <a:ext cx="2104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 Front-end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78DE4A5-F467-4A5C-96BC-B684EC5D59B2}"/>
              </a:ext>
            </a:extLst>
          </p:cNvPr>
          <p:cNvSpPr txBox="1"/>
          <p:nvPr/>
        </p:nvSpPr>
        <p:spPr>
          <a:xfrm>
            <a:off x="4925363" y="5518444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API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E8CEA02-3507-4620-89EB-92FA84DFCC7D}"/>
              </a:ext>
            </a:extLst>
          </p:cNvPr>
          <p:cNvSpPr txBox="1"/>
          <p:nvPr/>
        </p:nvSpPr>
        <p:spPr>
          <a:xfrm>
            <a:off x="8676876" y="4722243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BBB1DF2-A773-4615-9AC0-EBA7A3198762}"/>
              </a:ext>
            </a:extLst>
          </p:cNvPr>
          <p:cNvSpPr txBox="1"/>
          <p:nvPr/>
        </p:nvSpPr>
        <p:spPr>
          <a:xfrm>
            <a:off x="8676876" y="5118334"/>
            <a:ext cx="1978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sz="20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 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Back-end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개발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C53D041-3AE4-45AC-BFF4-71153E634E6C}"/>
              </a:ext>
            </a:extLst>
          </p:cNvPr>
          <p:cNvSpPr txBox="1"/>
          <p:nvPr/>
        </p:nvSpPr>
        <p:spPr>
          <a:xfrm>
            <a:off x="8676876" y="5518444"/>
            <a:ext cx="1501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20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Infra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1552649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91658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0544E03-F0E3-4C8C-AAC9-62E9501F1F8B}"/>
              </a:ext>
            </a:extLst>
          </p:cNvPr>
          <p:cNvCxnSpPr>
            <a:cxnSpLocks/>
          </p:cNvCxnSpPr>
          <p:nvPr/>
        </p:nvCxnSpPr>
        <p:spPr>
          <a:xfrm>
            <a:off x="291658" y="2315140"/>
            <a:ext cx="1162504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3B671BA7-4482-4FED-8060-9660A08CC949}"/>
              </a:ext>
            </a:extLst>
          </p:cNvPr>
          <p:cNvSpPr/>
          <p:nvPr/>
        </p:nvSpPr>
        <p:spPr>
          <a:xfrm>
            <a:off x="1576865" y="1296224"/>
            <a:ext cx="4692835" cy="1010752"/>
          </a:xfrm>
          <a:custGeom>
            <a:avLst/>
            <a:gdLst>
              <a:gd name="connsiteX0" fmla="*/ 259650 w 4692835"/>
              <a:gd name="connsiteY0" fmla="*/ 0 h 1010752"/>
              <a:gd name="connsiteX1" fmla="*/ 4433185 w 4692835"/>
              <a:gd name="connsiteY1" fmla="*/ 0 h 1010752"/>
              <a:gd name="connsiteX2" fmla="*/ 4692835 w 4692835"/>
              <a:gd name="connsiteY2" fmla="*/ 259650 h 1010752"/>
              <a:gd name="connsiteX3" fmla="*/ 4692835 w 4692835"/>
              <a:gd name="connsiteY3" fmla="*/ 1010752 h 1010752"/>
              <a:gd name="connsiteX4" fmla="*/ 0 w 4692835"/>
              <a:gd name="connsiteY4" fmla="*/ 1010752 h 1010752"/>
              <a:gd name="connsiteX5" fmla="*/ 0 w 4692835"/>
              <a:gd name="connsiteY5" fmla="*/ 259650 h 1010752"/>
              <a:gd name="connsiteX6" fmla="*/ 259650 w 4692835"/>
              <a:gd name="connsiteY6" fmla="*/ 0 h 101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2835" h="1010752">
                <a:moveTo>
                  <a:pt x="259650" y="0"/>
                </a:moveTo>
                <a:lnTo>
                  <a:pt x="4433185" y="0"/>
                </a:lnTo>
                <a:cubicBezTo>
                  <a:pt x="4576586" y="0"/>
                  <a:pt x="4692835" y="116249"/>
                  <a:pt x="4692835" y="259650"/>
                </a:cubicBezTo>
                <a:lnTo>
                  <a:pt x="4692835" y="1010752"/>
                </a:lnTo>
                <a:lnTo>
                  <a:pt x="0" y="1010752"/>
                </a:lnTo>
                <a:lnTo>
                  <a:pt x="0" y="259650"/>
                </a:lnTo>
                <a:cubicBezTo>
                  <a:pt x="0" y="116249"/>
                  <a:pt x="116249" y="0"/>
                  <a:pt x="259650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0EEF6-049C-487F-B585-9796F0E36BE3}"/>
              </a:ext>
            </a:extLst>
          </p:cNvPr>
          <p:cNvSpPr txBox="1"/>
          <p:nvPr/>
        </p:nvSpPr>
        <p:spPr>
          <a:xfrm>
            <a:off x="9308168" y="354787"/>
            <a:ext cx="2608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Front-end </a:t>
            </a:r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E9396-B2E3-47F8-BB28-FA40D55832C5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1721C14-A9C8-4F93-9F24-40F139E52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09" y="1550385"/>
            <a:ext cx="714443" cy="7144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FEA6CB-933B-4302-8C52-D57CEBF249A4}"/>
              </a:ext>
            </a:extLst>
          </p:cNvPr>
          <p:cNvSpPr txBox="1"/>
          <p:nvPr/>
        </p:nvSpPr>
        <p:spPr>
          <a:xfrm>
            <a:off x="2699899" y="1633886"/>
            <a:ext cx="30739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 Interface</a:t>
            </a:r>
            <a:endParaRPr lang="ko-KR" altLang="en-US" sz="35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12FF1A28-D994-4BA4-8D40-FFADDA2BFB10}"/>
              </a:ext>
            </a:extLst>
          </p:cNvPr>
          <p:cNvSpPr/>
          <p:nvPr/>
        </p:nvSpPr>
        <p:spPr>
          <a:xfrm flipV="1">
            <a:off x="1655970" y="4105312"/>
            <a:ext cx="5454024" cy="950474"/>
          </a:xfrm>
          <a:custGeom>
            <a:avLst/>
            <a:gdLst>
              <a:gd name="connsiteX0" fmla="*/ 259650 w 4692835"/>
              <a:gd name="connsiteY0" fmla="*/ 0 h 1010752"/>
              <a:gd name="connsiteX1" fmla="*/ 4433185 w 4692835"/>
              <a:gd name="connsiteY1" fmla="*/ 0 h 1010752"/>
              <a:gd name="connsiteX2" fmla="*/ 4692835 w 4692835"/>
              <a:gd name="connsiteY2" fmla="*/ 259650 h 1010752"/>
              <a:gd name="connsiteX3" fmla="*/ 4692835 w 4692835"/>
              <a:gd name="connsiteY3" fmla="*/ 1010752 h 1010752"/>
              <a:gd name="connsiteX4" fmla="*/ 0 w 4692835"/>
              <a:gd name="connsiteY4" fmla="*/ 1010752 h 1010752"/>
              <a:gd name="connsiteX5" fmla="*/ 0 w 4692835"/>
              <a:gd name="connsiteY5" fmla="*/ 259650 h 1010752"/>
              <a:gd name="connsiteX6" fmla="*/ 259650 w 4692835"/>
              <a:gd name="connsiteY6" fmla="*/ 0 h 101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2835" h="1010752">
                <a:moveTo>
                  <a:pt x="259650" y="0"/>
                </a:moveTo>
                <a:lnTo>
                  <a:pt x="4433185" y="0"/>
                </a:lnTo>
                <a:cubicBezTo>
                  <a:pt x="4576586" y="0"/>
                  <a:pt x="4692835" y="116249"/>
                  <a:pt x="4692835" y="259650"/>
                </a:cubicBezTo>
                <a:lnTo>
                  <a:pt x="4692835" y="1010752"/>
                </a:lnTo>
                <a:lnTo>
                  <a:pt x="0" y="1010752"/>
                </a:lnTo>
                <a:lnTo>
                  <a:pt x="0" y="259650"/>
                </a:lnTo>
                <a:cubicBezTo>
                  <a:pt x="0" y="116249"/>
                  <a:pt x="116249" y="0"/>
                  <a:pt x="259650" y="0"/>
                </a:cubicBezTo>
                <a:close/>
              </a:path>
            </a:pathLst>
          </a:cu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A61DC800-0725-44A5-B0B6-E4C12B367809}"/>
              </a:ext>
            </a:extLst>
          </p:cNvPr>
          <p:cNvSpPr/>
          <p:nvPr/>
        </p:nvSpPr>
        <p:spPr>
          <a:xfrm>
            <a:off x="5680207" y="1353675"/>
            <a:ext cx="4692835" cy="1010752"/>
          </a:xfrm>
          <a:custGeom>
            <a:avLst/>
            <a:gdLst>
              <a:gd name="connsiteX0" fmla="*/ 259650 w 4692835"/>
              <a:gd name="connsiteY0" fmla="*/ 0 h 1010752"/>
              <a:gd name="connsiteX1" fmla="*/ 4433185 w 4692835"/>
              <a:gd name="connsiteY1" fmla="*/ 0 h 1010752"/>
              <a:gd name="connsiteX2" fmla="*/ 4692835 w 4692835"/>
              <a:gd name="connsiteY2" fmla="*/ 259650 h 1010752"/>
              <a:gd name="connsiteX3" fmla="*/ 4692835 w 4692835"/>
              <a:gd name="connsiteY3" fmla="*/ 1010752 h 1010752"/>
              <a:gd name="connsiteX4" fmla="*/ 0 w 4692835"/>
              <a:gd name="connsiteY4" fmla="*/ 1010752 h 1010752"/>
              <a:gd name="connsiteX5" fmla="*/ 0 w 4692835"/>
              <a:gd name="connsiteY5" fmla="*/ 259650 h 1010752"/>
              <a:gd name="connsiteX6" fmla="*/ 259650 w 4692835"/>
              <a:gd name="connsiteY6" fmla="*/ 0 h 101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2835" h="1010752">
                <a:moveTo>
                  <a:pt x="259650" y="0"/>
                </a:moveTo>
                <a:lnTo>
                  <a:pt x="4433185" y="0"/>
                </a:lnTo>
                <a:cubicBezTo>
                  <a:pt x="4576586" y="0"/>
                  <a:pt x="4692835" y="116249"/>
                  <a:pt x="4692835" y="259650"/>
                </a:cubicBezTo>
                <a:lnTo>
                  <a:pt x="4692835" y="1010752"/>
                </a:lnTo>
                <a:lnTo>
                  <a:pt x="0" y="1010752"/>
                </a:lnTo>
                <a:lnTo>
                  <a:pt x="0" y="259650"/>
                </a:lnTo>
                <a:cubicBezTo>
                  <a:pt x="0" y="116249"/>
                  <a:pt x="116249" y="0"/>
                  <a:pt x="259650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19DA0F-3083-4A2D-918E-FE98D80D1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41" y="1445530"/>
            <a:ext cx="649353" cy="6493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325F47-0B68-47F0-97E8-199CD9D3B26A}"/>
              </a:ext>
            </a:extLst>
          </p:cNvPr>
          <p:cNvSpPr txBox="1"/>
          <p:nvPr/>
        </p:nvSpPr>
        <p:spPr>
          <a:xfrm>
            <a:off x="6979865" y="1556264"/>
            <a:ext cx="24157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Restful API</a:t>
            </a:r>
            <a:endParaRPr lang="ko-KR" altLang="en-US" sz="35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85B1D78F-F412-40AC-BDD6-A17E111D0E3B}"/>
              </a:ext>
            </a:extLst>
          </p:cNvPr>
          <p:cNvSpPr/>
          <p:nvPr/>
        </p:nvSpPr>
        <p:spPr>
          <a:xfrm flipV="1">
            <a:off x="5215883" y="2333970"/>
            <a:ext cx="5454024" cy="317563"/>
          </a:xfrm>
          <a:custGeom>
            <a:avLst/>
            <a:gdLst>
              <a:gd name="connsiteX0" fmla="*/ 259650 w 4692835"/>
              <a:gd name="connsiteY0" fmla="*/ 0 h 1010752"/>
              <a:gd name="connsiteX1" fmla="*/ 4433185 w 4692835"/>
              <a:gd name="connsiteY1" fmla="*/ 0 h 1010752"/>
              <a:gd name="connsiteX2" fmla="*/ 4692835 w 4692835"/>
              <a:gd name="connsiteY2" fmla="*/ 259650 h 1010752"/>
              <a:gd name="connsiteX3" fmla="*/ 4692835 w 4692835"/>
              <a:gd name="connsiteY3" fmla="*/ 1010752 h 1010752"/>
              <a:gd name="connsiteX4" fmla="*/ 0 w 4692835"/>
              <a:gd name="connsiteY4" fmla="*/ 1010752 h 1010752"/>
              <a:gd name="connsiteX5" fmla="*/ 0 w 4692835"/>
              <a:gd name="connsiteY5" fmla="*/ 259650 h 1010752"/>
              <a:gd name="connsiteX6" fmla="*/ 259650 w 4692835"/>
              <a:gd name="connsiteY6" fmla="*/ 0 h 101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2835" h="1010752">
                <a:moveTo>
                  <a:pt x="259650" y="0"/>
                </a:moveTo>
                <a:lnTo>
                  <a:pt x="4433185" y="0"/>
                </a:lnTo>
                <a:cubicBezTo>
                  <a:pt x="4576586" y="0"/>
                  <a:pt x="4692835" y="116249"/>
                  <a:pt x="4692835" y="259650"/>
                </a:cubicBezTo>
                <a:lnTo>
                  <a:pt x="4692835" y="1010752"/>
                </a:lnTo>
                <a:lnTo>
                  <a:pt x="0" y="1010752"/>
                </a:lnTo>
                <a:lnTo>
                  <a:pt x="0" y="259650"/>
                </a:lnTo>
                <a:cubicBezTo>
                  <a:pt x="0" y="116249"/>
                  <a:pt x="116249" y="0"/>
                  <a:pt x="259650" y="0"/>
                </a:cubicBezTo>
                <a:close/>
              </a:path>
            </a:pathLst>
          </a:cu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69CDF8-E506-4019-AB73-26622726753D}"/>
              </a:ext>
            </a:extLst>
          </p:cNvPr>
          <p:cNvSpPr txBox="1"/>
          <p:nvPr/>
        </p:nvSpPr>
        <p:spPr>
          <a:xfrm>
            <a:off x="296628" y="2979622"/>
            <a:ext cx="10406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로그인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CC9B07-4AC5-4947-95E5-AA5739F97495}"/>
              </a:ext>
            </a:extLst>
          </p:cNvPr>
          <p:cNvSpPr txBox="1"/>
          <p:nvPr/>
        </p:nvSpPr>
        <p:spPr>
          <a:xfrm>
            <a:off x="296628" y="3395820"/>
            <a:ext cx="14093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회원 가입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C9A2E-E2DA-48CB-B8E6-FA11D03938D9}"/>
              </a:ext>
            </a:extLst>
          </p:cNvPr>
          <p:cNvSpPr txBox="1"/>
          <p:nvPr/>
        </p:nvSpPr>
        <p:spPr>
          <a:xfrm>
            <a:off x="296628" y="3801402"/>
            <a:ext cx="1996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회원 정보 조회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3D4E34-2FAC-49C6-B366-DCD2E31E7094}"/>
              </a:ext>
            </a:extLst>
          </p:cNvPr>
          <p:cNvSpPr txBox="1"/>
          <p:nvPr/>
        </p:nvSpPr>
        <p:spPr>
          <a:xfrm>
            <a:off x="296628" y="4217600"/>
            <a:ext cx="19447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시험 목록 요청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835598-77C3-4C25-BE1F-5E67F9EA2CAF}"/>
              </a:ext>
            </a:extLst>
          </p:cNvPr>
          <p:cNvSpPr txBox="1"/>
          <p:nvPr/>
        </p:nvSpPr>
        <p:spPr>
          <a:xfrm>
            <a:off x="296628" y="4633638"/>
            <a:ext cx="28087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시험 정보 상세 요청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FF8A80-506F-4F1B-91AC-209F9A43330F}"/>
              </a:ext>
            </a:extLst>
          </p:cNvPr>
          <p:cNvSpPr txBox="1"/>
          <p:nvPr/>
        </p:nvSpPr>
        <p:spPr>
          <a:xfrm>
            <a:off x="296628" y="5039220"/>
            <a:ext cx="22236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시험 정답 제출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35604E-D479-4B34-A08B-6B9109332322}"/>
              </a:ext>
            </a:extLst>
          </p:cNvPr>
          <p:cNvSpPr txBox="1"/>
          <p:nvPr/>
        </p:nvSpPr>
        <p:spPr>
          <a:xfrm>
            <a:off x="296628" y="5432540"/>
            <a:ext cx="26885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전체 시험 결과 확인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9B6DBE-4763-4035-B4A0-78047B0022AB}"/>
              </a:ext>
            </a:extLst>
          </p:cNvPr>
          <p:cNvSpPr txBox="1"/>
          <p:nvPr/>
        </p:nvSpPr>
        <p:spPr>
          <a:xfrm>
            <a:off x="296628" y="5839411"/>
            <a:ext cx="26196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개별 시험 결과 확인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6A4ED58-765E-4050-A5A7-220179EC54E4}"/>
              </a:ext>
            </a:extLst>
          </p:cNvPr>
          <p:cNvCxnSpPr>
            <a:cxnSpLocks/>
          </p:cNvCxnSpPr>
          <p:nvPr/>
        </p:nvCxnSpPr>
        <p:spPr>
          <a:xfrm>
            <a:off x="308590" y="2828602"/>
            <a:ext cx="11625045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0ABE782-3E9C-45AE-8272-244F75FC03E8}"/>
              </a:ext>
            </a:extLst>
          </p:cNvPr>
          <p:cNvCxnSpPr>
            <a:cxnSpLocks/>
          </p:cNvCxnSpPr>
          <p:nvPr/>
        </p:nvCxnSpPr>
        <p:spPr>
          <a:xfrm flipV="1">
            <a:off x="3132667" y="2828603"/>
            <a:ext cx="0" cy="366729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72121CD-AA8D-43D4-B579-8C7D981854ED}"/>
              </a:ext>
            </a:extLst>
          </p:cNvPr>
          <p:cNvCxnSpPr>
            <a:cxnSpLocks/>
          </p:cNvCxnSpPr>
          <p:nvPr/>
        </p:nvCxnSpPr>
        <p:spPr>
          <a:xfrm flipV="1">
            <a:off x="4368800" y="2828603"/>
            <a:ext cx="0" cy="366729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1FEB2BC-6862-4547-92D7-BEDACB2E2E35}"/>
              </a:ext>
            </a:extLst>
          </p:cNvPr>
          <p:cNvSpPr txBox="1"/>
          <p:nvPr/>
        </p:nvSpPr>
        <p:spPr>
          <a:xfrm>
            <a:off x="1312767" y="2359189"/>
            <a:ext cx="6864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F7F598-833B-4E21-9D72-9C48590DF0B9}"/>
              </a:ext>
            </a:extLst>
          </p:cNvPr>
          <p:cNvSpPr txBox="1"/>
          <p:nvPr/>
        </p:nvSpPr>
        <p:spPr>
          <a:xfrm>
            <a:off x="3239809" y="2359189"/>
            <a:ext cx="11993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Method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960F43-FE8D-4762-B3FD-D7B7E4070184}"/>
              </a:ext>
            </a:extLst>
          </p:cNvPr>
          <p:cNvSpPr txBox="1"/>
          <p:nvPr/>
        </p:nvSpPr>
        <p:spPr>
          <a:xfrm>
            <a:off x="9180279" y="2359189"/>
            <a:ext cx="9985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URL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F05DA7-1BCA-4B1D-9981-0C10F0AA6C31}"/>
              </a:ext>
            </a:extLst>
          </p:cNvPr>
          <p:cNvSpPr txBox="1"/>
          <p:nvPr/>
        </p:nvSpPr>
        <p:spPr>
          <a:xfrm>
            <a:off x="3215068" y="2979622"/>
            <a:ext cx="10454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3666BF-216A-4C9E-964D-964280660ADE}"/>
              </a:ext>
            </a:extLst>
          </p:cNvPr>
          <p:cNvSpPr txBox="1"/>
          <p:nvPr/>
        </p:nvSpPr>
        <p:spPr>
          <a:xfrm>
            <a:off x="3215068" y="3395820"/>
            <a:ext cx="10454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POST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E7F576-A876-4D8A-94C6-865D209A4056}"/>
              </a:ext>
            </a:extLst>
          </p:cNvPr>
          <p:cNvSpPr txBox="1"/>
          <p:nvPr/>
        </p:nvSpPr>
        <p:spPr>
          <a:xfrm>
            <a:off x="3215068" y="3801402"/>
            <a:ext cx="8370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36986E-7BE5-440A-BA01-B6230E1FD80E}"/>
              </a:ext>
            </a:extLst>
          </p:cNvPr>
          <p:cNvSpPr txBox="1"/>
          <p:nvPr/>
        </p:nvSpPr>
        <p:spPr>
          <a:xfrm>
            <a:off x="3215068" y="4217600"/>
            <a:ext cx="8370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0D28FD-22DA-4D41-A19C-314C42373F06}"/>
              </a:ext>
            </a:extLst>
          </p:cNvPr>
          <p:cNvSpPr txBox="1"/>
          <p:nvPr/>
        </p:nvSpPr>
        <p:spPr>
          <a:xfrm>
            <a:off x="3215068" y="4633638"/>
            <a:ext cx="9973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  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D3C21C-3299-49AF-B28E-44EC57F2BAA7}"/>
              </a:ext>
            </a:extLst>
          </p:cNvPr>
          <p:cNvSpPr txBox="1"/>
          <p:nvPr/>
        </p:nvSpPr>
        <p:spPr>
          <a:xfrm>
            <a:off x="3215068" y="5039220"/>
            <a:ext cx="10454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POST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888058-6525-4C27-A6D3-31F465A5175A}"/>
              </a:ext>
            </a:extLst>
          </p:cNvPr>
          <p:cNvSpPr txBox="1"/>
          <p:nvPr/>
        </p:nvSpPr>
        <p:spPr>
          <a:xfrm>
            <a:off x="3215068" y="5432540"/>
            <a:ext cx="8370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84A97B-3151-4D38-948F-53DDAFE69297}"/>
              </a:ext>
            </a:extLst>
          </p:cNvPr>
          <p:cNvSpPr txBox="1"/>
          <p:nvPr/>
        </p:nvSpPr>
        <p:spPr>
          <a:xfrm>
            <a:off x="3215068" y="5839411"/>
            <a:ext cx="8370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FA7073-1073-444B-8991-0CE23631AAB3}"/>
              </a:ext>
            </a:extLst>
          </p:cNvPr>
          <p:cNvSpPr txBox="1"/>
          <p:nvPr/>
        </p:nvSpPr>
        <p:spPr>
          <a:xfrm>
            <a:off x="4425126" y="2979622"/>
            <a:ext cx="25189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en-US" altLang="ko-KR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-user/</a:t>
            </a:r>
            <a:r>
              <a:rPr lang="en-US" altLang="ko-KR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signin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D0AE4D-E034-4808-9D26-116E29D87EF5}"/>
              </a:ext>
            </a:extLst>
          </p:cNvPr>
          <p:cNvSpPr txBox="1"/>
          <p:nvPr/>
        </p:nvSpPr>
        <p:spPr>
          <a:xfrm>
            <a:off x="4425126" y="3395820"/>
            <a:ext cx="26052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en-US" altLang="ko-KR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-user/signup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EDF26A7-C392-4E4D-B827-2F71A746A402}"/>
              </a:ext>
            </a:extLst>
          </p:cNvPr>
          <p:cNvSpPr txBox="1"/>
          <p:nvPr/>
        </p:nvSpPr>
        <p:spPr>
          <a:xfrm>
            <a:off x="4425126" y="3801402"/>
            <a:ext cx="45502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en-US" altLang="ko-KR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-user/v1/users/${</a:t>
            </a:r>
            <a:r>
              <a:rPr lang="en-US" altLang="ko-KR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userpk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DD3E7E6-C941-40C6-A387-B315E57D4298}"/>
              </a:ext>
            </a:extLst>
          </p:cNvPr>
          <p:cNvSpPr txBox="1"/>
          <p:nvPr/>
        </p:nvSpPr>
        <p:spPr>
          <a:xfrm>
            <a:off x="4425126" y="4217600"/>
            <a:ext cx="38882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en-US" altLang="ko-KR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api-qabank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/v1/questions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0F6F1F-0567-482F-9F41-00449CE2F3F4}"/>
              </a:ext>
            </a:extLst>
          </p:cNvPr>
          <p:cNvSpPr txBox="1"/>
          <p:nvPr/>
        </p:nvSpPr>
        <p:spPr>
          <a:xfrm>
            <a:off x="4425126" y="4633638"/>
            <a:ext cx="76046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en-US" altLang="ko-KR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api-qabank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/v1/questions/${</a:t>
            </a:r>
            <a:r>
              <a:rPr lang="en-US" altLang="ko-KR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questionpk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}/${</a:t>
            </a:r>
            <a:r>
              <a:rPr lang="en-US" altLang="ko-KR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userpk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4BBEA4-5D0B-45C4-BBFD-8D68152CD984}"/>
              </a:ext>
            </a:extLst>
          </p:cNvPr>
          <p:cNvSpPr txBox="1"/>
          <p:nvPr/>
        </p:nvSpPr>
        <p:spPr>
          <a:xfrm>
            <a:off x="4529401" y="5039220"/>
            <a:ext cx="73815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en-US" altLang="ko-KR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-result/v1/result/${</a:t>
            </a:r>
            <a:r>
              <a:rPr lang="en-US" altLang="ko-KR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resultpk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}/${</a:t>
            </a:r>
            <a:r>
              <a:rPr lang="en-US" altLang="ko-KR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userpk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}/done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701BEF-C81D-4AAE-823C-A32F5C251BE9}"/>
              </a:ext>
            </a:extLst>
          </p:cNvPr>
          <p:cNvSpPr txBox="1"/>
          <p:nvPr/>
        </p:nvSpPr>
        <p:spPr>
          <a:xfrm>
            <a:off x="4460175" y="5432540"/>
            <a:ext cx="59650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en-US" altLang="ko-KR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-result/v1/</a:t>
            </a:r>
            <a:r>
              <a:rPr lang="en-US" altLang="ko-KR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resut?userpk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=${</a:t>
            </a:r>
            <a:r>
              <a:rPr lang="en-US" altLang="ko-KR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userpk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 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648409-23A7-4741-A528-C440490EFE4E}"/>
              </a:ext>
            </a:extLst>
          </p:cNvPr>
          <p:cNvSpPr txBox="1"/>
          <p:nvPr/>
        </p:nvSpPr>
        <p:spPr>
          <a:xfrm>
            <a:off x="4460175" y="5839411"/>
            <a:ext cx="50779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en-US" altLang="ko-KR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-result/v1/result/${</a:t>
            </a:r>
            <a:r>
              <a:rPr lang="en-US" altLang="ko-KR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resultpk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872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91658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C334473-1166-4888-9FCD-102E854A7BBA}"/>
              </a:ext>
            </a:extLst>
          </p:cNvPr>
          <p:cNvSpPr/>
          <p:nvPr/>
        </p:nvSpPr>
        <p:spPr>
          <a:xfrm>
            <a:off x="651680" y="1344901"/>
            <a:ext cx="10888640" cy="4670852"/>
          </a:xfrm>
          <a:custGeom>
            <a:avLst/>
            <a:gdLst>
              <a:gd name="connsiteX0" fmla="*/ 2694323 w 10888640"/>
              <a:gd name="connsiteY0" fmla="*/ 0 h 4509229"/>
              <a:gd name="connsiteX1" fmla="*/ 10137425 w 10888640"/>
              <a:gd name="connsiteY1" fmla="*/ 0 h 4509229"/>
              <a:gd name="connsiteX2" fmla="*/ 10888640 w 10888640"/>
              <a:gd name="connsiteY2" fmla="*/ 751215 h 4509229"/>
              <a:gd name="connsiteX3" fmla="*/ 10888640 w 10888640"/>
              <a:gd name="connsiteY3" fmla="*/ 3755984 h 4509229"/>
              <a:gd name="connsiteX4" fmla="*/ 10137425 w 10888640"/>
              <a:gd name="connsiteY4" fmla="*/ 4507199 h 4509229"/>
              <a:gd name="connsiteX5" fmla="*/ 4912968 w 10888640"/>
              <a:gd name="connsiteY5" fmla="*/ 4507199 h 4509229"/>
              <a:gd name="connsiteX6" fmla="*/ 4892830 w 10888640"/>
              <a:gd name="connsiteY6" fmla="*/ 4509229 h 4509229"/>
              <a:gd name="connsiteX7" fmla="*/ 287159 w 10888640"/>
              <a:gd name="connsiteY7" fmla="*/ 4509229 h 4509229"/>
              <a:gd name="connsiteX8" fmla="*/ 0 w 10888640"/>
              <a:gd name="connsiteY8" fmla="*/ 4222070 h 4509229"/>
              <a:gd name="connsiteX9" fmla="*/ 0 w 10888640"/>
              <a:gd name="connsiteY9" fmla="*/ 3073466 h 4509229"/>
              <a:gd name="connsiteX10" fmla="*/ 287159 w 10888640"/>
              <a:gd name="connsiteY10" fmla="*/ 2786307 h 4509229"/>
              <a:gd name="connsiteX11" fmla="*/ 1943108 w 10888640"/>
              <a:gd name="connsiteY11" fmla="*/ 2786307 h 4509229"/>
              <a:gd name="connsiteX12" fmla="*/ 1943108 w 10888640"/>
              <a:gd name="connsiteY12" fmla="*/ 751215 h 4509229"/>
              <a:gd name="connsiteX13" fmla="*/ 2694323 w 10888640"/>
              <a:gd name="connsiteY13" fmla="*/ 0 h 450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88640" h="4509229">
                <a:moveTo>
                  <a:pt x="2694323" y="0"/>
                </a:moveTo>
                <a:lnTo>
                  <a:pt x="10137425" y="0"/>
                </a:lnTo>
                <a:cubicBezTo>
                  <a:pt x="10552310" y="0"/>
                  <a:pt x="10888640" y="336330"/>
                  <a:pt x="10888640" y="751215"/>
                </a:cubicBezTo>
                <a:lnTo>
                  <a:pt x="10888640" y="3755984"/>
                </a:lnTo>
                <a:cubicBezTo>
                  <a:pt x="10888640" y="4170869"/>
                  <a:pt x="10552310" y="4507199"/>
                  <a:pt x="10137425" y="4507199"/>
                </a:cubicBezTo>
                <a:lnTo>
                  <a:pt x="4912968" y="4507199"/>
                </a:lnTo>
                <a:lnTo>
                  <a:pt x="4892830" y="4509229"/>
                </a:lnTo>
                <a:lnTo>
                  <a:pt x="287159" y="4509229"/>
                </a:lnTo>
                <a:cubicBezTo>
                  <a:pt x="128565" y="4509229"/>
                  <a:pt x="0" y="4380664"/>
                  <a:pt x="0" y="4222070"/>
                </a:cubicBezTo>
                <a:lnTo>
                  <a:pt x="0" y="3073466"/>
                </a:lnTo>
                <a:cubicBezTo>
                  <a:pt x="0" y="2914872"/>
                  <a:pt x="128565" y="2786307"/>
                  <a:pt x="287159" y="2786307"/>
                </a:cubicBezTo>
                <a:lnTo>
                  <a:pt x="1943108" y="2786307"/>
                </a:lnTo>
                <a:lnTo>
                  <a:pt x="1943108" y="751215"/>
                </a:lnTo>
                <a:cubicBezTo>
                  <a:pt x="1943108" y="336330"/>
                  <a:pt x="2279439" y="0"/>
                  <a:pt x="269432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75E0CAE2-F357-4DC2-AB5B-119179CBC330}"/>
              </a:ext>
            </a:extLst>
          </p:cNvPr>
          <p:cNvSpPr/>
          <p:nvPr/>
        </p:nvSpPr>
        <p:spPr>
          <a:xfrm>
            <a:off x="3284471" y="2220774"/>
            <a:ext cx="5211506" cy="3717649"/>
          </a:xfrm>
          <a:custGeom>
            <a:avLst/>
            <a:gdLst>
              <a:gd name="connsiteX0" fmla="*/ 1950267 w 5211506"/>
              <a:gd name="connsiteY0" fmla="*/ 0 h 3717649"/>
              <a:gd name="connsiteX1" fmla="*/ 3672790 w 5211506"/>
              <a:gd name="connsiteY1" fmla="*/ 0 h 3717649"/>
              <a:gd name="connsiteX2" fmla="*/ 4103433 w 5211506"/>
              <a:gd name="connsiteY2" fmla="*/ 430643 h 3717649"/>
              <a:gd name="connsiteX3" fmla="*/ 4103433 w 5211506"/>
              <a:gd name="connsiteY3" fmla="*/ 1914276 h 3717649"/>
              <a:gd name="connsiteX4" fmla="*/ 4910938 w 5211506"/>
              <a:gd name="connsiteY4" fmla="*/ 1914276 h 3717649"/>
              <a:gd name="connsiteX5" fmla="*/ 5211506 w 5211506"/>
              <a:gd name="connsiteY5" fmla="*/ 2214844 h 3717649"/>
              <a:gd name="connsiteX6" fmla="*/ 5211506 w 5211506"/>
              <a:gd name="connsiteY6" fmla="*/ 3417081 h 3717649"/>
              <a:gd name="connsiteX7" fmla="*/ 4910938 w 5211506"/>
              <a:gd name="connsiteY7" fmla="*/ 3717649 h 3717649"/>
              <a:gd name="connsiteX8" fmla="*/ 3672790 w 5211506"/>
              <a:gd name="connsiteY8" fmla="*/ 3717649 h 3717649"/>
              <a:gd name="connsiteX9" fmla="*/ 1950267 w 5211506"/>
              <a:gd name="connsiteY9" fmla="*/ 3717649 h 3717649"/>
              <a:gd name="connsiteX10" fmla="*/ 300568 w 5211506"/>
              <a:gd name="connsiteY10" fmla="*/ 3717649 h 3717649"/>
              <a:gd name="connsiteX11" fmla="*/ 0 w 5211506"/>
              <a:gd name="connsiteY11" fmla="*/ 3417081 h 3717649"/>
              <a:gd name="connsiteX12" fmla="*/ 0 w 5211506"/>
              <a:gd name="connsiteY12" fmla="*/ 2214844 h 3717649"/>
              <a:gd name="connsiteX13" fmla="*/ 300568 w 5211506"/>
              <a:gd name="connsiteY13" fmla="*/ 1914276 h 3717649"/>
              <a:gd name="connsiteX14" fmla="*/ 1519624 w 5211506"/>
              <a:gd name="connsiteY14" fmla="*/ 1914276 h 3717649"/>
              <a:gd name="connsiteX15" fmla="*/ 1519624 w 5211506"/>
              <a:gd name="connsiteY15" fmla="*/ 430643 h 3717649"/>
              <a:gd name="connsiteX16" fmla="*/ 1950267 w 5211506"/>
              <a:gd name="connsiteY16" fmla="*/ 0 h 371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11506" h="3717649">
                <a:moveTo>
                  <a:pt x="1950267" y="0"/>
                </a:moveTo>
                <a:lnTo>
                  <a:pt x="3672790" y="0"/>
                </a:lnTo>
                <a:cubicBezTo>
                  <a:pt x="3910628" y="0"/>
                  <a:pt x="4103433" y="192805"/>
                  <a:pt x="4103433" y="430643"/>
                </a:cubicBezTo>
                <a:lnTo>
                  <a:pt x="4103433" y="1914276"/>
                </a:lnTo>
                <a:lnTo>
                  <a:pt x="4910938" y="1914276"/>
                </a:lnTo>
                <a:cubicBezTo>
                  <a:pt x="5076937" y="1914276"/>
                  <a:pt x="5211506" y="2048845"/>
                  <a:pt x="5211506" y="2214844"/>
                </a:cubicBezTo>
                <a:lnTo>
                  <a:pt x="5211506" y="3417081"/>
                </a:lnTo>
                <a:cubicBezTo>
                  <a:pt x="5211506" y="3583080"/>
                  <a:pt x="5076937" y="3717649"/>
                  <a:pt x="4910938" y="3717649"/>
                </a:cubicBezTo>
                <a:lnTo>
                  <a:pt x="3672790" y="3717649"/>
                </a:lnTo>
                <a:lnTo>
                  <a:pt x="1950267" y="3717649"/>
                </a:lnTo>
                <a:lnTo>
                  <a:pt x="300568" y="3717649"/>
                </a:lnTo>
                <a:cubicBezTo>
                  <a:pt x="134569" y="3717649"/>
                  <a:pt x="0" y="3583080"/>
                  <a:pt x="0" y="3417081"/>
                </a:cubicBezTo>
                <a:lnTo>
                  <a:pt x="0" y="2214844"/>
                </a:lnTo>
                <a:cubicBezTo>
                  <a:pt x="0" y="2048845"/>
                  <a:pt x="134569" y="1914276"/>
                  <a:pt x="300568" y="1914276"/>
                </a:cubicBezTo>
                <a:lnTo>
                  <a:pt x="1519624" y="1914276"/>
                </a:lnTo>
                <a:lnTo>
                  <a:pt x="1519624" y="430643"/>
                </a:lnTo>
                <a:cubicBezTo>
                  <a:pt x="1519624" y="192805"/>
                  <a:pt x="1712429" y="0"/>
                  <a:pt x="195026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0EEF6-049C-487F-B585-9796F0E36BE3}"/>
              </a:ext>
            </a:extLst>
          </p:cNvPr>
          <p:cNvSpPr txBox="1"/>
          <p:nvPr/>
        </p:nvSpPr>
        <p:spPr>
          <a:xfrm>
            <a:off x="9446721" y="354787"/>
            <a:ext cx="2420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Back-end </a:t>
            </a:r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E9396-B2E3-47F8-BB28-FA40D55832C5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9EEB0C7-8EC7-4E90-9404-669C57F05507}"/>
              </a:ext>
            </a:extLst>
          </p:cNvPr>
          <p:cNvCxnSpPr>
            <a:cxnSpLocks/>
            <a:stCxn id="7" idx="2"/>
            <a:endCxn id="48" idx="0"/>
          </p:cNvCxnSpPr>
          <p:nvPr/>
        </p:nvCxnSpPr>
        <p:spPr>
          <a:xfrm flipH="1">
            <a:off x="1512036" y="2795999"/>
            <a:ext cx="7908" cy="14735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738A1C-5C05-4C23-A05D-992F3A24B8F1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2162496" y="5130904"/>
            <a:ext cx="1348391" cy="199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A838CDC-F04F-4503-A17F-571039D6A6E1}"/>
              </a:ext>
            </a:extLst>
          </p:cNvPr>
          <p:cNvGrpSpPr/>
          <p:nvPr/>
        </p:nvGrpSpPr>
        <p:grpSpPr>
          <a:xfrm>
            <a:off x="877393" y="1335265"/>
            <a:ext cx="1285103" cy="1460734"/>
            <a:chOff x="10255217" y="-2062988"/>
            <a:chExt cx="1285103" cy="146073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81D8760-95C3-47F9-A4C7-C196465A4924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E0863C0-1AD8-4F25-A139-0EB920B19EE5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353EE76D-BC5C-4605-A423-D9F72DC70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394" y="1614899"/>
            <a:ext cx="1181100" cy="1181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482CFA-10B6-4F81-BDB3-1992D50C3F7F}"/>
              </a:ext>
            </a:extLst>
          </p:cNvPr>
          <p:cNvSpPr txBox="1"/>
          <p:nvPr/>
        </p:nvSpPr>
        <p:spPr>
          <a:xfrm>
            <a:off x="1037386" y="1290086"/>
            <a:ext cx="9685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71C6E1F-0F7B-4AC0-8AFB-1495F93E57C2}"/>
              </a:ext>
            </a:extLst>
          </p:cNvPr>
          <p:cNvGrpSpPr/>
          <p:nvPr/>
        </p:nvGrpSpPr>
        <p:grpSpPr>
          <a:xfrm>
            <a:off x="877393" y="4314717"/>
            <a:ext cx="1285103" cy="1460734"/>
            <a:chOff x="10255217" y="-2062988"/>
            <a:chExt cx="1285103" cy="146073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A87690B-D49B-43F8-A719-E43E8D760F78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E98B861-3885-4076-ABFE-839B6440C5C7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A936238-3A58-4004-B869-631EC6B209AC}"/>
              </a:ext>
            </a:extLst>
          </p:cNvPr>
          <p:cNvSpPr txBox="1"/>
          <p:nvPr/>
        </p:nvSpPr>
        <p:spPr>
          <a:xfrm>
            <a:off x="1037386" y="4269538"/>
            <a:ext cx="949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F357FE0-E5A2-420E-8727-5E08FF56A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3" y="4791771"/>
            <a:ext cx="817273" cy="817273"/>
          </a:xfrm>
          <a:prstGeom prst="rect">
            <a:avLst/>
          </a:prstGeom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DB67F92-C2E2-4DC5-B27B-0DB1D9A923F7}"/>
              </a:ext>
            </a:extLst>
          </p:cNvPr>
          <p:cNvSpPr/>
          <p:nvPr/>
        </p:nvSpPr>
        <p:spPr>
          <a:xfrm>
            <a:off x="3460415" y="4447413"/>
            <a:ext cx="1285103" cy="128510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C6CAE5-CAD7-4D8A-9E4C-90E250AFA36B}"/>
              </a:ext>
            </a:extLst>
          </p:cNvPr>
          <p:cNvSpPr txBox="1"/>
          <p:nvPr/>
        </p:nvSpPr>
        <p:spPr>
          <a:xfrm>
            <a:off x="3666685" y="5264062"/>
            <a:ext cx="552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Zuul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4C8651AC-D64A-4A13-889B-B0FBA56E51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26"/>
          <a:stretch/>
        </p:blipFill>
        <p:spPr>
          <a:xfrm>
            <a:off x="3609638" y="4567849"/>
            <a:ext cx="925462" cy="945250"/>
          </a:xfrm>
          <a:prstGeom prst="rect">
            <a:avLst/>
          </a:prstGeom>
        </p:spPr>
      </p:pic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7068AB6-C1AF-45F7-AF2D-10BE7180A47D}"/>
              </a:ext>
            </a:extLst>
          </p:cNvPr>
          <p:cNvGrpSpPr/>
          <p:nvPr/>
        </p:nvGrpSpPr>
        <p:grpSpPr>
          <a:xfrm>
            <a:off x="2927341" y="1713671"/>
            <a:ext cx="1285103" cy="1505913"/>
            <a:chOff x="3407622" y="1560331"/>
            <a:chExt cx="1285103" cy="1505913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756041D9-9175-4FED-BF05-4B797653AF99}"/>
                </a:ext>
              </a:extLst>
            </p:cNvPr>
            <p:cNvGrpSpPr/>
            <p:nvPr/>
          </p:nvGrpSpPr>
          <p:grpSpPr>
            <a:xfrm>
              <a:off x="3407622" y="1605510"/>
              <a:ext cx="1285103" cy="1460734"/>
              <a:chOff x="10255217" y="-2062988"/>
              <a:chExt cx="1285103" cy="1460734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7326E744-29BD-443E-8CEA-202460C7D3AD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DF03E543-723E-4C72-AF20-63B4203318CE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23BD0FD-8B95-4BD3-9915-0BF1B5AC31FE}"/>
                </a:ext>
              </a:extLst>
            </p:cNvPr>
            <p:cNvSpPr txBox="1"/>
            <p:nvPr/>
          </p:nvSpPr>
          <p:spPr>
            <a:xfrm>
              <a:off x="3567615" y="1560331"/>
              <a:ext cx="97334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저장소</a:t>
              </a: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084F3901-1F96-48AC-95B3-62DE77412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835" y="2100872"/>
              <a:ext cx="814675" cy="752008"/>
            </a:xfrm>
            <a:prstGeom prst="rect">
              <a:avLst/>
            </a:prstGeom>
          </p:spPr>
        </p:pic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A81D270-9FC4-4378-A25A-77061DB8874E}"/>
              </a:ext>
            </a:extLst>
          </p:cNvPr>
          <p:cNvCxnSpPr>
            <a:cxnSpLocks/>
          </p:cNvCxnSpPr>
          <p:nvPr/>
        </p:nvCxnSpPr>
        <p:spPr>
          <a:xfrm>
            <a:off x="2184793" y="1998775"/>
            <a:ext cx="749080" cy="255437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612B1A2-8410-4AC1-B427-F39968BD8241}"/>
              </a:ext>
            </a:extLst>
          </p:cNvPr>
          <p:cNvGrpSpPr/>
          <p:nvPr/>
        </p:nvGrpSpPr>
        <p:grpSpPr>
          <a:xfrm>
            <a:off x="5367132" y="2322524"/>
            <a:ext cx="1368122" cy="1533900"/>
            <a:chOff x="5289696" y="2828061"/>
            <a:chExt cx="1368122" cy="1533900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FB37B19-ED48-41EF-887E-A3734DC46226}"/>
                </a:ext>
              </a:extLst>
            </p:cNvPr>
            <p:cNvGrpSpPr/>
            <p:nvPr/>
          </p:nvGrpSpPr>
          <p:grpSpPr>
            <a:xfrm>
              <a:off x="5306943" y="2856622"/>
              <a:ext cx="1285103" cy="1460734"/>
              <a:chOff x="10255217" y="-2062988"/>
              <a:chExt cx="1285103" cy="1460734"/>
            </a:xfrm>
          </p:grpSpPr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716C2114-A917-48E3-BFDF-31CCC1542BE1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7E12C356-9A3B-4FE5-A2BF-89BAC58001CA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76C0969-4A5F-4E41-BA38-17A8A36797E9}"/>
                </a:ext>
              </a:extLst>
            </p:cNvPr>
            <p:cNvSpPr txBox="1"/>
            <p:nvPr/>
          </p:nvSpPr>
          <p:spPr>
            <a:xfrm>
              <a:off x="5289696" y="2828061"/>
              <a:ext cx="1368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Discovery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AC3889B-1DD2-4EB4-8744-D98A69A6CF3B}"/>
                </a:ext>
              </a:extLst>
            </p:cNvPr>
            <p:cNvSpPr txBox="1"/>
            <p:nvPr/>
          </p:nvSpPr>
          <p:spPr>
            <a:xfrm>
              <a:off x="5323041" y="3807963"/>
              <a:ext cx="13301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Eureka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E702E526-122A-4DF1-BDAB-A369C1026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5491727" y="3142459"/>
              <a:ext cx="925462" cy="945250"/>
            </a:xfrm>
            <a:prstGeom prst="rect">
              <a:avLst/>
            </a:prstGeom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B241966-02D0-4961-9456-E95850FB3F57}"/>
              </a:ext>
            </a:extLst>
          </p:cNvPr>
          <p:cNvGrpSpPr/>
          <p:nvPr/>
        </p:nvGrpSpPr>
        <p:grpSpPr>
          <a:xfrm>
            <a:off x="5555775" y="4239945"/>
            <a:ext cx="2806795" cy="1518837"/>
            <a:chOff x="7028607" y="4157485"/>
            <a:chExt cx="2806795" cy="1518837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D5ED9204-1E5C-4A84-A793-F940E8EA5081}"/>
                </a:ext>
              </a:extLst>
            </p:cNvPr>
            <p:cNvGrpSpPr/>
            <p:nvPr/>
          </p:nvGrpSpPr>
          <p:grpSpPr>
            <a:xfrm>
              <a:off x="7028607" y="4215588"/>
              <a:ext cx="2806795" cy="1460734"/>
              <a:chOff x="10255217" y="-2062988"/>
              <a:chExt cx="1285103" cy="1460734"/>
            </a:xfrm>
          </p:grpSpPr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F32F53F4-E5EC-4A21-B53F-7A3FE6D52D5F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0E50C46-3D5A-498C-90D5-5B7C6890124B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3CE916-6A03-4BBA-A94D-71F2AE4A3607}"/>
                </a:ext>
              </a:extLst>
            </p:cNvPr>
            <p:cNvSpPr txBox="1"/>
            <p:nvPr/>
          </p:nvSpPr>
          <p:spPr>
            <a:xfrm>
              <a:off x="7421889" y="4157485"/>
              <a:ext cx="211275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Microservices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15A32BF-C597-44B0-A349-14F229ADA1FF}"/>
                </a:ext>
              </a:extLst>
            </p:cNvPr>
            <p:cNvSpPr txBox="1"/>
            <p:nvPr/>
          </p:nvSpPr>
          <p:spPr>
            <a:xfrm>
              <a:off x="8119035" y="4576308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1. USER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26" name="그림 125" descr="그리기이(가) 표시된 사진&#10;&#10;자동 생성된 설명">
              <a:extLst>
                <a:ext uri="{FF2B5EF4-FFF2-40B4-BE49-F238E27FC236}">
                  <a16:creationId xmlns:a16="http://schemas.microsoft.com/office/drawing/2014/main" id="{7DF8DC2B-E52B-4052-BFCF-ADB127B0B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2" t="26388" r="25849" b="26381"/>
            <a:stretch/>
          </p:blipFill>
          <p:spPr>
            <a:xfrm>
              <a:off x="7117139" y="4742480"/>
              <a:ext cx="813772" cy="714301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B09138E-E496-4A18-BB27-65835BA5F90E}"/>
                </a:ext>
              </a:extLst>
            </p:cNvPr>
            <p:cNvSpPr txBox="1"/>
            <p:nvPr/>
          </p:nvSpPr>
          <p:spPr>
            <a:xfrm>
              <a:off x="8114510" y="4892691"/>
              <a:ext cx="143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2. QABANK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772E8F-F87F-427F-A741-9F5BE773D121}"/>
                </a:ext>
              </a:extLst>
            </p:cNvPr>
            <p:cNvSpPr txBox="1"/>
            <p:nvPr/>
          </p:nvSpPr>
          <p:spPr>
            <a:xfrm>
              <a:off x="8114510" y="5220541"/>
              <a:ext cx="13247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3. RESULT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09B68F5-AAD4-46F9-8D9A-58AEB63B71CA}"/>
              </a:ext>
            </a:extLst>
          </p:cNvPr>
          <p:cNvCxnSpPr>
            <a:cxnSpLocks/>
          </p:cNvCxnSpPr>
          <p:nvPr/>
        </p:nvCxnSpPr>
        <p:spPr>
          <a:xfrm>
            <a:off x="4709632" y="5152287"/>
            <a:ext cx="880868" cy="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F1FD9A7-A040-4F53-9F14-E20652032A42}"/>
              </a:ext>
            </a:extLst>
          </p:cNvPr>
          <p:cNvCxnSpPr>
            <a:cxnSpLocks/>
          </p:cNvCxnSpPr>
          <p:nvPr/>
        </p:nvCxnSpPr>
        <p:spPr>
          <a:xfrm flipV="1">
            <a:off x="4727562" y="3811819"/>
            <a:ext cx="1208547" cy="7867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50CF71FB-1C1A-46DA-BD92-EBC1751A40D3}"/>
              </a:ext>
            </a:extLst>
          </p:cNvPr>
          <p:cNvCxnSpPr>
            <a:cxnSpLocks/>
          </p:cNvCxnSpPr>
          <p:nvPr/>
        </p:nvCxnSpPr>
        <p:spPr>
          <a:xfrm flipH="1" flipV="1">
            <a:off x="6255893" y="3803279"/>
            <a:ext cx="749543" cy="48746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A4F6AEA5-C46C-4ECB-8F41-429285A0E9A7}"/>
              </a:ext>
            </a:extLst>
          </p:cNvPr>
          <p:cNvGrpSpPr/>
          <p:nvPr/>
        </p:nvGrpSpPr>
        <p:grpSpPr>
          <a:xfrm>
            <a:off x="7745344" y="1758998"/>
            <a:ext cx="1287937" cy="1582128"/>
            <a:chOff x="13136344" y="1533949"/>
            <a:chExt cx="1287937" cy="1582128"/>
          </a:xfrm>
        </p:grpSpPr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67064AC7-2DCD-4C45-A772-D2070B14D154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EC836639-E36A-4ECF-935B-66E9D6452890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65C28E7D-CA0C-4A01-A8BC-7D4C29ADFB72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88E7AA8-9E3A-481C-8989-2974299C466D}"/>
                </a:ext>
              </a:extLst>
            </p:cNvPr>
            <p:cNvSpPr txBox="1"/>
            <p:nvPr/>
          </p:nvSpPr>
          <p:spPr>
            <a:xfrm>
              <a:off x="13421465" y="1533949"/>
              <a:ext cx="74571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Env.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C9F77BA-846C-4B72-BAD5-66787281C6BF}"/>
                </a:ext>
              </a:extLst>
            </p:cNvPr>
            <p:cNvSpPr txBox="1"/>
            <p:nvPr/>
          </p:nvSpPr>
          <p:spPr>
            <a:xfrm>
              <a:off x="13172015" y="2562079"/>
              <a:ext cx="12522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Config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476BC0A3-1802-491C-92D6-4F3CF0F3BA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13305773" y="1864051"/>
              <a:ext cx="925462" cy="945250"/>
            </a:xfrm>
            <a:prstGeom prst="rect">
              <a:avLst/>
            </a:prstGeom>
          </p:spPr>
        </p:pic>
      </p:grp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DEC486D5-C827-4654-A44F-1A4460F9668A}"/>
              </a:ext>
            </a:extLst>
          </p:cNvPr>
          <p:cNvCxnSpPr>
            <a:cxnSpLocks/>
            <a:endCxn id="164" idx="1"/>
          </p:cNvCxnSpPr>
          <p:nvPr/>
        </p:nvCxnSpPr>
        <p:spPr>
          <a:xfrm flipV="1">
            <a:off x="7351558" y="2622360"/>
            <a:ext cx="393786" cy="614448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27C37A6-22A5-454F-99B9-E16A536C1341}"/>
              </a:ext>
            </a:extLst>
          </p:cNvPr>
          <p:cNvSpPr/>
          <p:nvPr/>
        </p:nvSpPr>
        <p:spPr>
          <a:xfrm>
            <a:off x="5305834" y="1927892"/>
            <a:ext cx="1543647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9879AF-CDBD-4F18-9E65-290D65EDC957}"/>
              </a:ext>
            </a:extLst>
          </p:cNvPr>
          <p:cNvSpPr txBox="1"/>
          <p:nvPr/>
        </p:nvSpPr>
        <p:spPr>
          <a:xfrm>
            <a:off x="5379133" y="1874604"/>
            <a:ext cx="13933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Services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92A4520-4FF5-40E4-BDAD-998D00032D19}"/>
              </a:ext>
            </a:extLst>
          </p:cNvPr>
          <p:cNvSpPr/>
          <p:nvPr/>
        </p:nvSpPr>
        <p:spPr>
          <a:xfrm>
            <a:off x="4995572" y="1143362"/>
            <a:ext cx="3874858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5D595DA-9C12-4A94-96A2-342010598FB5}"/>
              </a:ext>
            </a:extLst>
          </p:cNvPr>
          <p:cNvSpPr txBox="1"/>
          <p:nvPr/>
        </p:nvSpPr>
        <p:spPr>
          <a:xfrm>
            <a:off x="5544784" y="1047557"/>
            <a:ext cx="2951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Project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27766FE-3910-4BE2-9A17-632A56A917B3}"/>
              </a:ext>
            </a:extLst>
          </p:cNvPr>
          <p:cNvCxnSpPr>
            <a:cxnSpLocks/>
          </p:cNvCxnSpPr>
          <p:nvPr/>
        </p:nvCxnSpPr>
        <p:spPr>
          <a:xfrm>
            <a:off x="4179614" y="2630216"/>
            <a:ext cx="650214" cy="46165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9826B122-1F7B-4F0B-90B9-74EA76BEFAE5}"/>
              </a:ext>
            </a:extLst>
          </p:cNvPr>
          <p:cNvGrpSpPr/>
          <p:nvPr/>
        </p:nvGrpSpPr>
        <p:grpSpPr>
          <a:xfrm>
            <a:off x="8755856" y="4377140"/>
            <a:ext cx="2421641" cy="1502153"/>
            <a:chOff x="13136344" y="1537709"/>
            <a:chExt cx="1285103" cy="1502153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0817F384-B486-48BB-9BEF-5077150311A9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89" name="사각형: 둥근 모서리 188">
                <a:extLst>
                  <a:ext uri="{FF2B5EF4-FFF2-40B4-BE49-F238E27FC236}">
                    <a16:creationId xmlns:a16="http://schemas.microsoft.com/office/drawing/2014/main" id="{DA11A8EF-1457-4BF6-ABD0-0F10FFF4EE18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EB8FB624-CCC5-4B80-93EE-254A9C4B00A3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CA0B4DB-F165-4613-872B-5F7EF9B89683}"/>
                </a:ext>
              </a:extLst>
            </p:cNvPr>
            <p:cNvSpPr txBox="1"/>
            <p:nvPr/>
          </p:nvSpPr>
          <p:spPr>
            <a:xfrm>
              <a:off x="13328166" y="1537709"/>
              <a:ext cx="9058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AF8F36F-46F4-4FBA-B568-B2349EDE4FB6}"/>
              </a:ext>
            </a:extLst>
          </p:cNvPr>
          <p:cNvGrpSpPr/>
          <p:nvPr/>
        </p:nvGrpSpPr>
        <p:grpSpPr>
          <a:xfrm>
            <a:off x="9364641" y="1738464"/>
            <a:ext cx="1949966" cy="1201317"/>
            <a:chOff x="13136344" y="1540103"/>
            <a:chExt cx="1285103" cy="1575974"/>
          </a:xfrm>
        </p:grpSpPr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A5E4022C-3014-4DD3-A2D3-87527E41C54D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96" name="사각형: 둥근 모서리 195">
                <a:extLst>
                  <a:ext uri="{FF2B5EF4-FFF2-40B4-BE49-F238E27FC236}">
                    <a16:creationId xmlns:a16="http://schemas.microsoft.com/office/drawing/2014/main" id="{5DF7A381-4AD4-4EB5-9AB6-742E61598F27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3504392A-7351-447A-AAA7-E32CE6724C99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9B9477E-F2E3-44B3-AAFE-A8909417C745}"/>
                </a:ext>
              </a:extLst>
            </p:cNvPr>
            <p:cNvSpPr txBox="1"/>
            <p:nvPr/>
          </p:nvSpPr>
          <p:spPr>
            <a:xfrm>
              <a:off x="13500359" y="1540103"/>
              <a:ext cx="602890" cy="464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Queuing</a:t>
              </a:r>
              <a:endParaRPr lang="ko-KR" altLang="en-US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48B5588-136C-40F3-B518-772A4DDBF936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199" name="그림 198" descr="그리기이(가) 표시된 사진&#10;&#10;자동 생성된 설명">
            <a:extLst>
              <a:ext uri="{FF2B5EF4-FFF2-40B4-BE49-F238E27FC236}">
                <a16:creationId xmlns:a16="http://schemas.microsoft.com/office/drawing/2014/main" id="{11787449-CC40-47D7-9063-A8C98C3FAC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537" y="2131674"/>
            <a:ext cx="629436" cy="666971"/>
          </a:xfrm>
          <a:prstGeom prst="rect">
            <a:avLst/>
          </a:prstGeom>
        </p:spPr>
      </p:pic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1434AF61-1A25-456A-88A9-E537089587FF}"/>
              </a:ext>
            </a:extLst>
          </p:cNvPr>
          <p:cNvGrpSpPr/>
          <p:nvPr/>
        </p:nvGrpSpPr>
        <p:grpSpPr>
          <a:xfrm>
            <a:off x="9364641" y="3087204"/>
            <a:ext cx="1973540" cy="1186246"/>
            <a:chOff x="13136343" y="1559874"/>
            <a:chExt cx="1285103" cy="1556203"/>
          </a:xfrm>
        </p:grpSpPr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3FD6DF30-D7F5-4DCB-9F90-4F7FA7BD8E26}"/>
                </a:ext>
              </a:extLst>
            </p:cNvPr>
            <p:cNvGrpSpPr/>
            <p:nvPr/>
          </p:nvGrpSpPr>
          <p:grpSpPr>
            <a:xfrm>
              <a:off x="13136343" y="1579128"/>
              <a:ext cx="1285103" cy="1460734"/>
              <a:chOff x="10255216" y="-2062988"/>
              <a:chExt cx="1285103" cy="1460734"/>
            </a:xfrm>
          </p:grpSpPr>
          <p:sp>
            <p:nvSpPr>
              <p:cNvPr id="211" name="사각형: 둥근 모서리 210">
                <a:extLst>
                  <a:ext uri="{FF2B5EF4-FFF2-40B4-BE49-F238E27FC236}">
                    <a16:creationId xmlns:a16="http://schemas.microsoft.com/office/drawing/2014/main" id="{FFD80E5A-4071-4439-8B46-E590580EC976}"/>
                  </a:ext>
                </a:extLst>
              </p:cNvPr>
              <p:cNvSpPr/>
              <p:nvPr/>
            </p:nvSpPr>
            <p:spPr>
              <a:xfrm>
                <a:off x="10255216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5EFF6741-4EC0-4B06-A268-28FF98EFD697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3CB26D4-212E-4638-8555-27E2682561E1}"/>
                </a:ext>
              </a:extLst>
            </p:cNvPr>
            <p:cNvSpPr txBox="1"/>
            <p:nvPr/>
          </p:nvSpPr>
          <p:spPr>
            <a:xfrm>
              <a:off x="13223866" y="1559874"/>
              <a:ext cx="1119394" cy="383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Logging &amp; Monitoring</a:t>
              </a:r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06764FF-6646-4A04-826B-507978C1CCFD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7" name="그림 21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6508D25A-2EA2-421A-AFBE-56857B8FE0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5" r="13098" b="30129"/>
          <a:stretch/>
        </p:blipFill>
        <p:spPr>
          <a:xfrm>
            <a:off x="10654752" y="3379273"/>
            <a:ext cx="630402" cy="603076"/>
          </a:xfrm>
          <a:prstGeom prst="rect">
            <a:avLst/>
          </a:prstGeom>
        </p:spPr>
      </p:pic>
      <p:pic>
        <p:nvPicPr>
          <p:cNvPr id="215" name="그림 214" descr="그리기이(가) 표시된 사진&#10;&#10;자동 생성된 설명">
            <a:extLst>
              <a:ext uri="{FF2B5EF4-FFF2-40B4-BE49-F238E27FC236}">
                <a16:creationId xmlns:a16="http://schemas.microsoft.com/office/drawing/2014/main" id="{4D8E4900-8E62-4254-A301-6F02425384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05" y="3526536"/>
            <a:ext cx="1080692" cy="38411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9ACAAB13-9DF7-42FB-8E99-3C748D0E8221}"/>
              </a:ext>
            </a:extLst>
          </p:cNvPr>
          <p:cNvSpPr txBox="1"/>
          <p:nvPr/>
        </p:nvSpPr>
        <p:spPr>
          <a:xfrm>
            <a:off x="10460490" y="3571176"/>
            <a:ext cx="3321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18949CE-DCA3-4C25-9B9A-21DEDA400D4A}"/>
              </a:ext>
            </a:extLst>
          </p:cNvPr>
          <p:cNvSpPr txBox="1"/>
          <p:nvPr/>
        </p:nvSpPr>
        <p:spPr>
          <a:xfrm>
            <a:off x="9849776" y="4860385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USER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8761AEC-CAE0-4C45-826A-7BCF22CA2F11}"/>
              </a:ext>
            </a:extLst>
          </p:cNvPr>
          <p:cNvSpPr txBox="1"/>
          <p:nvPr/>
        </p:nvSpPr>
        <p:spPr>
          <a:xfrm>
            <a:off x="9836926" y="5151005"/>
            <a:ext cx="143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QABANK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38D0130-0156-4724-902E-D7BDDB4157CB}"/>
              </a:ext>
            </a:extLst>
          </p:cNvPr>
          <p:cNvSpPr txBox="1"/>
          <p:nvPr/>
        </p:nvSpPr>
        <p:spPr>
          <a:xfrm>
            <a:off x="9846262" y="5441625"/>
            <a:ext cx="1324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RESULT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23" name="그림 222" descr="그리기이(가) 표시된 사진&#10;&#10;자동 생성된 설명">
            <a:extLst>
              <a:ext uri="{FF2B5EF4-FFF2-40B4-BE49-F238E27FC236}">
                <a16:creationId xmlns:a16="http://schemas.microsoft.com/office/drawing/2014/main" id="{73088BD6-A65F-4648-AC16-31FD5F2EBF3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3" t="11043" r="15605" b="15451"/>
          <a:stretch/>
        </p:blipFill>
        <p:spPr>
          <a:xfrm>
            <a:off x="8776907" y="4971359"/>
            <a:ext cx="1061772" cy="647699"/>
          </a:xfrm>
          <a:prstGeom prst="rect">
            <a:avLst/>
          </a:prstGeom>
        </p:spPr>
      </p:pic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709116FB-9D85-496E-9501-76D5DC015328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>
            <a:off x="9030447" y="2484537"/>
            <a:ext cx="454266" cy="137823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BB63977C-7CF8-4E81-A4CB-A77110BD8A63}"/>
              </a:ext>
            </a:extLst>
          </p:cNvPr>
          <p:cNvCxnSpPr>
            <a:cxnSpLocks/>
          </p:cNvCxnSpPr>
          <p:nvPr/>
        </p:nvCxnSpPr>
        <p:spPr>
          <a:xfrm flipH="1" flipV="1">
            <a:off x="7342397" y="3209981"/>
            <a:ext cx="2034055" cy="51521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4AD008E2-FE6F-4D82-A7C8-F7A601A9E8CB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8362570" y="5116231"/>
            <a:ext cx="536103" cy="144264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97CBFE-5548-42EF-B492-577750831C5C}"/>
              </a:ext>
            </a:extLst>
          </p:cNvPr>
          <p:cNvSpPr txBox="1"/>
          <p:nvPr/>
        </p:nvSpPr>
        <p:spPr>
          <a:xfrm>
            <a:off x="3433435" y="4367678"/>
            <a:ext cx="916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solidFill>
                  <a:schemeClr val="bg1">
                    <a:lumMod val="65000"/>
                  </a:schemeClr>
                </a:solidFill>
              </a:rPr>
              <a:t>Gateway</a:t>
            </a:r>
            <a:endParaRPr lang="ko-KR" altLang="en-US" sz="1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825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91658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C334473-1166-4888-9FCD-102E854A7BBA}"/>
              </a:ext>
            </a:extLst>
          </p:cNvPr>
          <p:cNvSpPr/>
          <p:nvPr/>
        </p:nvSpPr>
        <p:spPr>
          <a:xfrm>
            <a:off x="651680" y="1344901"/>
            <a:ext cx="10888640" cy="4670852"/>
          </a:xfrm>
          <a:custGeom>
            <a:avLst/>
            <a:gdLst>
              <a:gd name="connsiteX0" fmla="*/ 2694323 w 10888640"/>
              <a:gd name="connsiteY0" fmla="*/ 0 h 4509229"/>
              <a:gd name="connsiteX1" fmla="*/ 10137425 w 10888640"/>
              <a:gd name="connsiteY1" fmla="*/ 0 h 4509229"/>
              <a:gd name="connsiteX2" fmla="*/ 10888640 w 10888640"/>
              <a:gd name="connsiteY2" fmla="*/ 751215 h 4509229"/>
              <a:gd name="connsiteX3" fmla="*/ 10888640 w 10888640"/>
              <a:gd name="connsiteY3" fmla="*/ 3755984 h 4509229"/>
              <a:gd name="connsiteX4" fmla="*/ 10137425 w 10888640"/>
              <a:gd name="connsiteY4" fmla="*/ 4507199 h 4509229"/>
              <a:gd name="connsiteX5" fmla="*/ 4912968 w 10888640"/>
              <a:gd name="connsiteY5" fmla="*/ 4507199 h 4509229"/>
              <a:gd name="connsiteX6" fmla="*/ 4892830 w 10888640"/>
              <a:gd name="connsiteY6" fmla="*/ 4509229 h 4509229"/>
              <a:gd name="connsiteX7" fmla="*/ 287159 w 10888640"/>
              <a:gd name="connsiteY7" fmla="*/ 4509229 h 4509229"/>
              <a:gd name="connsiteX8" fmla="*/ 0 w 10888640"/>
              <a:gd name="connsiteY8" fmla="*/ 4222070 h 4509229"/>
              <a:gd name="connsiteX9" fmla="*/ 0 w 10888640"/>
              <a:gd name="connsiteY9" fmla="*/ 3073466 h 4509229"/>
              <a:gd name="connsiteX10" fmla="*/ 287159 w 10888640"/>
              <a:gd name="connsiteY10" fmla="*/ 2786307 h 4509229"/>
              <a:gd name="connsiteX11" fmla="*/ 1943108 w 10888640"/>
              <a:gd name="connsiteY11" fmla="*/ 2786307 h 4509229"/>
              <a:gd name="connsiteX12" fmla="*/ 1943108 w 10888640"/>
              <a:gd name="connsiteY12" fmla="*/ 751215 h 4509229"/>
              <a:gd name="connsiteX13" fmla="*/ 2694323 w 10888640"/>
              <a:gd name="connsiteY13" fmla="*/ 0 h 450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88640" h="4509229">
                <a:moveTo>
                  <a:pt x="2694323" y="0"/>
                </a:moveTo>
                <a:lnTo>
                  <a:pt x="10137425" y="0"/>
                </a:lnTo>
                <a:cubicBezTo>
                  <a:pt x="10552310" y="0"/>
                  <a:pt x="10888640" y="336330"/>
                  <a:pt x="10888640" y="751215"/>
                </a:cubicBezTo>
                <a:lnTo>
                  <a:pt x="10888640" y="3755984"/>
                </a:lnTo>
                <a:cubicBezTo>
                  <a:pt x="10888640" y="4170869"/>
                  <a:pt x="10552310" y="4507199"/>
                  <a:pt x="10137425" y="4507199"/>
                </a:cubicBezTo>
                <a:lnTo>
                  <a:pt x="4912968" y="4507199"/>
                </a:lnTo>
                <a:lnTo>
                  <a:pt x="4892830" y="4509229"/>
                </a:lnTo>
                <a:lnTo>
                  <a:pt x="287159" y="4509229"/>
                </a:lnTo>
                <a:cubicBezTo>
                  <a:pt x="128565" y="4509229"/>
                  <a:pt x="0" y="4380664"/>
                  <a:pt x="0" y="4222070"/>
                </a:cubicBezTo>
                <a:lnTo>
                  <a:pt x="0" y="3073466"/>
                </a:lnTo>
                <a:cubicBezTo>
                  <a:pt x="0" y="2914872"/>
                  <a:pt x="128565" y="2786307"/>
                  <a:pt x="287159" y="2786307"/>
                </a:cubicBezTo>
                <a:lnTo>
                  <a:pt x="1943108" y="2786307"/>
                </a:lnTo>
                <a:lnTo>
                  <a:pt x="1943108" y="751215"/>
                </a:lnTo>
                <a:cubicBezTo>
                  <a:pt x="1943108" y="336330"/>
                  <a:pt x="2279439" y="0"/>
                  <a:pt x="269432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75E0CAE2-F357-4DC2-AB5B-119179CBC330}"/>
              </a:ext>
            </a:extLst>
          </p:cNvPr>
          <p:cNvSpPr/>
          <p:nvPr/>
        </p:nvSpPr>
        <p:spPr>
          <a:xfrm>
            <a:off x="3284471" y="2220774"/>
            <a:ext cx="5211506" cy="3717649"/>
          </a:xfrm>
          <a:custGeom>
            <a:avLst/>
            <a:gdLst>
              <a:gd name="connsiteX0" fmla="*/ 1950267 w 5211506"/>
              <a:gd name="connsiteY0" fmla="*/ 0 h 3717649"/>
              <a:gd name="connsiteX1" fmla="*/ 3672790 w 5211506"/>
              <a:gd name="connsiteY1" fmla="*/ 0 h 3717649"/>
              <a:gd name="connsiteX2" fmla="*/ 4103433 w 5211506"/>
              <a:gd name="connsiteY2" fmla="*/ 430643 h 3717649"/>
              <a:gd name="connsiteX3" fmla="*/ 4103433 w 5211506"/>
              <a:gd name="connsiteY3" fmla="*/ 1914276 h 3717649"/>
              <a:gd name="connsiteX4" fmla="*/ 4910938 w 5211506"/>
              <a:gd name="connsiteY4" fmla="*/ 1914276 h 3717649"/>
              <a:gd name="connsiteX5" fmla="*/ 5211506 w 5211506"/>
              <a:gd name="connsiteY5" fmla="*/ 2214844 h 3717649"/>
              <a:gd name="connsiteX6" fmla="*/ 5211506 w 5211506"/>
              <a:gd name="connsiteY6" fmla="*/ 3417081 h 3717649"/>
              <a:gd name="connsiteX7" fmla="*/ 4910938 w 5211506"/>
              <a:gd name="connsiteY7" fmla="*/ 3717649 h 3717649"/>
              <a:gd name="connsiteX8" fmla="*/ 3672790 w 5211506"/>
              <a:gd name="connsiteY8" fmla="*/ 3717649 h 3717649"/>
              <a:gd name="connsiteX9" fmla="*/ 1950267 w 5211506"/>
              <a:gd name="connsiteY9" fmla="*/ 3717649 h 3717649"/>
              <a:gd name="connsiteX10" fmla="*/ 300568 w 5211506"/>
              <a:gd name="connsiteY10" fmla="*/ 3717649 h 3717649"/>
              <a:gd name="connsiteX11" fmla="*/ 0 w 5211506"/>
              <a:gd name="connsiteY11" fmla="*/ 3417081 h 3717649"/>
              <a:gd name="connsiteX12" fmla="*/ 0 w 5211506"/>
              <a:gd name="connsiteY12" fmla="*/ 2214844 h 3717649"/>
              <a:gd name="connsiteX13" fmla="*/ 300568 w 5211506"/>
              <a:gd name="connsiteY13" fmla="*/ 1914276 h 3717649"/>
              <a:gd name="connsiteX14" fmla="*/ 1519624 w 5211506"/>
              <a:gd name="connsiteY14" fmla="*/ 1914276 h 3717649"/>
              <a:gd name="connsiteX15" fmla="*/ 1519624 w 5211506"/>
              <a:gd name="connsiteY15" fmla="*/ 430643 h 3717649"/>
              <a:gd name="connsiteX16" fmla="*/ 1950267 w 5211506"/>
              <a:gd name="connsiteY16" fmla="*/ 0 h 371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11506" h="3717649">
                <a:moveTo>
                  <a:pt x="1950267" y="0"/>
                </a:moveTo>
                <a:lnTo>
                  <a:pt x="3672790" y="0"/>
                </a:lnTo>
                <a:cubicBezTo>
                  <a:pt x="3910628" y="0"/>
                  <a:pt x="4103433" y="192805"/>
                  <a:pt x="4103433" y="430643"/>
                </a:cubicBezTo>
                <a:lnTo>
                  <a:pt x="4103433" y="1914276"/>
                </a:lnTo>
                <a:lnTo>
                  <a:pt x="4910938" y="1914276"/>
                </a:lnTo>
                <a:cubicBezTo>
                  <a:pt x="5076937" y="1914276"/>
                  <a:pt x="5211506" y="2048845"/>
                  <a:pt x="5211506" y="2214844"/>
                </a:cubicBezTo>
                <a:lnTo>
                  <a:pt x="5211506" y="3417081"/>
                </a:lnTo>
                <a:cubicBezTo>
                  <a:pt x="5211506" y="3583080"/>
                  <a:pt x="5076937" y="3717649"/>
                  <a:pt x="4910938" y="3717649"/>
                </a:cubicBezTo>
                <a:lnTo>
                  <a:pt x="3672790" y="3717649"/>
                </a:lnTo>
                <a:lnTo>
                  <a:pt x="1950267" y="3717649"/>
                </a:lnTo>
                <a:lnTo>
                  <a:pt x="300568" y="3717649"/>
                </a:lnTo>
                <a:cubicBezTo>
                  <a:pt x="134569" y="3717649"/>
                  <a:pt x="0" y="3583080"/>
                  <a:pt x="0" y="3417081"/>
                </a:cubicBezTo>
                <a:lnTo>
                  <a:pt x="0" y="2214844"/>
                </a:lnTo>
                <a:cubicBezTo>
                  <a:pt x="0" y="2048845"/>
                  <a:pt x="134569" y="1914276"/>
                  <a:pt x="300568" y="1914276"/>
                </a:cubicBezTo>
                <a:lnTo>
                  <a:pt x="1519624" y="1914276"/>
                </a:lnTo>
                <a:lnTo>
                  <a:pt x="1519624" y="430643"/>
                </a:lnTo>
                <a:cubicBezTo>
                  <a:pt x="1519624" y="192805"/>
                  <a:pt x="1712429" y="0"/>
                  <a:pt x="195026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E9396-B2E3-47F8-BB28-FA40D55832C5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9EEB0C7-8EC7-4E90-9404-669C57F05507}"/>
              </a:ext>
            </a:extLst>
          </p:cNvPr>
          <p:cNvCxnSpPr>
            <a:cxnSpLocks/>
            <a:stCxn id="7" idx="2"/>
            <a:endCxn id="48" idx="0"/>
          </p:cNvCxnSpPr>
          <p:nvPr/>
        </p:nvCxnSpPr>
        <p:spPr>
          <a:xfrm flipH="1">
            <a:off x="1512036" y="2795999"/>
            <a:ext cx="7908" cy="14735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738A1C-5C05-4C23-A05D-992F3A24B8F1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2162496" y="5130904"/>
            <a:ext cx="1348391" cy="199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A838CDC-F04F-4503-A17F-571039D6A6E1}"/>
              </a:ext>
            </a:extLst>
          </p:cNvPr>
          <p:cNvGrpSpPr/>
          <p:nvPr/>
        </p:nvGrpSpPr>
        <p:grpSpPr>
          <a:xfrm>
            <a:off x="877393" y="1335265"/>
            <a:ext cx="1285103" cy="1460734"/>
            <a:chOff x="10255217" y="-2062988"/>
            <a:chExt cx="1285103" cy="146073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81D8760-95C3-47F9-A4C7-C196465A4924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E0863C0-1AD8-4F25-A139-0EB920B19EE5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353EE76D-BC5C-4605-A423-D9F72DC70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394" y="1614899"/>
            <a:ext cx="1181100" cy="1181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482CFA-10B6-4F81-BDB3-1992D50C3F7F}"/>
              </a:ext>
            </a:extLst>
          </p:cNvPr>
          <p:cNvSpPr txBox="1"/>
          <p:nvPr/>
        </p:nvSpPr>
        <p:spPr>
          <a:xfrm>
            <a:off x="1037386" y="1290086"/>
            <a:ext cx="9685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71C6E1F-0F7B-4AC0-8AFB-1495F93E57C2}"/>
              </a:ext>
            </a:extLst>
          </p:cNvPr>
          <p:cNvGrpSpPr/>
          <p:nvPr/>
        </p:nvGrpSpPr>
        <p:grpSpPr>
          <a:xfrm>
            <a:off x="877393" y="4314717"/>
            <a:ext cx="1285103" cy="1460734"/>
            <a:chOff x="10255217" y="-2062988"/>
            <a:chExt cx="1285103" cy="146073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A87690B-D49B-43F8-A719-E43E8D760F78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E98B861-3885-4076-ABFE-839B6440C5C7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A936238-3A58-4004-B869-631EC6B209AC}"/>
              </a:ext>
            </a:extLst>
          </p:cNvPr>
          <p:cNvSpPr txBox="1"/>
          <p:nvPr/>
        </p:nvSpPr>
        <p:spPr>
          <a:xfrm>
            <a:off x="1037386" y="4269538"/>
            <a:ext cx="949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F357FE0-E5A2-420E-8727-5E08FF56A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3" y="4791771"/>
            <a:ext cx="817273" cy="817273"/>
          </a:xfrm>
          <a:prstGeom prst="rect">
            <a:avLst/>
          </a:prstGeom>
        </p:spPr>
      </p:pic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BF8ACC1-7A49-4851-B579-FC6E4A531785}"/>
              </a:ext>
            </a:extLst>
          </p:cNvPr>
          <p:cNvGrpSpPr/>
          <p:nvPr/>
        </p:nvGrpSpPr>
        <p:grpSpPr>
          <a:xfrm>
            <a:off x="3460087" y="4272338"/>
            <a:ext cx="1285103" cy="1545722"/>
            <a:chOff x="3342002" y="4250088"/>
            <a:chExt cx="1285103" cy="154572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982DFF3-C0E5-4FDB-879C-C9231A6FA5CA}"/>
                </a:ext>
              </a:extLst>
            </p:cNvPr>
            <p:cNvGrpSpPr/>
            <p:nvPr/>
          </p:nvGrpSpPr>
          <p:grpSpPr>
            <a:xfrm>
              <a:off x="3342002" y="4290471"/>
              <a:ext cx="1285103" cy="1460734"/>
              <a:chOff x="10255217" y="-2062988"/>
              <a:chExt cx="1285103" cy="1460734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DB67F92-C2E2-4DC5-B27B-0DB1D9A923F7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FD063F-E443-48B5-9092-6F000936823B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97BA04D-339F-4DA9-9B93-1D2107B2B8B0}"/>
                </a:ext>
              </a:extLst>
            </p:cNvPr>
            <p:cNvSpPr txBox="1"/>
            <p:nvPr/>
          </p:nvSpPr>
          <p:spPr>
            <a:xfrm>
              <a:off x="3401157" y="4250088"/>
              <a:ext cx="1190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Gateway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C6CAE5-CAD7-4D8A-9E4C-90E250AFA36B}"/>
                </a:ext>
              </a:extLst>
            </p:cNvPr>
            <p:cNvSpPr txBox="1"/>
            <p:nvPr/>
          </p:nvSpPr>
          <p:spPr>
            <a:xfrm>
              <a:off x="3548600" y="5241812"/>
              <a:ext cx="8719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Zuul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4C8651AC-D64A-4A13-889B-B0FBA56E51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3526786" y="4576308"/>
              <a:ext cx="925462" cy="945250"/>
            </a:xfrm>
            <a:prstGeom prst="rect">
              <a:avLst/>
            </a:prstGeom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7068AB6-C1AF-45F7-AF2D-10BE7180A47D}"/>
              </a:ext>
            </a:extLst>
          </p:cNvPr>
          <p:cNvGrpSpPr/>
          <p:nvPr/>
        </p:nvGrpSpPr>
        <p:grpSpPr>
          <a:xfrm>
            <a:off x="2927341" y="1713671"/>
            <a:ext cx="1285103" cy="1505913"/>
            <a:chOff x="3407622" y="1560331"/>
            <a:chExt cx="1285103" cy="1505913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756041D9-9175-4FED-BF05-4B797653AF99}"/>
                </a:ext>
              </a:extLst>
            </p:cNvPr>
            <p:cNvGrpSpPr/>
            <p:nvPr/>
          </p:nvGrpSpPr>
          <p:grpSpPr>
            <a:xfrm>
              <a:off x="3407622" y="1605510"/>
              <a:ext cx="1285103" cy="1460734"/>
              <a:chOff x="10255217" y="-2062988"/>
              <a:chExt cx="1285103" cy="1460734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7326E744-29BD-443E-8CEA-202460C7D3AD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DF03E543-723E-4C72-AF20-63B4203318CE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23BD0FD-8B95-4BD3-9915-0BF1B5AC31FE}"/>
                </a:ext>
              </a:extLst>
            </p:cNvPr>
            <p:cNvSpPr txBox="1"/>
            <p:nvPr/>
          </p:nvSpPr>
          <p:spPr>
            <a:xfrm>
              <a:off x="3567615" y="1560331"/>
              <a:ext cx="97334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저장소</a:t>
              </a: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084F3901-1F96-48AC-95B3-62DE77412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835" y="2100872"/>
              <a:ext cx="814675" cy="752008"/>
            </a:xfrm>
            <a:prstGeom prst="rect">
              <a:avLst/>
            </a:prstGeom>
          </p:spPr>
        </p:pic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A81D270-9FC4-4378-A25A-77061DB8874E}"/>
              </a:ext>
            </a:extLst>
          </p:cNvPr>
          <p:cNvCxnSpPr>
            <a:cxnSpLocks/>
          </p:cNvCxnSpPr>
          <p:nvPr/>
        </p:nvCxnSpPr>
        <p:spPr>
          <a:xfrm>
            <a:off x="2184793" y="1998775"/>
            <a:ext cx="749080" cy="255437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612B1A2-8410-4AC1-B427-F39968BD8241}"/>
              </a:ext>
            </a:extLst>
          </p:cNvPr>
          <p:cNvGrpSpPr/>
          <p:nvPr/>
        </p:nvGrpSpPr>
        <p:grpSpPr>
          <a:xfrm>
            <a:off x="5367132" y="2322524"/>
            <a:ext cx="1368122" cy="1533900"/>
            <a:chOff x="5289696" y="2828061"/>
            <a:chExt cx="1368122" cy="1533900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FB37B19-ED48-41EF-887E-A3734DC46226}"/>
                </a:ext>
              </a:extLst>
            </p:cNvPr>
            <p:cNvGrpSpPr/>
            <p:nvPr/>
          </p:nvGrpSpPr>
          <p:grpSpPr>
            <a:xfrm>
              <a:off x="5306943" y="2856622"/>
              <a:ext cx="1285103" cy="1460734"/>
              <a:chOff x="10255217" y="-2062988"/>
              <a:chExt cx="1285103" cy="1460734"/>
            </a:xfrm>
          </p:grpSpPr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716C2114-A917-48E3-BFDF-31CCC1542BE1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7E12C356-9A3B-4FE5-A2BF-89BAC58001CA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76C0969-4A5F-4E41-BA38-17A8A36797E9}"/>
                </a:ext>
              </a:extLst>
            </p:cNvPr>
            <p:cNvSpPr txBox="1"/>
            <p:nvPr/>
          </p:nvSpPr>
          <p:spPr>
            <a:xfrm>
              <a:off x="5289696" y="2828061"/>
              <a:ext cx="1368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Discovery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AC3889B-1DD2-4EB4-8744-D98A69A6CF3B}"/>
                </a:ext>
              </a:extLst>
            </p:cNvPr>
            <p:cNvSpPr txBox="1"/>
            <p:nvPr/>
          </p:nvSpPr>
          <p:spPr>
            <a:xfrm>
              <a:off x="5323041" y="3807963"/>
              <a:ext cx="13301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Eureka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E702E526-122A-4DF1-BDAB-A369C1026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5491727" y="3142459"/>
              <a:ext cx="925462" cy="945250"/>
            </a:xfrm>
            <a:prstGeom prst="rect">
              <a:avLst/>
            </a:prstGeom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B241966-02D0-4961-9456-E95850FB3F57}"/>
              </a:ext>
            </a:extLst>
          </p:cNvPr>
          <p:cNvGrpSpPr/>
          <p:nvPr/>
        </p:nvGrpSpPr>
        <p:grpSpPr>
          <a:xfrm>
            <a:off x="5555775" y="4239945"/>
            <a:ext cx="2806795" cy="1518837"/>
            <a:chOff x="7028607" y="4157485"/>
            <a:chExt cx="2806795" cy="1518837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D5ED9204-1E5C-4A84-A793-F940E8EA5081}"/>
                </a:ext>
              </a:extLst>
            </p:cNvPr>
            <p:cNvGrpSpPr/>
            <p:nvPr/>
          </p:nvGrpSpPr>
          <p:grpSpPr>
            <a:xfrm>
              <a:off x="7028607" y="4215588"/>
              <a:ext cx="2806795" cy="1460734"/>
              <a:chOff x="10255217" y="-2062988"/>
              <a:chExt cx="1285103" cy="1460734"/>
            </a:xfrm>
          </p:grpSpPr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F32F53F4-E5EC-4A21-B53F-7A3FE6D52D5F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0E50C46-3D5A-498C-90D5-5B7C6890124B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3CE916-6A03-4BBA-A94D-71F2AE4A3607}"/>
                </a:ext>
              </a:extLst>
            </p:cNvPr>
            <p:cNvSpPr txBox="1"/>
            <p:nvPr/>
          </p:nvSpPr>
          <p:spPr>
            <a:xfrm>
              <a:off x="7421889" y="4157485"/>
              <a:ext cx="211275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Microservices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15A32BF-C597-44B0-A349-14F229ADA1FF}"/>
                </a:ext>
              </a:extLst>
            </p:cNvPr>
            <p:cNvSpPr txBox="1"/>
            <p:nvPr/>
          </p:nvSpPr>
          <p:spPr>
            <a:xfrm>
              <a:off x="8119035" y="4576308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1. USER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26" name="그림 125" descr="그리기이(가) 표시된 사진&#10;&#10;자동 생성된 설명">
              <a:extLst>
                <a:ext uri="{FF2B5EF4-FFF2-40B4-BE49-F238E27FC236}">
                  <a16:creationId xmlns:a16="http://schemas.microsoft.com/office/drawing/2014/main" id="{7DF8DC2B-E52B-4052-BFCF-ADB127B0B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2" t="26388" r="25849" b="26381"/>
            <a:stretch/>
          </p:blipFill>
          <p:spPr>
            <a:xfrm>
              <a:off x="7117139" y="4742480"/>
              <a:ext cx="813772" cy="714301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B09138E-E496-4A18-BB27-65835BA5F90E}"/>
                </a:ext>
              </a:extLst>
            </p:cNvPr>
            <p:cNvSpPr txBox="1"/>
            <p:nvPr/>
          </p:nvSpPr>
          <p:spPr>
            <a:xfrm>
              <a:off x="8114510" y="4892691"/>
              <a:ext cx="143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2. QABANK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772E8F-F87F-427F-A741-9F5BE773D121}"/>
                </a:ext>
              </a:extLst>
            </p:cNvPr>
            <p:cNvSpPr txBox="1"/>
            <p:nvPr/>
          </p:nvSpPr>
          <p:spPr>
            <a:xfrm>
              <a:off x="8114510" y="5220541"/>
              <a:ext cx="13247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3. RESULT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09B68F5-AAD4-46F9-8D9A-58AEB63B71CA}"/>
              </a:ext>
            </a:extLst>
          </p:cNvPr>
          <p:cNvCxnSpPr>
            <a:cxnSpLocks/>
          </p:cNvCxnSpPr>
          <p:nvPr/>
        </p:nvCxnSpPr>
        <p:spPr>
          <a:xfrm>
            <a:off x="4709632" y="5152287"/>
            <a:ext cx="880868" cy="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F1FD9A7-A040-4F53-9F14-E20652032A42}"/>
              </a:ext>
            </a:extLst>
          </p:cNvPr>
          <p:cNvCxnSpPr>
            <a:cxnSpLocks/>
          </p:cNvCxnSpPr>
          <p:nvPr/>
        </p:nvCxnSpPr>
        <p:spPr>
          <a:xfrm flipV="1">
            <a:off x="4727562" y="3811819"/>
            <a:ext cx="1208547" cy="7867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50CF71FB-1C1A-46DA-BD92-EBC1751A40D3}"/>
              </a:ext>
            </a:extLst>
          </p:cNvPr>
          <p:cNvCxnSpPr>
            <a:cxnSpLocks/>
          </p:cNvCxnSpPr>
          <p:nvPr/>
        </p:nvCxnSpPr>
        <p:spPr>
          <a:xfrm flipH="1" flipV="1">
            <a:off x="6255893" y="3803279"/>
            <a:ext cx="749543" cy="48746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A4F6AEA5-C46C-4ECB-8F41-429285A0E9A7}"/>
              </a:ext>
            </a:extLst>
          </p:cNvPr>
          <p:cNvGrpSpPr/>
          <p:nvPr/>
        </p:nvGrpSpPr>
        <p:grpSpPr>
          <a:xfrm>
            <a:off x="7745344" y="1758998"/>
            <a:ext cx="1287937" cy="1582128"/>
            <a:chOff x="13136344" y="1533949"/>
            <a:chExt cx="1287937" cy="1582128"/>
          </a:xfrm>
        </p:grpSpPr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67064AC7-2DCD-4C45-A772-D2070B14D154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EC836639-E36A-4ECF-935B-66E9D6452890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65C28E7D-CA0C-4A01-A8BC-7D4C29ADFB72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88E7AA8-9E3A-481C-8989-2974299C466D}"/>
                </a:ext>
              </a:extLst>
            </p:cNvPr>
            <p:cNvSpPr txBox="1"/>
            <p:nvPr/>
          </p:nvSpPr>
          <p:spPr>
            <a:xfrm>
              <a:off x="13421465" y="1533949"/>
              <a:ext cx="74571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Env.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C9F77BA-846C-4B72-BAD5-66787281C6BF}"/>
                </a:ext>
              </a:extLst>
            </p:cNvPr>
            <p:cNvSpPr txBox="1"/>
            <p:nvPr/>
          </p:nvSpPr>
          <p:spPr>
            <a:xfrm>
              <a:off x="13172015" y="2562079"/>
              <a:ext cx="12522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Config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476BC0A3-1802-491C-92D6-4F3CF0F3BA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13305773" y="1864051"/>
              <a:ext cx="925462" cy="945250"/>
            </a:xfrm>
            <a:prstGeom prst="rect">
              <a:avLst/>
            </a:prstGeom>
          </p:spPr>
        </p:pic>
      </p:grp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DEC486D5-C827-4654-A44F-1A4460F9668A}"/>
              </a:ext>
            </a:extLst>
          </p:cNvPr>
          <p:cNvCxnSpPr>
            <a:cxnSpLocks/>
            <a:endCxn id="164" idx="1"/>
          </p:cNvCxnSpPr>
          <p:nvPr/>
        </p:nvCxnSpPr>
        <p:spPr>
          <a:xfrm flipV="1">
            <a:off x="7351558" y="2622360"/>
            <a:ext cx="393786" cy="614448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27C37A6-22A5-454F-99B9-E16A536C1341}"/>
              </a:ext>
            </a:extLst>
          </p:cNvPr>
          <p:cNvSpPr/>
          <p:nvPr/>
        </p:nvSpPr>
        <p:spPr>
          <a:xfrm>
            <a:off x="5305834" y="1927892"/>
            <a:ext cx="1543647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9879AF-CDBD-4F18-9E65-290D65EDC957}"/>
              </a:ext>
            </a:extLst>
          </p:cNvPr>
          <p:cNvSpPr txBox="1"/>
          <p:nvPr/>
        </p:nvSpPr>
        <p:spPr>
          <a:xfrm>
            <a:off x="5379133" y="1874604"/>
            <a:ext cx="13933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Services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92A4520-4FF5-40E4-BDAD-998D00032D19}"/>
              </a:ext>
            </a:extLst>
          </p:cNvPr>
          <p:cNvSpPr/>
          <p:nvPr/>
        </p:nvSpPr>
        <p:spPr>
          <a:xfrm>
            <a:off x="4995572" y="1143362"/>
            <a:ext cx="3874858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5D595DA-9C12-4A94-96A2-342010598FB5}"/>
              </a:ext>
            </a:extLst>
          </p:cNvPr>
          <p:cNvSpPr txBox="1"/>
          <p:nvPr/>
        </p:nvSpPr>
        <p:spPr>
          <a:xfrm>
            <a:off x="5544784" y="1047557"/>
            <a:ext cx="2951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Project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27766FE-3910-4BE2-9A17-632A56A917B3}"/>
              </a:ext>
            </a:extLst>
          </p:cNvPr>
          <p:cNvCxnSpPr>
            <a:cxnSpLocks/>
          </p:cNvCxnSpPr>
          <p:nvPr/>
        </p:nvCxnSpPr>
        <p:spPr>
          <a:xfrm>
            <a:off x="4179614" y="2630216"/>
            <a:ext cx="650214" cy="46165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9826B122-1F7B-4F0B-90B9-74EA76BEFAE5}"/>
              </a:ext>
            </a:extLst>
          </p:cNvPr>
          <p:cNvGrpSpPr/>
          <p:nvPr/>
        </p:nvGrpSpPr>
        <p:grpSpPr>
          <a:xfrm>
            <a:off x="8755856" y="4377140"/>
            <a:ext cx="2421641" cy="1502153"/>
            <a:chOff x="13136344" y="1537709"/>
            <a:chExt cx="1285103" cy="1502153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0817F384-B486-48BB-9BEF-5077150311A9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89" name="사각형: 둥근 모서리 188">
                <a:extLst>
                  <a:ext uri="{FF2B5EF4-FFF2-40B4-BE49-F238E27FC236}">
                    <a16:creationId xmlns:a16="http://schemas.microsoft.com/office/drawing/2014/main" id="{DA11A8EF-1457-4BF6-ABD0-0F10FFF4EE18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EB8FB624-CCC5-4B80-93EE-254A9C4B00A3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CA0B4DB-F165-4613-872B-5F7EF9B89683}"/>
                </a:ext>
              </a:extLst>
            </p:cNvPr>
            <p:cNvSpPr txBox="1"/>
            <p:nvPr/>
          </p:nvSpPr>
          <p:spPr>
            <a:xfrm>
              <a:off x="13328166" y="1537709"/>
              <a:ext cx="9058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AF8F36F-46F4-4FBA-B568-B2349EDE4FB6}"/>
              </a:ext>
            </a:extLst>
          </p:cNvPr>
          <p:cNvGrpSpPr/>
          <p:nvPr/>
        </p:nvGrpSpPr>
        <p:grpSpPr>
          <a:xfrm>
            <a:off x="9364641" y="1738464"/>
            <a:ext cx="1949966" cy="1201317"/>
            <a:chOff x="13136344" y="1540103"/>
            <a:chExt cx="1285103" cy="1575974"/>
          </a:xfrm>
        </p:grpSpPr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A5E4022C-3014-4DD3-A2D3-87527E41C54D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96" name="사각형: 둥근 모서리 195">
                <a:extLst>
                  <a:ext uri="{FF2B5EF4-FFF2-40B4-BE49-F238E27FC236}">
                    <a16:creationId xmlns:a16="http://schemas.microsoft.com/office/drawing/2014/main" id="{5DF7A381-4AD4-4EB5-9AB6-742E61598F27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3504392A-7351-447A-AAA7-E32CE6724C99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9B9477E-F2E3-44B3-AAFE-A8909417C745}"/>
                </a:ext>
              </a:extLst>
            </p:cNvPr>
            <p:cNvSpPr txBox="1"/>
            <p:nvPr/>
          </p:nvSpPr>
          <p:spPr>
            <a:xfrm>
              <a:off x="13500359" y="1540103"/>
              <a:ext cx="602890" cy="464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Queuing</a:t>
              </a:r>
              <a:endParaRPr lang="ko-KR" altLang="en-US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48B5588-136C-40F3-B518-772A4DDBF936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199" name="그림 198" descr="그리기이(가) 표시된 사진&#10;&#10;자동 생성된 설명">
            <a:extLst>
              <a:ext uri="{FF2B5EF4-FFF2-40B4-BE49-F238E27FC236}">
                <a16:creationId xmlns:a16="http://schemas.microsoft.com/office/drawing/2014/main" id="{11787449-CC40-47D7-9063-A8C98C3FAC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537" y="2131674"/>
            <a:ext cx="629436" cy="666971"/>
          </a:xfrm>
          <a:prstGeom prst="rect">
            <a:avLst/>
          </a:prstGeom>
        </p:spPr>
      </p:pic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1434AF61-1A25-456A-88A9-E537089587FF}"/>
              </a:ext>
            </a:extLst>
          </p:cNvPr>
          <p:cNvGrpSpPr/>
          <p:nvPr/>
        </p:nvGrpSpPr>
        <p:grpSpPr>
          <a:xfrm>
            <a:off x="9364641" y="3087204"/>
            <a:ext cx="1973540" cy="1186246"/>
            <a:chOff x="13136343" y="1559874"/>
            <a:chExt cx="1285103" cy="1556203"/>
          </a:xfrm>
        </p:grpSpPr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3FD6DF30-D7F5-4DCB-9F90-4F7FA7BD8E26}"/>
                </a:ext>
              </a:extLst>
            </p:cNvPr>
            <p:cNvGrpSpPr/>
            <p:nvPr/>
          </p:nvGrpSpPr>
          <p:grpSpPr>
            <a:xfrm>
              <a:off x="13136343" y="1579128"/>
              <a:ext cx="1285103" cy="1460734"/>
              <a:chOff x="10255216" y="-2062988"/>
              <a:chExt cx="1285103" cy="1460734"/>
            </a:xfrm>
          </p:grpSpPr>
          <p:sp>
            <p:nvSpPr>
              <p:cNvPr id="211" name="사각형: 둥근 모서리 210">
                <a:extLst>
                  <a:ext uri="{FF2B5EF4-FFF2-40B4-BE49-F238E27FC236}">
                    <a16:creationId xmlns:a16="http://schemas.microsoft.com/office/drawing/2014/main" id="{FFD80E5A-4071-4439-8B46-E590580EC976}"/>
                  </a:ext>
                </a:extLst>
              </p:cNvPr>
              <p:cNvSpPr/>
              <p:nvPr/>
            </p:nvSpPr>
            <p:spPr>
              <a:xfrm>
                <a:off x="10255216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5EFF6741-4EC0-4B06-A268-28FF98EFD697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3CB26D4-212E-4638-8555-27E2682561E1}"/>
                </a:ext>
              </a:extLst>
            </p:cNvPr>
            <p:cNvSpPr txBox="1"/>
            <p:nvPr/>
          </p:nvSpPr>
          <p:spPr>
            <a:xfrm>
              <a:off x="13223866" y="1559874"/>
              <a:ext cx="1119394" cy="383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Logging &amp; Monitoring</a:t>
              </a:r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06764FF-6646-4A04-826B-507978C1CCFD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7" name="그림 21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6508D25A-2EA2-421A-AFBE-56857B8FE0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5" r="13098" b="30129"/>
          <a:stretch/>
        </p:blipFill>
        <p:spPr>
          <a:xfrm>
            <a:off x="10654752" y="3379273"/>
            <a:ext cx="630402" cy="603076"/>
          </a:xfrm>
          <a:prstGeom prst="rect">
            <a:avLst/>
          </a:prstGeom>
        </p:spPr>
      </p:pic>
      <p:pic>
        <p:nvPicPr>
          <p:cNvPr id="215" name="그림 214" descr="그리기이(가) 표시된 사진&#10;&#10;자동 생성된 설명">
            <a:extLst>
              <a:ext uri="{FF2B5EF4-FFF2-40B4-BE49-F238E27FC236}">
                <a16:creationId xmlns:a16="http://schemas.microsoft.com/office/drawing/2014/main" id="{4D8E4900-8E62-4254-A301-6F02425384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05" y="3526536"/>
            <a:ext cx="1080692" cy="38411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9ACAAB13-9DF7-42FB-8E99-3C748D0E8221}"/>
              </a:ext>
            </a:extLst>
          </p:cNvPr>
          <p:cNvSpPr txBox="1"/>
          <p:nvPr/>
        </p:nvSpPr>
        <p:spPr>
          <a:xfrm>
            <a:off x="10460490" y="3571176"/>
            <a:ext cx="3321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18949CE-DCA3-4C25-9B9A-21DEDA400D4A}"/>
              </a:ext>
            </a:extLst>
          </p:cNvPr>
          <p:cNvSpPr txBox="1"/>
          <p:nvPr/>
        </p:nvSpPr>
        <p:spPr>
          <a:xfrm>
            <a:off x="9849776" y="4860385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USER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8761AEC-CAE0-4C45-826A-7BCF22CA2F11}"/>
              </a:ext>
            </a:extLst>
          </p:cNvPr>
          <p:cNvSpPr txBox="1"/>
          <p:nvPr/>
        </p:nvSpPr>
        <p:spPr>
          <a:xfrm>
            <a:off x="9836926" y="5151005"/>
            <a:ext cx="143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QABANK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38D0130-0156-4724-902E-D7BDDB4157CB}"/>
              </a:ext>
            </a:extLst>
          </p:cNvPr>
          <p:cNvSpPr txBox="1"/>
          <p:nvPr/>
        </p:nvSpPr>
        <p:spPr>
          <a:xfrm>
            <a:off x="9846262" y="5441625"/>
            <a:ext cx="1324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RESULT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23" name="그림 222" descr="그리기이(가) 표시된 사진&#10;&#10;자동 생성된 설명">
            <a:extLst>
              <a:ext uri="{FF2B5EF4-FFF2-40B4-BE49-F238E27FC236}">
                <a16:creationId xmlns:a16="http://schemas.microsoft.com/office/drawing/2014/main" id="{73088BD6-A65F-4648-AC16-31FD5F2EBF3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3" t="11043" r="15605" b="15451"/>
          <a:stretch/>
        </p:blipFill>
        <p:spPr>
          <a:xfrm>
            <a:off x="8776907" y="4971359"/>
            <a:ext cx="1061772" cy="647699"/>
          </a:xfrm>
          <a:prstGeom prst="rect">
            <a:avLst/>
          </a:prstGeom>
        </p:spPr>
      </p:pic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709116FB-9D85-496E-9501-76D5DC015328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>
            <a:off x="9030447" y="2484537"/>
            <a:ext cx="454266" cy="137823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BB63977C-7CF8-4E81-A4CB-A77110BD8A63}"/>
              </a:ext>
            </a:extLst>
          </p:cNvPr>
          <p:cNvCxnSpPr>
            <a:cxnSpLocks/>
          </p:cNvCxnSpPr>
          <p:nvPr/>
        </p:nvCxnSpPr>
        <p:spPr>
          <a:xfrm flipH="1" flipV="1">
            <a:off x="7342397" y="3209981"/>
            <a:ext cx="2034055" cy="51521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4AD008E2-FE6F-4D82-A7C8-F7A601A9E8CB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8362570" y="5116231"/>
            <a:ext cx="536103" cy="144264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1BCD058-1B3C-42E2-96C6-84560C09FFD4}"/>
              </a:ext>
            </a:extLst>
          </p:cNvPr>
          <p:cNvSpPr/>
          <p:nvPr/>
        </p:nvSpPr>
        <p:spPr>
          <a:xfrm>
            <a:off x="465666" y="1047557"/>
            <a:ext cx="11260667" cy="5306877"/>
          </a:xfrm>
          <a:prstGeom prst="round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B9F777F-BA7D-4D7C-8583-201EEE243FB6}"/>
              </a:ext>
            </a:extLst>
          </p:cNvPr>
          <p:cNvCxnSpPr/>
          <p:nvPr/>
        </p:nvCxnSpPr>
        <p:spPr>
          <a:xfrm>
            <a:off x="877393" y="2012561"/>
            <a:ext cx="10300104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FE6A1B3-F1E2-4DBE-BAB9-4B79538E5E4A}"/>
              </a:ext>
            </a:extLst>
          </p:cNvPr>
          <p:cNvSpPr txBox="1"/>
          <p:nvPr/>
        </p:nvSpPr>
        <p:spPr>
          <a:xfrm>
            <a:off x="4863798" y="1216580"/>
            <a:ext cx="219162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 스택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09FB407-53D7-46AE-B757-0558F8E15CDC}"/>
              </a:ext>
            </a:extLst>
          </p:cNvPr>
          <p:cNvGrpSpPr/>
          <p:nvPr/>
        </p:nvGrpSpPr>
        <p:grpSpPr>
          <a:xfrm>
            <a:off x="835454" y="2189683"/>
            <a:ext cx="858778" cy="858778"/>
            <a:chOff x="781079" y="-822052"/>
            <a:chExt cx="858778" cy="858778"/>
          </a:xfrm>
        </p:grpSpPr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3688CEAF-4745-4116-9AC6-B51C2D16253B}"/>
                </a:ext>
              </a:extLst>
            </p:cNvPr>
            <p:cNvSpPr/>
            <p:nvPr/>
          </p:nvSpPr>
          <p:spPr>
            <a:xfrm>
              <a:off x="781079" y="-822052"/>
              <a:ext cx="858778" cy="85877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CDC5A33D-0C54-4CE1-BD1F-40F4BF6A3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32" y="-794699"/>
              <a:ext cx="817273" cy="817273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8697A5-8BFA-41BC-AE4A-1810187895E0}"/>
              </a:ext>
            </a:extLst>
          </p:cNvPr>
          <p:cNvGrpSpPr/>
          <p:nvPr/>
        </p:nvGrpSpPr>
        <p:grpSpPr>
          <a:xfrm>
            <a:off x="819002" y="3147426"/>
            <a:ext cx="858778" cy="858778"/>
            <a:chOff x="1869554" y="-2535867"/>
            <a:chExt cx="858778" cy="858778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FB27635C-6511-432A-BCD3-A7395FF290BD}"/>
                </a:ext>
              </a:extLst>
            </p:cNvPr>
            <p:cNvSpPr/>
            <p:nvPr/>
          </p:nvSpPr>
          <p:spPr>
            <a:xfrm>
              <a:off x="1869554" y="-2535867"/>
              <a:ext cx="858778" cy="85877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0C57F50D-F5EF-4B39-AA84-E26BAEA6F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417" y="-2390604"/>
              <a:ext cx="692940" cy="639637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48225A-2B1F-4D7E-A1F6-5B5F2BEB4C11}"/>
              </a:ext>
            </a:extLst>
          </p:cNvPr>
          <p:cNvGrpSpPr/>
          <p:nvPr/>
        </p:nvGrpSpPr>
        <p:grpSpPr>
          <a:xfrm>
            <a:off x="785660" y="4078844"/>
            <a:ext cx="925462" cy="945250"/>
            <a:chOff x="2810273" y="-2549418"/>
            <a:chExt cx="925462" cy="94525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28772597-912B-44C1-9259-22B29D30C453}"/>
                </a:ext>
              </a:extLst>
            </p:cNvPr>
            <p:cNvSpPr/>
            <p:nvPr/>
          </p:nvSpPr>
          <p:spPr>
            <a:xfrm>
              <a:off x="2819898" y="-2515807"/>
              <a:ext cx="858778" cy="85877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6107EB2E-7D2E-475C-B8A8-F26BB743F5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2810273" y="-2549418"/>
              <a:ext cx="925462" cy="94525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CBB247E-7BF5-4693-868B-B5E72442F29D}"/>
              </a:ext>
            </a:extLst>
          </p:cNvPr>
          <p:cNvGrpSpPr/>
          <p:nvPr/>
        </p:nvGrpSpPr>
        <p:grpSpPr>
          <a:xfrm>
            <a:off x="773709" y="5083086"/>
            <a:ext cx="858778" cy="858778"/>
            <a:chOff x="5661073" y="-1644954"/>
            <a:chExt cx="858778" cy="858778"/>
          </a:xfrm>
        </p:grpSpPr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ABDBE5C1-6C18-4557-BA48-FF22EB72C939}"/>
                </a:ext>
              </a:extLst>
            </p:cNvPr>
            <p:cNvSpPr/>
            <p:nvPr/>
          </p:nvSpPr>
          <p:spPr>
            <a:xfrm>
              <a:off x="5661073" y="-1644954"/>
              <a:ext cx="858778" cy="85877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" name="그림 107" descr="그리기이(가) 표시된 사진&#10;&#10;자동 생성된 설명">
              <a:extLst>
                <a:ext uri="{FF2B5EF4-FFF2-40B4-BE49-F238E27FC236}">
                  <a16:creationId xmlns:a16="http://schemas.microsoft.com/office/drawing/2014/main" id="{34B1ADF1-581B-4DA5-9910-1EFA655B1B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2" t="26388" r="25849" b="26381"/>
            <a:stretch/>
          </p:blipFill>
          <p:spPr>
            <a:xfrm>
              <a:off x="5716803" y="-1536404"/>
              <a:ext cx="747317" cy="655969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99D92D6-0AD4-4A94-B3F3-47F45C2D5531}"/>
              </a:ext>
            </a:extLst>
          </p:cNvPr>
          <p:cNvGrpSpPr/>
          <p:nvPr/>
        </p:nvGrpSpPr>
        <p:grpSpPr>
          <a:xfrm>
            <a:off x="6390580" y="2135266"/>
            <a:ext cx="858778" cy="858778"/>
            <a:chOff x="5555775" y="-1367788"/>
            <a:chExt cx="858778" cy="858778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92059116-A52A-4B21-A801-7491FEB13DFF}"/>
                </a:ext>
              </a:extLst>
            </p:cNvPr>
            <p:cNvSpPr/>
            <p:nvPr/>
          </p:nvSpPr>
          <p:spPr>
            <a:xfrm>
              <a:off x="5555775" y="-1367788"/>
              <a:ext cx="858778" cy="85877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 descr="그리기이(가) 표시된 사진&#10;&#10;자동 생성된 설명">
              <a:extLst>
                <a:ext uri="{FF2B5EF4-FFF2-40B4-BE49-F238E27FC236}">
                  <a16:creationId xmlns:a16="http://schemas.microsoft.com/office/drawing/2014/main" id="{2F3A0852-B126-4B9F-AA4A-483FFC183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893" y="-1285771"/>
              <a:ext cx="629436" cy="666971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F912BE4-0248-4815-B4A3-E8DC035AE323}"/>
              </a:ext>
            </a:extLst>
          </p:cNvPr>
          <p:cNvGrpSpPr/>
          <p:nvPr/>
        </p:nvGrpSpPr>
        <p:grpSpPr>
          <a:xfrm>
            <a:off x="6402901" y="3099425"/>
            <a:ext cx="1325722" cy="858778"/>
            <a:chOff x="7260274" y="-1502205"/>
            <a:chExt cx="1325722" cy="858778"/>
          </a:xfrm>
        </p:grpSpPr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8E17F2FE-BC01-4C7F-9171-C81B1606B591}"/>
                </a:ext>
              </a:extLst>
            </p:cNvPr>
            <p:cNvSpPr/>
            <p:nvPr/>
          </p:nvSpPr>
          <p:spPr>
            <a:xfrm>
              <a:off x="7260274" y="-1502205"/>
              <a:ext cx="1325722" cy="85877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그림 111" descr="그리기이(가) 표시된 사진&#10;&#10;자동 생성된 설명">
              <a:extLst>
                <a:ext uri="{FF2B5EF4-FFF2-40B4-BE49-F238E27FC236}">
                  <a16:creationId xmlns:a16="http://schemas.microsoft.com/office/drawing/2014/main" id="{BEB90D23-7976-419F-A31D-BF8740FF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427" y="-1250402"/>
              <a:ext cx="1080692" cy="384119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51F614F-0365-4BF5-B036-3A3E36F8AECA}"/>
              </a:ext>
            </a:extLst>
          </p:cNvPr>
          <p:cNvGrpSpPr/>
          <p:nvPr/>
        </p:nvGrpSpPr>
        <p:grpSpPr>
          <a:xfrm>
            <a:off x="6414434" y="4063584"/>
            <a:ext cx="858778" cy="858778"/>
            <a:chOff x="8840293" y="-1923150"/>
            <a:chExt cx="858778" cy="858778"/>
          </a:xfrm>
        </p:grpSpPr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C6383C9F-4D0D-48F5-A15A-D77599685756}"/>
                </a:ext>
              </a:extLst>
            </p:cNvPr>
            <p:cNvSpPr/>
            <p:nvPr/>
          </p:nvSpPr>
          <p:spPr>
            <a:xfrm>
              <a:off x="8840293" y="-1923150"/>
              <a:ext cx="858778" cy="85877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4" name="그림 123" descr="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0E6CD923-4C86-4382-8731-6BE7D2CCD7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65" r="13098" b="30129"/>
            <a:stretch/>
          </p:blipFill>
          <p:spPr>
            <a:xfrm>
              <a:off x="8914948" y="-1824884"/>
              <a:ext cx="709468" cy="67871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BFAE88D-2D24-4725-A6F8-0CFDF2944F4D}"/>
              </a:ext>
            </a:extLst>
          </p:cNvPr>
          <p:cNvGrpSpPr/>
          <p:nvPr/>
        </p:nvGrpSpPr>
        <p:grpSpPr>
          <a:xfrm>
            <a:off x="6398081" y="5074273"/>
            <a:ext cx="1289720" cy="858778"/>
            <a:chOff x="10337688" y="-1305211"/>
            <a:chExt cx="1289720" cy="858778"/>
          </a:xfrm>
        </p:grpSpPr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74B2B5B4-B4BC-425B-A33B-3C1A874B20D5}"/>
                </a:ext>
              </a:extLst>
            </p:cNvPr>
            <p:cNvSpPr/>
            <p:nvPr/>
          </p:nvSpPr>
          <p:spPr>
            <a:xfrm>
              <a:off x="10337688" y="-1305211"/>
              <a:ext cx="1289720" cy="85877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5" name="그림 124" descr="그리기이(가) 표시된 사진&#10;&#10;자동 생성된 설명">
              <a:extLst>
                <a:ext uri="{FF2B5EF4-FFF2-40B4-BE49-F238E27FC236}">
                  <a16:creationId xmlns:a16="http://schemas.microsoft.com/office/drawing/2014/main" id="{F1DEAFE5-CE41-4EBB-98ED-B2E552C8D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23" t="11043" r="15605" b="15451"/>
            <a:stretch/>
          </p:blipFill>
          <p:spPr>
            <a:xfrm>
              <a:off x="10451662" y="-1228563"/>
              <a:ext cx="1061772" cy="647699"/>
            </a:xfrm>
            <a:prstGeom prst="rect">
              <a:avLst/>
            </a:prstGeom>
          </p:spPr>
        </p:pic>
      </p:grp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A5C40C55-621B-4EDB-8351-C02116BDD1FA}"/>
              </a:ext>
            </a:extLst>
          </p:cNvPr>
          <p:cNvCxnSpPr>
            <a:cxnSpLocks/>
            <a:endCxn id="5" idx="2"/>
          </p:cNvCxnSpPr>
          <p:nvPr/>
        </p:nvCxnSpPr>
        <p:spPr>
          <a:xfrm flipH="1">
            <a:off x="6096000" y="2018934"/>
            <a:ext cx="1702" cy="433550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EA7DCD8-5BF2-47BF-838E-B4D82691FB7E}"/>
              </a:ext>
            </a:extLst>
          </p:cNvPr>
          <p:cNvSpPr txBox="1"/>
          <p:nvPr/>
        </p:nvSpPr>
        <p:spPr>
          <a:xfrm>
            <a:off x="1956393" y="2320580"/>
            <a:ext cx="135614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React</a:t>
            </a:r>
            <a:endParaRPr lang="ko-KR" altLang="en-US" sz="3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E3817DD-2351-4B44-8DB5-80E33764AA15}"/>
              </a:ext>
            </a:extLst>
          </p:cNvPr>
          <p:cNvSpPr txBox="1"/>
          <p:nvPr/>
        </p:nvSpPr>
        <p:spPr>
          <a:xfrm>
            <a:off x="3727914" y="2320580"/>
            <a:ext cx="218002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Front-end</a:t>
            </a:r>
            <a:endParaRPr lang="ko-KR" altLang="en-US" sz="3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64CBC8D-7220-4A18-BD80-A3ED18EC73BE}"/>
              </a:ext>
            </a:extLst>
          </p:cNvPr>
          <p:cNvSpPr txBox="1"/>
          <p:nvPr/>
        </p:nvSpPr>
        <p:spPr>
          <a:xfrm>
            <a:off x="1956393" y="3217900"/>
            <a:ext cx="147534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GitLab</a:t>
            </a:r>
            <a:endParaRPr lang="ko-KR" altLang="en-US" sz="3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04C5F50-BFA0-495C-9C92-C6141CC314CF}"/>
              </a:ext>
            </a:extLst>
          </p:cNvPr>
          <p:cNvSpPr txBox="1"/>
          <p:nvPr/>
        </p:nvSpPr>
        <p:spPr>
          <a:xfrm>
            <a:off x="3727914" y="3217900"/>
            <a:ext cx="11612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Infra</a:t>
            </a:r>
            <a:endParaRPr lang="ko-KR" altLang="en-US" sz="3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81F1662-F378-4FBC-AB37-C0BA065A858E}"/>
              </a:ext>
            </a:extLst>
          </p:cNvPr>
          <p:cNvSpPr txBox="1"/>
          <p:nvPr/>
        </p:nvSpPr>
        <p:spPr>
          <a:xfrm>
            <a:off x="2116583" y="4095432"/>
            <a:ext cx="10826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Spring</a:t>
            </a:r>
            <a:b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Cloud</a:t>
            </a:r>
            <a:endParaRPr lang="ko-KR" altLang="en-US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CDD7EC9-4909-4E59-BF08-BF9205EFA2CC}"/>
              </a:ext>
            </a:extLst>
          </p:cNvPr>
          <p:cNvSpPr txBox="1"/>
          <p:nvPr/>
        </p:nvSpPr>
        <p:spPr>
          <a:xfrm>
            <a:off x="3727914" y="4210933"/>
            <a:ext cx="19623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Back-end</a:t>
            </a:r>
            <a:endParaRPr lang="ko-KR" altLang="en-US" sz="3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F0D28FA-9D4D-446F-A634-66E8150FD2AE}"/>
              </a:ext>
            </a:extLst>
          </p:cNvPr>
          <p:cNvSpPr txBox="1"/>
          <p:nvPr/>
        </p:nvSpPr>
        <p:spPr>
          <a:xfrm>
            <a:off x="2053380" y="5154054"/>
            <a:ext cx="10826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Spring</a:t>
            </a:r>
            <a:b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Boot</a:t>
            </a:r>
            <a:endParaRPr lang="ko-KR" altLang="en-US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6D8C51A-3211-42A4-AFAA-022AEB07F6DD}"/>
              </a:ext>
            </a:extLst>
          </p:cNvPr>
          <p:cNvSpPr txBox="1"/>
          <p:nvPr/>
        </p:nvSpPr>
        <p:spPr>
          <a:xfrm>
            <a:off x="3727914" y="5154054"/>
            <a:ext cx="19623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Back-end</a:t>
            </a:r>
            <a:endParaRPr lang="ko-KR" altLang="en-US" sz="3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4B8650C-2517-476C-B330-26AE938730D5}"/>
              </a:ext>
            </a:extLst>
          </p:cNvPr>
          <p:cNvSpPr txBox="1"/>
          <p:nvPr/>
        </p:nvSpPr>
        <p:spPr>
          <a:xfrm>
            <a:off x="7846431" y="5154054"/>
            <a:ext cx="15642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MYSQL</a:t>
            </a:r>
            <a:endParaRPr lang="ko-KR" altLang="en-US" sz="3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60448A4-2F83-4E8B-9257-EE01BBCB9FF4}"/>
              </a:ext>
            </a:extLst>
          </p:cNvPr>
          <p:cNvSpPr txBox="1"/>
          <p:nvPr/>
        </p:nvSpPr>
        <p:spPr>
          <a:xfrm>
            <a:off x="10196324" y="5154054"/>
            <a:ext cx="11612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Infra</a:t>
            </a:r>
            <a:endParaRPr lang="ko-KR" altLang="en-US" sz="3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3E0561-E4E8-492D-ADD6-BA3F59110EB7}"/>
              </a:ext>
            </a:extLst>
          </p:cNvPr>
          <p:cNvSpPr txBox="1"/>
          <p:nvPr/>
        </p:nvSpPr>
        <p:spPr>
          <a:xfrm>
            <a:off x="7846431" y="4220183"/>
            <a:ext cx="150714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ZIPKIN</a:t>
            </a:r>
            <a:endParaRPr lang="ko-KR" altLang="en-US" sz="3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E7AEAF2-730A-4449-B2B4-C65FAB6AC3F9}"/>
              </a:ext>
            </a:extLst>
          </p:cNvPr>
          <p:cNvSpPr txBox="1"/>
          <p:nvPr/>
        </p:nvSpPr>
        <p:spPr>
          <a:xfrm>
            <a:off x="9400075" y="4220183"/>
            <a:ext cx="19623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Back-end</a:t>
            </a:r>
            <a:endParaRPr lang="ko-KR" altLang="en-US" sz="3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0E9109B-5478-4DFA-B2CA-4AF4CA8E64A5}"/>
              </a:ext>
            </a:extLst>
          </p:cNvPr>
          <p:cNvSpPr txBox="1"/>
          <p:nvPr/>
        </p:nvSpPr>
        <p:spPr>
          <a:xfrm>
            <a:off x="7846431" y="3246599"/>
            <a:ext cx="235987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ELK Elastic</a:t>
            </a:r>
            <a:endParaRPr lang="ko-KR" altLang="en-US" sz="3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CEAE9EF-CB44-4022-B3D2-28EA517426D4}"/>
              </a:ext>
            </a:extLst>
          </p:cNvPr>
          <p:cNvSpPr txBox="1"/>
          <p:nvPr/>
        </p:nvSpPr>
        <p:spPr>
          <a:xfrm>
            <a:off x="10185841" y="3246599"/>
            <a:ext cx="11612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Infra</a:t>
            </a:r>
            <a:endParaRPr lang="ko-KR" altLang="en-US" sz="3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B570D16-97B6-4D7A-9A5F-647011927BEE}"/>
              </a:ext>
            </a:extLst>
          </p:cNvPr>
          <p:cNvSpPr txBox="1"/>
          <p:nvPr/>
        </p:nvSpPr>
        <p:spPr>
          <a:xfrm>
            <a:off x="7846431" y="2333208"/>
            <a:ext cx="204742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RabbitMQ</a:t>
            </a:r>
            <a:endParaRPr lang="ko-KR" altLang="en-US" sz="3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C3AC94C-929D-4C03-B30D-7276455E3921}"/>
              </a:ext>
            </a:extLst>
          </p:cNvPr>
          <p:cNvSpPr txBox="1"/>
          <p:nvPr/>
        </p:nvSpPr>
        <p:spPr>
          <a:xfrm>
            <a:off x="10166592" y="2333208"/>
            <a:ext cx="11612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Infra</a:t>
            </a:r>
            <a:endParaRPr lang="ko-KR" altLang="en-US" sz="3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2BECA9B-640C-4B6C-B5A7-5C4B66F6F4C1}"/>
              </a:ext>
            </a:extLst>
          </p:cNvPr>
          <p:cNvSpPr txBox="1"/>
          <p:nvPr/>
        </p:nvSpPr>
        <p:spPr>
          <a:xfrm>
            <a:off x="9446721" y="354787"/>
            <a:ext cx="2420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Back-end </a:t>
            </a:r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691314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91658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C334473-1166-4888-9FCD-102E854A7BBA}"/>
              </a:ext>
            </a:extLst>
          </p:cNvPr>
          <p:cNvSpPr/>
          <p:nvPr/>
        </p:nvSpPr>
        <p:spPr>
          <a:xfrm>
            <a:off x="651680" y="1344901"/>
            <a:ext cx="10888640" cy="4670852"/>
          </a:xfrm>
          <a:custGeom>
            <a:avLst/>
            <a:gdLst>
              <a:gd name="connsiteX0" fmla="*/ 2694323 w 10888640"/>
              <a:gd name="connsiteY0" fmla="*/ 0 h 4509229"/>
              <a:gd name="connsiteX1" fmla="*/ 10137425 w 10888640"/>
              <a:gd name="connsiteY1" fmla="*/ 0 h 4509229"/>
              <a:gd name="connsiteX2" fmla="*/ 10888640 w 10888640"/>
              <a:gd name="connsiteY2" fmla="*/ 751215 h 4509229"/>
              <a:gd name="connsiteX3" fmla="*/ 10888640 w 10888640"/>
              <a:gd name="connsiteY3" fmla="*/ 3755984 h 4509229"/>
              <a:gd name="connsiteX4" fmla="*/ 10137425 w 10888640"/>
              <a:gd name="connsiteY4" fmla="*/ 4507199 h 4509229"/>
              <a:gd name="connsiteX5" fmla="*/ 4912968 w 10888640"/>
              <a:gd name="connsiteY5" fmla="*/ 4507199 h 4509229"/>
              <a:gd name="connsiteX6" fmla="*/ 4892830 w 10888640"/>
              <a:gd name="connsiteY6" fmla="*/ 4509229 h 4509229"/>
              <a:gd name="connsiteX7" fmla="*/ 287159 w 10888640"/>
              <a:gd name="connsiteY7" fmla="*/ 4509229 h 4509229"/>
              <a:gd name="connsiteX8" fmla="*/ 0 w 10888640"/>
              <a:gd name="connsiteY8" fmla="*/ 4222070 h 4509229"/>
              <a:gd name="connsiteX9" fmla="*/ 0 w 10888640"/>
              <a:gd name="connsiteY9" fmla="*/ 3073466 h 4509229"/>
              <a:gd name="connsiteX10" fmla="*/ 287159 w 10888640"/>
              <a:gd name="connsiteY10" fmla="*/ 2786307 h 4509229"/>
              <a:gd name="connsiteX11" fmla="*/ 1943108 w 10888640"/>
              <a:gd name="connsiteY11" fmla="*/ 2786307 h 4509229"/>
              <a:gd name="connsiteX12" fmla="*/ 1943108 w 10888640"/>
              <a:gd name="connsiteY12" fmla="*/ 751215 h 4509229"/>
              <a:gd name="connsiteX13" fmla="*/ 2694323 w 10888640"/>
              <a:gd name="connsiteY13" fmla="*/ 0 h 450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88640" h="4509229">
                <a:moveTo>
                  <a:pt x="2694323" y="0"/>
                </a:moveTo>
                <a:lnTo>
                  <a:pt x="10137425" y="0"/>
                </a:lnTo>
                <a:cubicBezTo>
                  <a:pt x="10552310" y="0"/>
                  <a:pt x="10888640" y="336330"/>
                  <a:pt x="10888640" y="751215"/>
                </a:cubicBezTo>
                <a:lnTo>
                  <a:pt x="10888640" y="3755984"/>
                </a:lnTo>
                <a:cubicBezTo>
                  <a:pt x="10888640" y="4170869"/>
                  <a:pt x="10552310" y="4507199"/>
                  <a:pt x="10137425" y="4507199"/>
                </a:cubicBezTo>
                <a:lnTo>
                  <a:pt x="4912968" y="4507199"/>
                </a:lnTo>
                <a:lnTo>
                  <a:pt x="4892830" y="4509229"/>
                </a:lnTo>
                <a:lnTo>
                  <a:pt x="287159" y="4509229"/>
                </a:lnTo>
                <a:cubicBezTo>
                  <a:pt x="128565" y="4509229"/>
                  <a:pt x="0" y="4380664"/>
                  <a:pt x="0" y="4222070"/>
                </a:cubicBezTo>
                <a:lnTo>
                  <a:pt x="0" y="3073466"/>
                </a:lnTo>
                <a:cubicBezTo>
                  <a:pt x="0" y="2914872"/>
                  <a:pt x="128565" y="2786307"/>
                  <a:pt x="287159" y="2786307"/>
                </a:cubicBezTo>
                <a:lnTo>
                  <a:pt x="1943108" y="2786307"/>
                </a:lnTo>
                <a:lnTo>
                  <a:pt x="1943108" y="751215"/>
                </a:lnTo>
                <a:cubicBezTo>
                  <a:pt x="1943108" y="336330"/>
                  <a:pt x="2279439" y="0"/>
                  <a:pt x="269432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75E0CAE2-F357-4DC2-AB5B-119179CBC330}"/>
              </a:ext>
            </a:extLst>
          </p:cNvPr>
          <p:cNvSpPr/>
          <p:nvPr/>
        </p:nvSpPr>
        <p:spPr>
          <a:xfrm>
            <a:off x="3284471" y="2220774"/>
            <a:ext cx="5211506" cy="3717649"/>
          </a:xfrm>
          <a:custGeom>
            <a:avLst/>
            <a:gdLst>
              <a:gd name="connsiteX0" fmla="*/ 1950267 w 5211506"/>
              <a:gd name="connsiteY0" fmla="*/ 0 h 3717649"/>
              <a:gd name="connsiteX1" fmla="*/ 3672790 w 5211506"/>
              <a:gd name="connsiteY1" fmla="*/ 0 h 3717649"/>
              <a:gd name="connsiteX2" fmla="*/ 4103433 w 5211506"/>
              <a:gd name="connsiteY2" fmla="*/ 430643 h 3717649"/>
              <a:gd name="connsiteX3" fmla="*/ 4103433 w 5211506"/>
              <a:gd name="connsiteY3" fmla="*/ 1914276 h 3717649"/>
              <a:gd name="connsiteX4" fmla="*/ 4910938 w 5211506"/>
              <a:gd name="connsiteY4" fmla="*/ 1914276 h 3717649"/>
              <a:gd name="connsiteX5" fmla="*/ 5211506 w 5211506"/>
              <a:gd name="connsiteY5" fmla="*/ 2214844 h 3717649"/>
              <a:gd name="connsiteX6" fmla="*/ 5211506 w 5211506"/>
              <a:gd name="connsiteY6" fmla="*/ 3417081 h 3717649"/>
              <a:gd name="connsiteX7" fmla="*/ 4910938 w 5211506"/>
              <a:gd name="connsiteY7" fmla="*/ 3717649 h 3717649"/>
              <a:gd name="connsiteX8" fmla="*/ 3672790 w 5211506"/>
              <a:gd name="connsiteY8" fmla="*/ 3717649 h 3717649"/>
              <a:gd name="connsiteX9" fmla="*/ 1950267 w 5211506"/>
              <a:gd name="connsiteY9" fmla="*/ 3717649 h 3717649"/>
              <a:gd name="connsiteX10" fmla="*/ 300568 w 5211506"/>
              <a:gd name="connsiteY10" fmla="*/ 3717649 h 3717649"/>
              <a:gd name="connsiteX11" fmla="*/ 0 w 5211506"/>
              <a:gd name="connsiteY11" fmla="*/ 3417081 h 3717649"/>
              <a:gd name="connsiteX12" fmla="*/ 0 w 5211506"/>
              <a:gd name="connsiteY12" fmla="*/ 2214844 h 3717649"/>
              <a:gd name="connsiteX13" fmla="*/ 300568 w 5211506"/>
              <a:gd name="connsiteY13" fmla="*/ 1914276 h 3717649"/>
              <a:gd name="connsiteX14" fmla="*/ 1519624 w 5211506"/>
              <a:gd name="connsiteY14" fmla="*/ 1914276 h 3717649"/>
              <a:gd name="connsiteX15" fmla="*/ 1519624 w 5211506"/>
              <a:gd name="connsiteY15" fmla="*/ 430643 h 3717649"/>
              <a:gd name="connsiteX16" fmla="*/ 1950267 w 5211506"/>
              <a:gd name="connsiteY16" fmla="*/ 0 h 371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11506" h="3717649">
                <a:moveTo>
                  <a:pt x="1950267" y="0"/>
                </a:moveTo>
                <a:lnTo>
                  <a:pt x="3672790" y="0"/>
                </a:lnTo>
                <a:cubicBezTo>
                  <a:pt x="3910628" y="0"/>
                  <a:pt x="4103433" y="192805"/>
                  <a:pt x="4103433" y="430643"/>
                </a:cubicBezTo>
                <a:lnTo>
                  <a:pt x="4103433" y="1914276"/>
                </a:lnTo>
                <a:lnTo>
                  <a:pt x="4910938" y="1914276"/>
                </a:lnTo>
                <a:cubicBezTo>
                  <a:pt x="5076937" y="1914276"/>
                  <a:pt x="5211506" y="2048845"/>
                  <a:pt x="5211506" y="2214844"/>
                </a:cubicBezTo>
                <a:lnTo>
                  <a:pt x="5211506" y="3417081"/>
                </a:lnTo>
                <a:cubicBezTo>
                  <a:pt x="5211506" y="3583080"/>
                  <a:pt x="5076937" y="3717649"/>
                  <a:pt x="4910938" y="3717649"/>
                </a:cubicBezTo>
                <a:lnTo>
                  <a:pt x="3672790" y="3717649"/>
                </a:lnTo>
                <a:lnTo>
                  <a:pt x="1950267" y="3717649"/>
                </a:lnTo>
                <a:lnTo>
                  <a:pt x="300568" y="3717649"/>
                </a:lnTo>
                <a:cubicBezTo>
                  <a:pt x="134569" y="3717649"/>
                  <a:pt x="0" y="3583080"/>
                  <a:pt x="0" y="3417081"/>
                </a:cubicBezTo>
                <a:lnTo>
                  <a:pt x="0" y="2214844"/>
                </a:lnTo>
                <a:cubicBezTo>
                  <a:pt x="0" y="2048845"/>
                  <a:pt x="134569" y="1914276"/>
                  <a:pt x="300568" y="1914276"/>
                </a:cubicBezTo>
                <a:lnTo>
                  <a:pt x="1519624" y="1914276"/>
                </a:lnTo>
                <a:lnTo>
                  <a:pt x="1519624" y="430643"/>
                </a:lnTo>
                <a:cubicBezTo>
                  <a:pt x="1519624" y="192805"/>
                  <a:pt x="1712429" y="0"/>
                  <a:pt x="195026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E9396-B2E3-47F8-BB28-FA40D55832C5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9EEB0C7-8EC7-4E90-9404-669C57F05507}"/>
              </a:ext>
            </a:extLst>
          </p:cNvPr>
          <p:cNvCxnSpPr>
            <a:cxnSpLocks/>
            <a:stCxn id="7" idx="2"/>
            <a:endCxn id="48" idx="0"/>
          </p:cNvCxnSpPr>
          <p:nvPr/>
        </p:nvCxnSpPr>
        <p:spPr>
          <a:xfrm flipH="1">
            <a:off x="1512036" y="2795999"/>
            <a:ext cx="7908" cy="14735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738A1C-5C05-4C23-A05D-992F3A24B8F1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2162496" y="5130904"/>
            <a:ext cx="1348391" cy="199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A838CDC-F04F-4503-A17F-571039D6A6E1}"/>
              </a:ext>
            </a:extLst>
          </p:cNvPr>
          <p:cNvGrpSpPr/>
          <p:nvPr/>
        </p:nvGrpSpPr>
        <p:grpSpPr>
          <a:xfrm>
            <a:off x="877393" y="1335265"/>
            <a:ext cx="1285103" cy="1460734"/>
            <a:chOff x="10255217" y="-2062988"/>
            <a:chExt cx="1285103" cy="146073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81D8760-95C3-47F9-A4C7-C196465A4924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E0863C0-1AD8-4F25-A139-0EB920B19EE5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353EE76D-BC5C-4605-A423-D9F72DC70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394" y="1614899"/>
            <a:ext cx="1181100" cy="1181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482CFA-10B6-4F81-BDB3-1992D50C3F7F}"/>
              </a:ext>
            </a:extLst>
          </p:cNvPr>
          <p:cNvSpPr txBox="1"/>
          <p:nvPr/>
        </p:nvSpPr>
        <p:spPr>
          <a:xfrm>
            <a:off x="1037386" y="1290086"/>
            <a:ext cx="9685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71C6E1F-0F7B-4AC0-8AFB-1495F93E57C2}"/>
              </a:ext>
            </a:extLst>
          </p:cNvPr>
          <p:cNvGrpSpPr/>
          <p:nvPr/>
        </p:nvGrpSpPr>
        <p:grpSpPr>
          <a:xfrm>
            <a:off x="877393" y="4314717"/>
            <a:ext cx="1285103" cy="1460734"/>
            <a:chOff x="10255217" y="-2062988"/>
            <a:chExt cx="1285103" cy="146073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A87690B-D49B-43F8-A719-E43E8D760F78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E98B861-3885-4076-ABFE-839B6440C5C7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A936238-3A58-4004-B869-631EC6B209AC}"/>
              </a:ext>
            </a:extLst>
          </p:cNvPr>
          <p:cNvSpPr txBox="1"/>
          <p:nvPr/>
        </p:nvSpPr>
        <p:spPr>
          <a:xfrm>
            <a:off x="1037386" y="4269538"/>
            <a:ext cx="949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F357FE0-E5A2-420E-8727-5E08FF56A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3" y="4791771"/>
            <a:ext cx="817273" cy="817273"/>
          </a:xfrm>
          <a:prstGeom prst="rect">
            <a:avLst/>
          </a:prstGeom>
        </p:spPr>
      </p:pic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BF8ACC1-7A49-4851-B579-FC6E4A531785}"/>
              </a:ext>
            </a:extLst>
          </p:cNvPr>
          <p:cNvGrpSpPr/>
          <p:nvPr/>
        </p:nvGrpSpPr>
        <p:grpSpPr>
          <a:xfrm>
            <a:off x="3460087" y="4272338"/>
            <a:ext cx="1285103" cy="1545722"/>
            <a:chOff x="3342002" y="4250088"/>
            <a:chExt cx="1285103" cy="154572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982DFF3-C0E5-4FDB-879C-C9231A6FA5CA}"/>
                </a:ext>
              </a:extLst>
            </p:cNvPr>
            <p:cNvGrpSpPr/>
            <p:nvPr/>
          </p:nvGrpSpPr>
          <p:grpSpPr>
            <a:xfrm>
              <a:off x="3342002" y="4290471"/>
              <a:ext cx="1285103" cy="1460734"/>
              <a:chOff x="10255217" y="-2062988"/>
              <a:chExt cx="1285103" cy="1460734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DB67F92-C2E2-4DC5-B27B-0DB1D9A923F7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FD063F-E443-48B5-9092-6F000936823B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97BA04D-339F-4DA9-9B93-1D2107B2B8B0}"/>
                </a:ext>
              </a:extLst>
            </p:cNvPr>
            <p:cNvSpPr txBox="1"/>
            <p:nvPr/>
          </p:nvSpPr>
          <p:spPr>
            <a:xfrm>
              <a:off x="3401157" y="4250088"/>
              <a:ext cx="1190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Gateway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C6CAE5-CAD7-4D8A-9E4C-90E250AFA36B}"/>
                </a:ext>
              </a:extLst>
            </p:cNvPr>
            <p:cNvSpPr txBox="1"/>
            <p:nvPr/>
          </p:nvSpPr>
          <p:spPr>
            <a:xfrm>
              <a:off x="3548600" y="5241812"/>
              <a:ext cx="8719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Zuul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4C8651AC-D64A-4A13-889B-B0FBA56E51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3526786" y="4576308"/>
              <a:ext cx="925462" cy="945250"/>
            </a:xfrm>
            <a:prstGeom prst="rect">
              <a:avLst/>
            </a:prstGeom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7068AB6-C1AF-45F7-AF2D-10BE7180A47D}"/>
              </a:ext>
            </a:extLst>
          </p:cNvPr>
          <p:cNvGrpSpPr/>
          <p:nvPr/>
        </p:nvGrpSpPr>
        <p:grpSpPr>
          <a:xfrm>
            <a:off x="2927341" y="1713671"/>
            <a:ext cx="1285103" cy="1505913"/>
            <a:chOff x="3407622" y="1560331"/>
            <a:chExt cx="1285103" cy="1505913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756041D9-9175-4FED-BF05-4B797653AF99}"/>
                </a:ext>
              </a:extLst>
            </p:cNvPr>
            <p:cNvGrpSpPr/>
            <p:nvPr/>
          </p:nvGrpSpPr>
          <p:grpSpPr>
            <a:xfrm>
              <a:off x="3407622" y="1605510"/>
              <a:ext cx="1285103" cy="1460734"/>
              <a:chOff x="10255217" y="-2062988"/>
              <a:chExt cx="1285103" cy="1460734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7326E744-29BD-443E-8CEA-202460C7D3AD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DF03E543-723E-4C72-AF20-63B4203318CE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23BD0FD-8B95-4BD3-9915-0BF1B5AC31FE}"/>
                </a:ext>
              </a:extLst>
            </p:cNvPr>
            <p:cNvSpPr txBox="1"/>
            <p:nvPr/>
          </p:nvSpPr>
          <p:spPr>
            <a:xfrm>
              <a:off x="3567615" y="1560331"/>
              <a:ext cx="97334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저장소</a:t>
              </a: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084F3901-1F96-48AC-95B3-62DE77412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835" y="2100872"/>
              <a:ext cx="814675" cy="752008"/>
            </a:xfrm>
            <a:prstGeom prst="rect">
              <a:avLst/>
            </a:prstGeom>
          </p:spPr>
        </p:pic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A81D270-9FC4-4378-A25A-77061DB8874E}"/>
              </a:ext>
            </a:extLst>
          </p:cNvPr>
          <p:cNvCxnSpPr>
            <a:cxnSpLocks/>
          </p:cNvCxnSpPr>
          <p:nvPr/>
        </p:nvCxnSpPr>
        <p:spPr>
          <a:xfrm>
            <a:off x="2184793" y="1998775"/>
            <a:ext cx="749080" cy="255437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612B1A2-8410-4AC1-B427-F39968BD8241}"/>
              </a:ext>
            </a:extLst>
          </p:cNvPr>
          <p:cNvGrpSpPr/>
          <p:nvPr/>
        </p:nvGrpSpPr>
        <p:grpSpPr>
          <a:xfrm>
            <a:off x="5367132" y="2322524"/>
            <a:ext cx="1368122" cy="1533900"/>
            <a:chOff x="5289696" y="2828061"/>
            <a:chExt cx="1368122" cy="1533900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FB37B19-ED48-41EF-887E-A3734DC46226}"/>
                </a:ext>
              </a:extLst>
            </p:cNvPr>
            <p:cNvGrpSpPr/>
            <p:nvPr/>
          </p:nvGrpSpPr>
          <p:grpSpPr>
            <a:xfrm>
              <a:off x="5306943" y="2856622"/>
              <a:ext cx="1285103" cy="1460734"/>
              <a:chOff x="10255217" y="-2062988"/>
              <a:chExt cx="1285103" cy="1460734"/>
            </a:xfrm>
          </p:grpSpPr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716C2114-A917-48E3-BFDF-31CCC1542BE1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7E12C356-9A3B-4FE5-A2BF-89BAC58001CA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76C0969-4A5F-4E41-BA38-17A8A36797E9}"/>
                </a:ext>
              </a:extLst>
            </p:cNvPr>
            <p:cNvSpPr txBox="1"/>
            <p:nvPr/>
          </p:nvSpPr>
          <p:spPr>
            <a:xfrm>
              <a:off x="5289696" y="2828061"/>
              <a:ext cx="1368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Discovery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AC3889B-1DD2-4EB4-8744-D98A69A6CF3B}"/>
                </a:ext>
              </a:extLst>
            </p:cNvPr>
            <p:cNvSpPr txBox="1"/>
            <p:nvPr/>
          </p:nvSpPr>
          <p:spPr>
            <a:xfrm>
              <a:off x="5323041" y="3807963"/>
              <a:ext cx="13301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Eureka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E702E526-122A-4DF1-BDAB-A369C1026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5491727" y="3142459"/>
              <a:ext cx="925462" cy="945250"/>
            </a:xfrm>
            <a:prstGeom prst="rect">
              <a:avLst/>
            </a:prstGeom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B241966-02D0-4961-9456-E95850FB3F57}"/>
              </a:ext>
            </a:extLst>
          </p:cNvPr>
          <p:cNvGrpSpPr/>
          <p:nvPr/>
        </p:nvGrpSpPr>
        <p:grpSpPr>
          <a:xfrm>
            <a:off x="5555775" y="4239945"/>
            <a:ext cx="2806795" cy="1518837"/>
            <a:chOff x="7028607" y="4157485"/>
            <a:chExt cx="2806795" cy="1518837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D5ED9204-1E5C-4A84-A793-F940E8EA5081}"/>
                </a:ext>
              </a:extLst>
            </p:cNvPr>
            <p:cNvGrpSpPr/>
            <p:nvPr/>
          </p:nvGrpSpPr>
          <p:grpSpPr>
            <a:xfrm>
              <a:off x="7028607" y="4215588"/>
              <a:ext cx="2806795" cy="1460734"/>
              <a:chOff x="10255217" y="-2062988"/>
              <a:chExt cx="1285103" cy="1460734"/>
            </a:xfrm>
          </p:grpSpPr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F32F53F4-E5EC-4A21-B53F-7A3FE6D52D5F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0E50C46-3D5A-498C-90D5-5B7C6890124B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3CE916-6A03-4BBA-A94D-71F2AE4A3607}"/>
                </a:ext>
              </a:extLst>
            </p:cNvPr>
            <p:cNvSpPr txBox="1"/>
            <p:nvPr/>
          </p:nvSpPr>
          <p:spPr>
            <a:xfrm>
              <a:off x="7421889" y="4157485"/>
              <a:ext cx="211275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Microservices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15A32BF-C597-44B0-A349-14F229ADA1FF}"/>
                </a:ext>
              </a:extLst>
            </p:cNvPr>
            <p:cNvSpPr txBox="1"/>
            <p:nvPr/>
          </p:nvSpPr>
          <p:spPr>
            <a:xfrm>
              <a:off x="8119035" y="4576308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1. USER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26" name="그림 125" descr="그리기이(가) 표시된 사진&#10;&#10;자동 생성된 설명">
              <a:extLst>
                <a:ext uri="{FF2B5EF4-FFF2-40B4-BE49-F238E27FC236}">
                  <a16:creationId xmlns:a16="http://schemas.microsoft.com/office/drawing/2014/main" id="{7DF8DC2B-E52B-4052-BFCF-ADB127B0B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2" t="26388" r="25849" b="26381"/>
            <a:stretch/>
          </p:blipFill>
          <p:spPr>
            <a:xfrm>
              <a:off x="7117139" y="4742480"/>
              <a:ext cx="813772" cy="714301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B09138E-E496-4A18-BB27-65835BA5F90E}"/>
                </a:ext>
              </a:extLst>
            </p:cNvPr>
            <p:cNvSpPr txBox="1"/>
            <p:nvPr/>
          </p:nvSpPr>
          <p:spPr>
            <a:xfrm>
              <a:off x="8114510" y="4892691"/>
              <a:ext cx="143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2. QABANK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772E8F-F87F-427F-A741-9F5BE773D121}"/>
                </a:ext>
              </a:extLst>
            </p:cNvPr>
            <p:cNvSpPr txBox="1"/>
            <p:nvPr/>
          </p:nvSpPr>
          <p:spPr>
            <a:xfrm>
              <a:off x="8114510" y="5220541"/>
              <a:ext cx="13247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3. RESULT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09B68F5-AAD4-46F9-8D9A-58AEB63B71CA}"/>
              </a:ext>
            </a:extLst>
          </p:cNvPr>
          <p:cNvCxnSpPr>
            <a:cxnSpLocks/>
          </p:cNvCxnSpPr>
          <p:nvPr/>
        </p:nvCxnSpPr>
        <p:spPr>
          <a:xfrm>
            <a:off x="4709632" y="5152287"/>
            <a:ext cx="880868" cy="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F1FD9A7-A040-4F53-9F14-E20652032A42}"/>
              </a:ext>
            </a:extLst>
          </p:cNvPr>
          <p:cNvCxnSpPr>
            <a:cxnSpLocks/>
          </p:cNvCxnSpPr>
          <p:nvPr/>
        </p:nvCxnSpPr>
        <p:spPr>
          <a:xfrm flipV="1">
            <a:off x="4727562" y="3811819"/>
            <a:ext cx="1208547" cy="7867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50CF71FB-1C1A-46DA-BD92-EBC1751A40D3}"/>
              </a:ext>
            </a:extLst>
          </p:cNvPr>
          <p:cNvCxnSpPr>
            <a:cxnSpLocks/>
          </p:cNvCxnSpPr>
          <p:nvPr/>
        </p:nvCxnSpPr>
        <p:spPr>
          <a:xfrm flipH="1" flipV="1">
            <a:off x="6255893" y="3803279"/>
            <a:ext cx="749543" cy="48746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A4F6AEA5-C46C-4ECB-8F41-429285A0E9A7}"/>
              </a:ext>
            </a:extLst>
          </p:cNvPr>
          <p:cNvGrpSpPr/>
          <p:nvPr/>
        </p:nvGrpSpPr>
        <p:grpSpPr>
          <a:xfrm>
            <a:off x="7745344" y="1758998"/>
            <a:ext cx="1287937" cy="1582128"/>
            <a:chOff x="13136344" y="1533949"/>
            <a:chExt cx="1287937" cy="1582128"/>
          </a:xfrm>
        </p:grpSpPr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67064AC7-2DCD-4C45-A772-D2070B14D154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EC836639-E36A-4ECF-935B-66E9D6452890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65C28E7D-CA0C-4A01-A8BC-7D4C29ADFB72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88E7AA8-9E3A-481C-8989-2974299C466D}"/>
                </a:ext>
              </a:extLst>
            </p:cNvPr>
            <p:cNvSpPr txBox="1"/>
            <p:nvPr/>
          </p:nvSpPr>
          <p:spPr>
            <a:xfrm>
              <a:off x="13421465" y="1533949"/>
              <a:ext cx="74571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Env.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C9F77BA-846C-4B72-BAD5-66787281C6BF}"/>
                </a:ext>
              </a:extLst>
            </p:cNvPr>
            <p:cNvSpPr txBox="1"/>
            <p:nvPr/>
          </p:nvSpPr>
          <p:spPr>
            <a:xfrm>
              <a:off x="13172015" y="2562079"/>
              <a:ext cx="12522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Config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476BC0A3-1802-491C-92D6-4F3CF0F3BA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13305773" y="1864051"/>
              <a:ext cx="925462" cy="945250"/>
            </a:xfrm>
            <a:prstGeom prst="rect">
              <a:avLst/>
            </a:prstGeom>
          </p:spPr>
        </p:pic>
      </p:grp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DEC486D5-C827-4654-A44F-1A4460F9668A}"/>
              </a:ext>
            </a:extLst>
          </p:cNvPr>
          <p:cNvCxnSpPr>
            <a:cxnSpLocks/>
            <a:endCxn id="164" idx="1"/>
          </p:cNvCxnSpPr>
          <p:nvPr/>
        </p:nvCxnSpPr>
        <p:spPr>
          <a:xfrm flipV="1">
            <a:off x="7351558" y="2622360"/>
            <a:ext cx="393786" cy="614448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27C37A6-22A5-454F-99B9-E16A536C1341}"/>
              </a:ext>
            </a:extLst>
          </p:cNvPr>
          <p:cNvSpPr/>
          <p:nvPr/>
        </p:nvSpPr>
        <p:spPr>
          <a:xfrm>
            <a:off x="5305834" y="1927892"/>
            <a:ext cx="1543647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9879AF-CDBD-4F18-9E65-290D65EDC957}"/>
              </a:ext>
            </a:extLst>
          </p:cNvPr>
          <p:cNvSpPr txBox="1"/>
          <p:nvPr/>
        </p:nvSpPr>
        <p:spPr>
          <a:xfrm>
            <a:off x="5379133" y="1874604"/>
            <a:ext cx="13933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Services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92A4520-4FF5-40E4-BDAD-998D00032D19}"/>
              </a:ext>
            </a:extLst>
          </p:cNvPr>
          <p:cNvSpPr/>
          <p:nvPr/>
        </p:nvSpPr>
        <p:spPr>
          <a:xfrm>
            <a:off x="4995572" y="1143362"/>
            <a:ext cx="3874858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5D595DA-9C12-4A94-96A2-342010598FB5}"/>
              </a:ext>
            </a:extLst>
          </p:cNvPr>
          <p:cNvSpPr txBox="1"/>
          <p:nvPr/>
        </p:nvSpPr>
        <p:spPr>
          <a:xfrm>
            <a:off x="5544784" y="1047557"/>
            <a:ext cx="2951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Project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27766FE-3910-4BE2-9A17-632A56A917B3}"/>
              </a:ext>
            </a:extLst>
          </p:cNvPr>
          <p:cNvCxnSpPr>
            <a:cxnSpLocks/>
          </p:cNvCxnSpPr>
          <p:nvPr/>
        </p:nvCxnSpPr>
        <p:spPr>
          <a:xfrm>
            <a:off x="4179614" y="2630216"/>
            <a:ext cx="650214" cy="46165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9826B122-1F7B-4F0B-90B9-74EA76BEFAE5}"/>
              </a:ext>
            </a:extLst>
          </p:cNvPr>
          <p:cNvGrpSpPr/>
          <p:nvPr/>
        </p:nvGrpSpPr>
        <p:grpSpPr>
          <a:xfrm>
            <a:off x="8755856" y="4377140"/>
            <a:ext cx="2421641" cy="1502153"/>
            <a:chOff x="13136344" y="1537709"/>
            <a:chExt cx="1285103" cy="1502153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0817F384-B486-48BB-9BEF-5077150311A9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89" name="사각형: 둥근 모서리 188">
                <a:extLst>
                  <a:ext uri="{FF2B5EF4-FFF2-40B4-BE49-F238E27FC236}">
                    <a16:creationId xmlns:a16="http://schemas.microsoft.com/office/drawing/2014/main" id="{DA11A8EF-1457-4BF6-ABD0-0F10FFF4EE18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EB8FB624-CCC5-4B80-93EE-254A9C4B00A3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CA0B4DB-F165-4613-872B-5F7EF9B89683}"/>
                </a:ext>
              </a:extLst>
            </p:cNvPr>
            <p:cNvSpPr txBox="1"/>
            <p:nvPr/>
          </p:nvSpPr>
          <p:spPr>
            <a:xfrm>
              <a:off x="13328166" y="1537709"/>
              <a:ext cx="9058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AF8F36F-46F4-4FBA-B568-B2349EDE4FB6}"/>
              </a:ext>
            </a:extLst>
          </p:cNvPr>
          <p:cNvGrpSpPr/>
          <p:nvPr/>
        </p:nvGrpSpPr>
        <p:grpSpPr>
          <a:xfrm>
            <a:off x="9364641" y="1738464"/>
            <a:ext cx="1949966" cy="1201317"/>
            <a:chOff x="13136344" y="1540103"/>
            <a:chExt cx="1285103" cy="1575974"/>
          </a:xfrm>
        </p:grpSpPr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A5E4022C-3014-4DD3-A2D3-87527E41C54D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96" name="사각형: 둥근 모서리 195">
                <a:extLst>
                  <a:ext uri="{FF2B5EF4-FFF2-40B4-BE49-F238E27FC236}">
                    <a16:creationId xmlns:a16="http://schemas.microsoft.com/office/drawing/2014/main" id="{5DF7A381-4AD4-4EB5-9AB6-742E61598F27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3504392A-7351-447A-AAA7-E32CE6724C99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9B9477E-F2E3-44B3-AAFE-A8909417C745}"/>
                </a:ext>
              </a:extLst>
            </p:cNvPr>
            <p:cNvSpPr txBox="1"/>
            <p:nvPr/>
          </p:nvSpPr>
          <p:spPr>
            <a:xfrm>
              <a:off x="13500359" y="1540103"/>
              <a:ext cx="602890" cy="464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Queuing</a:t>
              </a:r>
              <a:endParaRPr lang="ko-KR" altLang="en-US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48B5588-136C-40F3-B518-772A4DDBF936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199" name="그림 198" descr="그리기이(가) 표시된 사진&#10;&#10;자동 생성된 설명">
            <a:extLst>
              <a:ext uri="{FF2B5EF4-FFF2-40B4-BE49-F238E27FC236}">
                <a16:creationId xmlns:a16="http://schemas.microsoft.com/office/drawing/2014/main" id="{11787449-CC40-47D7-9063-A8C98C3FAC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537" y="2131674"/>
            <a:ext cx="629436" cy="666971"/>
          </a:xfrm>
          <a:prstGeom prst="rect">
            <a:avLst/>
          </a:prstGeom>
        </p:spPr>
      </p:pic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1434AF61-1A25-456A-88A9-E537089587FF}"/>
              </a:ext>
            </a:extLst>
          </p:cNvPr>
          <p:cNvGrpSpPr/>
          <p:nvPr/>
        </p:nvGrpSpPr>
        <p:grpSpPr>
          <a:xfrm>
            <a:off x="9364641" y="3087204"/>
            <a:ext cx="1973540" cy="1186246"/>
            <a:chOff x="13136343" y="1559874"/>
            <a:chExt cx="1285103" cy="1556203"/>
          </a:xfrm>
        </p:grpSpPr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3FD6DF30-D7F5-4DCB-9F90-4F7FA7BD8E26}"/>
                </a:ext>
              </a:extLst>
            </p:cNvPr>
            <p:cNvGrpSpPr/>
            <p:nvPr/>
          </p:nvGrpSpPr>
          <p:grpSpPr>
            <a:xfrm>
              <a:off x="13136343" y="1579128"/>
              <a:ext cx="1285103" cy="1460734"/>
              <a:chOff x="10255216" y="-2062988"/>
              <a:chExt cx="1285103" cy="1460734"/>
            </a:xfrm>
          </p:grpSpPr>
          <p:sp>
            <p:nvSpPr>
              <p:cNvPr id="211" name="사각형: 둥근 모서리 210">
                <a:extLst>
                  <a:ext uri="{FF2B5EF4-FFF2-40B4-BE49-F238E27FC236}">
                    <a16:creationId xmlns:a16="http://schemas.microsoft.com/office/drawing/2014/main" id="{FFD80E5A-4071-4439-8B46-E590580EC976}"/>
                  </a:ext>
                </a:extLst>
              </p:cNvPr>
              <p:cNvSpPr/>
              <p:nvPr/>
            </p:nvSpPr>
            <p:spPr>
              <a:xfrm>
                <a:off x="10255216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5EFF6741-4EC0-4B06-A268-28FF98EFD697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3CB26D4-212E-4638-8555-27E2682561E1}"/>
                </a:ext>
              </a:extLst>
            </p:cNvPr>
            <p:cNvSpPr txBox="1"/>
            <p:nvPr/>
          </p:nvSpPr>
          <p:spPr>
            <a:xfrm>
              <a:off x="13223866" y="1559874"/>
              <a:ext cx="1119394" cy="383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Logging &amp; Monitoring</a:t>
              </a:r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06764FF-6646-4A04-826B-507978C1CCFD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7" name="그림 21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6508D25A-2EA2-421A-AFBE-56857B8FE0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5" r="13098" b="30129"/>
          <a:stretch/>
        </p:blipFill>
        <p:spPr>
          <a:xfrm>
            <a:off x="10654752" y="3379273"/>
            <a:ext cx="630402" cy="603076"/>
          </a:xfrm>
          <a:prstGeom prst="rect">
            <a:avLst/>
          </a:prstGeom>
        </p:spPr>
      </p:pic>
      <p:pic>
        <p:nvPicPr>
          <p:cNvPr id="215" name="그림 214" descr="그리기이(가) 표시된 사진&#10;&#10;자동 생성된 설명">
            <a:extLst>
              <a:ext uri="{FF2B5EF4-FFF2-40B4-BE49-F238E27FC236}">
                <a16:creationId xmlns:a16="http://schemas.microsoft.com/office/drawing/2014/main" id="{4D8E4900-8E62-4254-A301-6F02425384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05" y="3526536"/>
            <a:ext cx="1080692" cy="38411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9ACAAB13-9DF7-42FB-8E99-3C748D0E8221}"/>
              </a:ext>
            </a:extLst>
          </p:cNvPr>
          <p:cNvSpPr txBox="1"/>
          <p:nvPr/>
        </p:nvSpPr>
        <p:spPr>
          <a:xfrm>
            <a:off x="10460490" y="3571176"/>
            <a:ext cx="3321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18949CE-DCA3-4C25-9B9A-21DEDA400D4A}"/>
              </a:ext>
            </a:extLst>
          </p:cNvPr>
          <p:cNvSpPr txBox="1"/>
          <p:nvPr/>
        </p:nvSpPr>
        <p:spPr>
          <a:xfrm>
            <a:off x="9849776" y="4860385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USER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8761AEC-CAE0-4C45-826A-7BCF22CA2F11}"/>
              </a:ext>
            </a:extLst>
          </p:cNvPr>
          <p:cNvSpPr txBox="1"/>
          <p:nvPr/>
        </p:nvSpPr>
        <p:spPr>
          <a:xfrm>
            <a:off x="9836926" y="5151005"/>
            <a:ext cx="143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QABANK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38D0130-0156-4724-902E-D7BDDB4157CB}"/>
              </a:ext>
            </a:extLst>
          </p:cNvPr>
          <p:cNvSpPr txBox="1"/>
          <p:nvPr/>
        </p:nvSpPr>
        <p:spPr>
          <a:xfrm>
            <a:off x="9846262" y="5441625"/>
            <a:ext cx="1324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RESULT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23" name="그림 222" descr="그리기이(가) 표시된 사진&#10;&#10;자동 생성된 설명">
            <a:extLst>
              <a:ext uri="{FF2B5EF4-FFF2-40B4-BE49-F238E27FC236}">
                <a16:creationId xmlns:a16="http://schemas.microsoft.com/office/drawing/2014/main" id="{73088BD6-A65F-4648-AC16-31FD5F2EBF3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3" t="11043" r="15605" b="15451"/>
          <a:stretch/>
        </p:blipFill>
        <p:spPr>
          <a:xfrm>
            <a:off x="8776907" y="4971359"/>
            <a:ext cx="1061772" cy="647699"/>
          </a:xfrm>
          <a:prstGeom prst="rect">
            <a:avLst/>
          </a:prstGeom>
        </p:spPr>
      </p:pic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709116FB-9D85-496E-9501-76D5DC015328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>
            <a:off x="9030447" y="2484537"/>
            <a:ext cx="454266" cy="137823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BB63977C-7CF8-4E81-A4CB-A77110BD8A63}"/>
              </a:ext>
            </a:extLst>
          </p:cNvPr>
          <p:cNvCxnSpPr>
            <a:cxnSpLocks/>
          </p:cNvCxnSpPr>
          <p:nvPr/>
        </p:nvCxnSpPr>
        <p:spPr>
          <a:xfrm flipH="1" flipV="1">
            <a:off x="7342397" y="3209981"/>
            <a:ext cx="2034055" cy="51521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4AD008E2-FE6F-4D82-A7C8-F7A601A9E8CB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8362570" y="5116231"/>
            <a:ext cx="536103" cy="144264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4F213F76-D0E5-4D20-B417-AC7705EFC2CB}"/>
              </a:ext>
            </a:extLst>
          </p:cNvPr>
          <p:cNvSpPr/>
          <p:nvPr/>
        </p:nvSpPr>
        <p:spPr>
          <a:xfrm>
            <a:off x="465666" y="1047557"/>
            <a:ext cx="11260667" cy="5306877"/>
          </a:xfrm>
          <a:custGeom>
            <a:avLst/>
            <a:gdLst>
              <a:gd name="connsiteX0" fmla="*/ 585293 w 11260667"/>
              <a:gd name="connsiteY0" fmla="*/ 201399 h 5306877"/>
              <a:gd name="connsiteX1" fmla="*/ 347426 w 11260667"/>
              <a:gd name="connsiteY1" fmla="*/ 439266 h 5306877"/>
              <a:gd name="connsiteX2" fmla="*/ 347426 w 11260667"/>
              <a:gd name="connsiteY2" fmla="*/ 4593869 h 5306877"/>
              <a:gd name="connsiteX3" fmla="*/ 585293 w 11260667"/>
              <a:gd name="connsiteY3" fmla="*/ 4831736 h 5306877"/>
              <a:gd name="connsiteX4" fmla="*/ 1536730 w 11260667"/>
              <a:gd name="connsiteY4" fmla="*/ 4831736 h 5306877"/>
              <a:gd name="connsiteX5" fmla="*/ 1774597 w 11260667"/>
              <a:gd name="connsiteY5" fmla="*/ 4593869 h 5306877"/>
              <a:gd name="connsiteX6" fmla="*/ 1774597 w 11260667"/>
              <a:gd name="connsiteY6" fmla="*/ 439266 h 5306877"/>
              <a:gd name="connsiteX7" fmla="*/ 1536730 w 11260667"/>
              <a:gd name="connsiteY7" fmla="*/ 201399 h 5306877"/>
              <a:gd name="connsiteX8" fmla="*/ 884497 w 11260667"/>
              <a:gd name="connsiteY8" fmla="*/ 0 h 5306877"/>
              <a:gd name="connsiteX9" fmla="*/ 10376170 w 11260667"/>
              <a:gd name="connsiteY9" fmla="*/ 0 h 5306877"/>
              <a:gd name="connsiteX10" fmla="*/ 11260667 w 11260667"/>
              <a:gd name="connsiteY10" fmla="*/ 884497 h 5306877"/>
              <a:gd name="connsiteX11" fmla="*/ 11260667 w 11260667"/>
              <a:gd name="connsiteY11" fmla="*/ 4422380 h 5306877"/>
              <a:gd name="connsiteX12" fmla="*/ 10376170 w 11260667"/>
              <a:gd name="connsiteY12" fmla="*/ 5306877 h 5306877"/>
              <a:gd name="connsiteX13" fmla="*/ 884497 w 11260667"/>
              <a:gd name="connsiteY13" fmla="*/ 5306877 h 5306877"/>
              <a:gd name="connsiteX14" fmla="*/ 0 w 11260667"/>
              <a:gd name="connsiteY14" fmla="*/ 4422380 h 5306877"/>
              <a:gd name="connsiteX15" fmla="*/ 0 w 11260667"/>
              <a:gd name="connsiteY15" fmla="*/ 884497 h 5306877"/>
              <a:gd name="connsiteX16" fmla="*/ 884497 w 11260667"/>
              <a:gd name="connsiteY16" fmla="*/ 0 h 530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60667" h="5306877">
                <a:moveTo>
                  <a:pt x="585293" y="201399"/>
                </a:moveTo>
                <a:cubicBezTo>
                  <a:pt x="453923" y="201399"/>
                  <a:pt x="347426" y="307896"/>
                  <a:pt x="347426" y="439266"/>
                </a:cubicBezTo>
                <a:lnTo>
                  <a:pt x="347426" y="4593869"/>
                </a:lnTo>
                <a:cubicBezTo>
                  <a:pt x="347426" y="4725239"/>
                  <a:pt x="453923" y="4831736"/>
                  <a:pt x="585293" y="4831736"/>
                </a:cubicBezTo>
                <a:lnTo>
                  <a:pt x="1536730" y="4831736"/>
                </a:lnTo>
                <a:cubicBezTo>
                  <a:pt x="1668100" y="4831736"/>
                  <a:pt x="1774597" y="4725239"/>
                  <a:pt x="1774597" y="4593869"/>
                </a:cubicBezTo>
                <a:lnTo>
                  <a:pt x="1774597" y="439266"/>
                </a:lnTo>
                <a:cubicBezTo>
                  <a:pt x="1774597" y="307896"/>
                  <a:pt x="1668100" y="201399"/>
                  <a:pt x="1536730" y="201399"/>
                </a:cubicBezTo>
                <a:close/>
                <a:moveTo>
                  <a:pt x="884497" y="0"/>
                </a:moveTo>
                <a:lnTo>
                  <a:pt x="10376170" y="0"/>
                </a:lnTo>
                <a:cubicBezTo>
                  <a:pt x="10864664" y="0"/>
                  <a:pt x="11260667" y="396003"/>
                  <a:pt x="11260667" y="884497"/>
                </a:cubicBezTo>
                <a:lnTo>
                  <a:pt x="11260667" y="4422380"/>
                </a:lnTo>
                <a:cubicBezTo>
                  <a:pt x="11260667" y="4910874"/>
                  <a:pt x="10864664" y="5306877"/>
                  <a:pt x="10376170" y="5306877"/>
                </a:cubicBezTo>
                <a:lnTo>
                  <a:pt x="884497" y="5306877"/>
                </a:lnTo>
                <a:cubicBezTo>
                  <a:pt x="396003" y="5306877"/>
                  <a:pt x="0" y="4910874"/>
                  <a:pt x="0" y="4422380"/>
                </a:cubicBezTo>
                <a:lnTo>
                  <a:pt x="0" y="884497"/>
                </a:lnTo>
                <a:cubicBezTo>
                  <a:pt x="0" y="396003"/>
                  <a:pt x="396003" y="0"/>
                  <a:pt x="884497" y="0"/>
                </a:cubicBezTo>
                <a:close/>
              </a:path>
            </a:pathLst>
          </a:cu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66FB45-2F51-40F7-90DB-1D5E435D3FC5}"/>
              </a:ext>
            </a:extLst>
          </p:cNvPr>
          <p:cNvSpPr txBox="1"/>
          <p:nvPr/>
        </p:nvSpPr>
        <p:spPr>
          <a:xfrm>
            <a:off x="2571654" y="2808770"/>
            <a:ext cx="86052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 후 사용자가 문제를 풀기 위해 </a:t>
            </a:r>
            <a:br>
              <a:rPr lang="en-US" altLang="ko-KR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문제를 클릭한다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847D27A-CB6D-490D-A8B0-CF89E09130F8}"/>
              </a:ext>
            </a:extLst>
          </p:cNvPr>
          <p:cNvSpPr txBox="1"/>
          <p:nvPr/>
        </p:nvSpPr>
        <p:spPr>
          <a:xfrm>
            <a:off x="9446721" y="354787"/>
            <a:ext cx="2420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Back-end </a:t>
            </a:r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1125846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91658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C334473-1166-4888-9FCD-102E854A7BBA}"/>
              </a:ext>
            </a:extLst>
          </p:cNvPr>
          <p:cNvSpPr/>
          <p:nvPr/>
        </p:nvSpPr>
        <p:spPr>
          <a:xfrm>
            <a:off x="651680" y="1344901"/>
            <a:ext cx="10888640" cy="4670852"/>
          </a:xfrm>
          <a:custGeom>
            <a:avLst/>
            <a:gdLst>
              <a:gd name="connsiteX0" fmla="*/ 2694323 w 10888640"/>
              <a:gd name="connsiteY0" fmla="*/ 0 h 4509229"/>
              <a:gd name="connsiteX1" fmla="*/ 10137425 w 10888640"/>
              <a:gd name="connsiteY1" fmla="*/ 0 h 4509229"/>
              <a:gd name="connsiteX2" fmla="*/ 10888640 w 10888640"/>
              <a:gd name="connsiteY2" fmla="*/ 751215 h 4509229"/>
              <a:gd name="connsiteX3" fmla="*/ 10888640 w 10888640"/>
              <a:gd name="connsiteY3" fmla="*/ 3755984 h 4509229"/>
              <a:gd name="connsiteX4" fmla="*/ 10137425 w 10888640"/>
              <a:gd name="connsiteY4" fmla="*/ 4507199 h 4509229"/>
              <a:gd name="connsiteX5" fmla="*/ 4912968 w 10888640"/>
              <a:gd name="connsiteY5" fmla="*/ 4507199 h 4509229"/>
              <a:gd name="connsiteX6" fmla="*/ 4892830 w 10888640"/>
              <a:gd name="connsiteY6" fmla="*/ 4509229 h 4509229"/>
              <a:gd name="connsiteX7" fmla="*/ 287159 w 10888640"/>
              <a:gd name="connsiteY7" fmla="*/ 4509229 h 4509229"/>
              <a:gd name="connsiteX8" fmla="*/ 0 w 10888640"/>
              <a:gd name="connsiteY8" fmla="*/ 4222070 h 4509229"/>
              <a:gd name="connsiteX9" fmla="*/ 0 w 10888640"/>
              <a:gd name="connsiteY9" fmla="*/ 3073466 h 4509229"/>
              <a:gd name="connsiteX10" fmla="*/ 287159 w 10888640"/>
              <a:gd name="connsiteY10" fmla="*/ 2786307 h 4509229"/>
              <a:gd name="connsiteX11" fmla="*/ 1943108 w 10888640"/>
              <a:gd name="connsiteY11" fmla="*/ 2786307 h 4509229"/>
              <a:gd name="connsiteX12" fmla="*/ 1943108 w 10888640"/>
              <a:gd name="connsiteY12" fmla="*/ 751215 h 4509229"/>
              <a:gd name="connsiteX13" fmla="*/ 2694323 w 10888640"/>
              <a:gd name="connsiteY13" fmla="*/ 0 h 450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88640" h="4509229">
                <a:moveTo>
                  <a:pt x="2694323" y="0"/>
                </a:moveTo>
                <a:lnTo>
                  <a:pt x="10137425" y="0"/>
                </a:lnTo>
                <a:cubicBezTo>
                  <a:pt x="10552310" y="0"/>
                  <a:pt x="10888640" y="336330"/>
                  <a:pt x="10888640" y="751215"/>
                </a:cubicBezTo>
                <a:lnTo>
                  <a:pt x="10888640" y="3755984"/>
                </a:lnTo>
                <a:cubicBezTo>
                  <a:pt x="10888640" y="4170869"/>
                  <a:pt x="10552310" y="4507199"/>
                  <a:pt x="10137425" y="4507199"/>
                </a:cubicBezTo>
                <a:lnTo>
                  <a:pt x="4912968" y="4507199"/>
                </a:lnTo>
                <a:lnTo>
                  <a:pt x="4892830" y="4509229"/>
                </a:lnTo>
                <a:lnTo>
                  <a:pt x="287159" y="4509229"/>
                </a:lnTo>
                <a:cubicBezTo>
                  <a:pt x="128565" y="4509229"/>
                  <a:pt x="0" y="4380664"/>
                  <a:pt x="0" y="4222070"/>
                </a:cubicBezTo>
                <a:lnTo>
                  <a:pt x="0" y="3073466"/>
                </a:lnTo>
                <a:cubicBezTo>
                  <a:pt x="0" y="2914872"/>
                  <a:pt x="128565" y="2786307"/>
                  <a:pt x="287159" y="2786307"/>
                </a:cubicBezTo>
                <a:lnTo>
                  <a:pt x="1943108" y="2786307"/>
                </a:lnTo>
                <a:lnTo>
                  <a:pt x="1943108" y="751215"/>
                </a:lnTo>
                <a:cubicBezTo>
                  <a:pt x="1943108" y="336330"/>
                  <a:pt x="2279439" y="0"/>
                  <a:pt x="269432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75E0CAE2-F357-4DC2-AB5B-119179CBC330}"/>
              </a:ext>
            </a:extLst>
          </p:cNvPr>
          <p:cNvSpPr/>
          <p:nvPr/>
        </p:nvSpPr>
        <p:spPr>
          <a:xfrm>
            <a:off x="3284471" y="2220774"/>
            <a:ext cx="5211506" cy="3717649"/>
          </a:xfrm>
          <a:custGeom>
            <a:avLst/>
            <a:gdLst>
              <a:gd name="connsiteX0" fmla="*/ 1950267 w 5211506"/>
              <a:gd name="connsiteY0" fmla="*/ 0 h 3717649"/>
              <a:gd name="connsiteX1" fmla="*/ 3672790 w 5211506"/>
              <a:gd name="connsiteY1" fmla="*/ 0 h 3717649"/>
              <a:gd name="connsiteX2" fmla="*/ 4103433 w 5211506"/>
              <a:gd name="connsiteY2" fmla="*/ 430643 h 3717649"/>
              <a:gd name="connsiteX3" fmla="*/ 4103433 w 5211506"/>
              <a:gd name="connsiteY3" fmla="*/ 1914276 h 3717649"/>
              <a:gd name="connsiteX4" fmla="*/ 4910938 w 5211506"/>
              <a:gd name="connsiteY4" fmla="*/ 1914276 h 3717649"/>
              <a:gd name="connsiteX5" fmla="*/ 5211506 w 5211506"/>
              <a:gd name="connsiteY5" fmla="*/ 2214844 h 3717649"/>
              <a:gd name="connsiteX6" fmla="*/ 5211506 w 5211506"/>
              <a:gd name="connsiteY6" fmla="*/ 3417081 h 3717649"/>
              <a:gd name="connsiteX7" fmla="*/ 4910938 w 5211506"/>
              <a:gd name="connsiteY7" fmla="*/ 3717649 h 3717649"/>
              <a:gd name="connsiteX8" fmla="*/ 3672790 w 5211506"/>
              <a:gd name="connsiteY8" fmla="*/ 3717649 h 3717649"/>
              <a:gd name="connsiteX9" fmla="*/ 1950267 w 5211506"/>
              <a:gd name="connsiteY9" fmla="*/ 3717649 h 3717649"/>
              <a:gd name="connsiteX10" fmla="*/ 300568 w 5211506"/>
              <a:gd name="connsiteY10" fmla="*/ 3717649 h 3717649"/>
              <a:gd name="connsiteX11" fmla="*/ 0 w 5211506"/>
              <a:gd name="connsiteY11" fmla="*/ 3417081 h 3717649"/>
              <a:gd name="connsiteX12" fmla="*/ 0 w 5211506"/>
              <a:gd name="connsiteY12" fmla="*/ 2214844 h 3717649"/>
              <a:gd name="connsiteX13" fmla="*/ 300568 w 5211506"/>
              <a:gd name="connsiteY13" fmla="*/ 1914276 h 3717649"/>
              <a:gd name="connsiteX14" fmla="*/ 1519624 w 5211506"/>
              <a:gd name="connsiteY14" fmla="*/ 1914276 h 3717649"/>
              <a:gd name="connsiteX15" fmla="*/ 1519624 w 5211506"/>
              <a:gd name="connsiteY15" fmla="*/ 430643 h 3717649"/>
              <a:gd name="connsiteX16" fmla="*/ 1950267 w 5211506"/>
              <a:gd name="connsiteY16" fmla="*/ 0 h 371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11506" h="3717649">
                <a:moveTo>
                  <a:pt x="1950267" y="0"/>
                </a:moveTo>
                <a:lnTo>
                  <a:pt x="3672790" y="0"/>
                </a:lnTo>
                <a:cubicBezTo>
                  <a:pt x="3910628" y="0"/>
                  <a:pt x="4103433" y="192805"/>
                  <a:pt x="4103433" y="430643"/>
                </a:cubicBezTo>
                <a:lnTo>
                  <a:pt x="4103433" y="1914276"/>
                </a:lnTo>
                <a:lnTo>
                  <a:pt x="4910938" y="1914276"/>
                </a:lnTo>
                <a:cubicBezTo>
                  <a:pt x="5076937" y="1914276"/>
                  <a:pt x="5211506" y="2048845"/>
                  <a:pt x="5211506" y="2214844"/>
                </a:cubicBezTo>
                <a:lnTo>
                  <a:pt x="5211506" y="3417081"/>
                </a:lnTo>
                <a:cubicBezTo>
                  <a:pt x="5211506" y="3583080"/>
                  <a:pt x="5076937" y="3717649"/>
                  <a:pt x="4910938" y="3717649"/>
                </a:cubicBezTo>
                <a:lnTo>
                  <a:pt x="3672790" y="3717649"/>
                </a:lnTo>
                <a:lnTo>
                  <a:pt x="1950267" y="3717649"/>
                </a:lnTo>
                <a:lnTo>
                  <a:pt x="300568" y="3717649"/>
                </a:lnTo>
                <a:cubicBezTo>
                  <a:pt x="134569" y="3717649"/>
                  <a:pt x="0" y="3583080"/>
                  <a:pt x="0" y="3417081"/>
                </a:cubicBezTo>
                <a:lnTo>
                  <a:pt x="0" y="2214844"/>
                </a:lnTo>
                <a:cubicBezTo>
                  <a:pt x="0" y="2048845"/>
                  <a:pt x="134569" y="1914276"/>
                  <a:pt x="300568" y="1914276"/>
                </a:cubicBezTo>
                <a:lnTo>
                  <a:pt x="1519624" y="1914276"/>
                </a:lnTo>
                <a:lnTo>
                  <a:pt x="1519624" y="430643"/>
                </a:lnTo>
                <a:cubicBezTo>
                  <a:pt x="1519624" y="192805"/>
                  <a:pt x="1712429" y="0"/>
                  <a:pt x="195026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E9396-B2E3-47F8-BB28-FA40D55832C5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9EEB0C7-8EC7-4E90-9404-669C57F05507}"/>
              </a:ext>
            </a:extLst>
          </p:cNvPr>
          <p:cNvCxnSpPr>
            <a:cxnSpLocks/>
            <a:stCxn id="7" idx="2"/>
            <a:endCxn id="48" idx="0"/>
          </p:cNvCxnSpPr>
          <p:nvPr/>
        </p:nvCxnSpPr>
        <p:spPr>
          <a:xfrm flipH="1">
            <a:off x="1512036" y="2795999"/>
            <a:ext cx="7908" cy="14735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738A1C-5C05-4C23-A05D-992F3A24B8F1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2162496" y="5130904"/>
            <a:ext cx="1348391" cy="199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A838CDC-F04F-4503-A17F-571039D6A6E1}"/>
              </a:ext>
            </a:extLst>
          </p:cNvPr>
          <p:cNvGrpSpPr/>
          <p:nvPr/>
        </p:nvGrpSpPr>
        <p:grpSpPr>
          <a:xfrm>
            <a:off x="877393" y="1335265"/>
            <a:ext cx="1285103" cy="1460734"/>
            <a:chOff x="10255217" y="-2062988"/>
            <a:chExt cx="1285103" cy="146073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81D8760-95C3-47F9-A4C7-C196465A4924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E0863C0-1AD8-4F25-A139-0EB920B19EE5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353EE76D-BC5C-4605-A423-D9F72DC70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394" y="1614899"/>
            <a:ext cx="1181100" cy="1181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482CFA-10B6-4F81-BDB3-1992D50C3F7F}"/>
              </a:ext>
            </a:extLst>
          </p:cNvPr>
          <p:cNvSpPr txBox="1"/>
          <p:nvPr/>
        </p:nvSpPr>
        <p:spPr>
          <a:xfrm>
            <a:off x="1037386" y="1290086"/>
            <a:ext cx="9685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71C6E1F-0F7B-4AC0-8AFB-1495F93E57C2}"/>
              </a:ext>
            </a:extLst>
          </p:cNvPr>
          <p:cNvGrpSpPr/>
          <p:nvPr/>
        </p:nvGrpSpPr>
        <p:grpSpPr>
          <a:xfrm>
            <a:off x="877393" y="4314717"/>
            <a:ext cx="1285103" cy="1460734"/>
            <a:chOff x="10255217" y="-2062988"/>
            <a:chExt cx="1285103" cy="146073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A87690B-D49B-43F8-A719-E43E8D760F78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E98B861-3885-4076-ABFE-839B6440C5C7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A936238-3A58-4004-B869-631EC6B209AC}"/>
              </a:ext>
            </a:extLst>
          </p:cNvPr>
          <p:cNvSpPr txBox="1"/>
          <p:nvPr/>
        </p:nvSpPr>
        <p:spPr>
          <a:xfrm>
            <a:off x="1037386" y="4269538"/>
            <a:ext cx="949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F357FE0-E5A2-420E-8727-5E08FF56A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3" y="4791771"/>
            <a:ext cx="817273" cy="817273"/>
          </a:xfrm>
          <a:prstGeom prst="rect">
            <a:avLst/>
          </a:prstGeom>
        </p:spPr>
      </p:pic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BF8ACC1-7A49-4851-B579-FC6E4A531785}"/>
              </a:ext>
            </a:extLst>
          </p:cNvPr>
          <p:cNvGrpSpPr/>
          <p:nvPr/>
        </p:nvGrpSpPr>
        <p:grpSpPr>
          <a:xfrm>
            <a:off x="3460087" y="4272338"/>
            <a:ext cx="1285103" cy="1545722"/>
            <a:chOff x="3342002" y="4250088"/>
            <a:chExt cx="1285103" cy="154572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982DFF3-C0E5-4FDB-879C-C9231A6FA5CA}"/>
                </a:ext>
              </a:extLst>
            </p:cNvPr>
            <p:cNvGrpSpPr/>
            <p:nvPr/>
          </p:nvGrpSpPr>
          <p:grpSpPr>
            <a:xfrm>
              <a:off x="3342002" y="4290471"/>
              <a:ext cx="1285103" cy="1460734"/>
              <a:chOff x="10255217" y="-2062988"/>
              <a:chExt cx="1285103" cy="1460734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DB67F92-C2E2-4DC5-B27B-0DB1D9A923F7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FD063F-E443-48B5-9092-6F000936823B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97BA04D-339F-4DA9-9B93-1D2107B2B8B0}"/>
                </a:ext>
              </a:extLst>
            </p:cNvPr>
            <p:cNvSpPr txBox="1"/>
            <p:nvPr/>
          </p:nvSpPr>
          <p:spPr>
            <a:xfrm>
              <a:off x="3401157" y="4250088"/>
              <a:ext cx="1190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Gateway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C6CAE5-CAD7-4D8A-9E4C-90E250AFA36B}"/>
                </a:ext>
              </a:extLst>
            </p:cNvPr>
            <p:cNvSpPr txBox="1"/>
            <p:nvPr/>
          </p:nvSpPr>
          <p:spPr>
            <a:xfrm>
              <a:off x="3548600" y="5241812"/>
              <a:ext cx="8719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Zuul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4C8651AC-D64A-4A13-889B-B0FBA56E51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3526786" y="4576308"/>
              <a:ext cx="925462" cy="945250"/>
            </a:xfrm>
            <a:prstGeom prst="rect">
              <a:avLst/>
            </a:prstGeom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7068AB6-C1AF-45F7-AF2D-10BE7180A47D}"/>
              </a:ext>
            </a:extLst>
          </p:cNvPr>
          <p:cNvGrpSpPr/>
          <p:nvPr/>
        </p:nvGrpSpPr>
        <p:grpSpPr>
          <a:xfrm>
            <a:off x="2927341" y="1713671"/>
            <a:ext cx="1285103" cy="1505913"/>
            <a:chOff x="3407622" y="1560331"/>
            <a:chExt cx="1285103" cy="1505913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756041D9-9175-4FED-BF05-4B797653AF99}"/>
                </a:ext>
              </a:extLst>
            </p:cNvPr>
            <p:cNvGrpSpPr/>
            <p:nvPr/>
          </p:nvGrpSpPr>
          <p:grpSpPr>
            <a:xfrm>
              <a:off x="3407622" y="1605510"/>
              <a:ext cx="1285103" cy="1460734"/>
              <a:chOff x="10255217" y="-2062988"/>
              <a:chExt cx="1285103" cy="1460734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7326E744-29BD-443E-8CEA-202460C7D3AD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DF03E543-723E-4C72-AF20-63B4203318CE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23BD0FD-8B95-4BD3-9915-0BF1B5AC31FE}"/>
                </a:ext>
              </a:extLst>
            </p:cNvPr>
            <p:cNvSpPr txBox="1"/>
            <p:nvPr/>
          </p:nvSpPr>
          <p:spPr>
            <a:xfrm>
              <a:off x="3567615" y="1560331"/>
              <a:ext cx="97334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저장소</a:t>
              </a: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084F3901-1F96-48AC-95B3-62DE77412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835" y="2100872"/>
              <a:ext cx="814675" cy="752008"/>
            </a:xfrm>
            <a:prstGeom prst="rect">
              <a:avLst/>
            </a:prstGeom>
          </p:spPr>
        </p:pic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A81D270-9FC4-4378-A25A-77061DB8874E}"/>
              </a:ext>
            </a:extLst>
          </p:cNvPr>
          <p:cNvCxnSpPr>
            <a:cxnSpLocks/>
          </p:cNvCxnSpPr>
          <p:nvPr/>
        </p:nvCxnSpPr>
        <p:spPr>
          <a:xfrm>
            <a:off x="2184793" y="1998775"/>
            <a:ext cx="749080" cy="255437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612B1A2-8410-4AC1-B427-F39968BD8241}"/>
              </a:ext>
            </a:extLst>
          </p:cNvPr>
          <p:cNvGrpSpPr/>
          <p:nvPr/>
        </p:nvGrpSpPr>
        <p:grpSpPr>
          <a:xfrm>
            <a:off x="5367132" y="2322524"/>
            <a:ext cx="1368122" cy="1533900"/>
            <a:chOff x="5289696" y="2828061"/>
            <a:chExt cx="1368122" cy="1533900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FB37B19-ED48-41EF-887E-A3734DC46226}"/>
                </a:ext>
              </a:extLst>
            </p:cNvPr>
            <p:cNvGrpSpPr/>
            <p:nvPr/>
          </p:nvGrpSpPr>
          <p:grpSpPr>
            <a:xfrm>
              <a:off x="5306943" y="2856622"/>
              <a:ext cx="1285103" cy="1460734"/>
              <a:chOff x="10255217" y="-2062988"/>
              <a:chExt cx="1285103" cy="1460734"/>
            </a:xfrm>
          </p:grpSpPr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716C2114-A917-48E3-BFDF-31CCC1542BE1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7E12C356-9A3B-4FE5-A2BF-89BAC58001CA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76C0969-4A5F-4E41-BA38-17A8A36797E9}"/>
                </a:ext>
              </a:extLst>
            </p:cNvPr>
            <p:cNvSpPr txBox="1"/>
            <p:nvPr/>
          </p:nvSpPr>
          <p:spPr>
            <a:xfrm>
              <a:off x="5289696" y="2828061"/>
              <a:ext cx="1368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Discovery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AC3889B-1DD2-4EB4-8744-D98A69A6CF3B}"/>
                </a:ext>
              </a:extLst>
            </p:cNvPr>
            <p:cNvSpPr txBox="1"/>
            <p:nvPr/>
          </p:nvSpPr>
          <p:spPr>
            <a:xfrm>
              <a:off x="5323041" y="3807963"/>
              <a:ext cx="13301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Eureka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E702E526-122A-4DF1-BDAB-A369C1026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5491727" y="3142459"/>
              <a:ext cx="925462" cy="945250"/>
            </a:xfrm>
            <a:prstGeom prst="rect">
              <a:avLst/>
            </a:prstGeom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B241966-02D0-4961-9456-E95850FB3F57}"/>
              </a:ext>
            </a:extLst>
          </p:cNvPr>
          <p:cNvGrpSpPr/>
          <p:nvPr/>
        </p:nvGrpSpPr>
        <p:grpSpPr>
          <a:xfrm>
            <a:off x="5555775" y="4239945"/>
            <a:ext cx="2806795" cy="1518837"/>
            <a:chOff x="7028607" y="4157485"/>
            <a:chExt cx="2806795" cy="1518837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D5ED9204-1E5C-4A84-A793-F940E8EA5081}"/>
                </a:ext>
              </a:extLst>
            </p:cNvPr>
            <p:cNvGrpSpPr/>
            <p:nvPr/>
          </p:nvGrpSpPr>
          <p:grpSpPr>
            <a:xfrm>
              <a:off x="7028607" y="4215588"/>
              <a:ext cx="2806795" cy="1460734"/>
              <a:chOff x="10255217" y="-2062988"/>
              <a:chExt cx="1285103" cy="1460734"/>
            </a:xfrm>
          </p:grpSpPr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F32F53F4-E5EC-4A21-B53F-7A3FE6D52D5F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0E50C46-3D5A-498C-90D5-5B7C6890124B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3CE916-6A03-4BBA-A94D-71F2AE4A3607}"/>
                </a:ext>
              </a:extLst>
            </p:cNvPr>
            <p:cNvSpPr txBox="1"/>
            <p:nvPr/>
          </p:nvSpPr>
          <p:spPr>
            <a:xfrm>
              <a:off x="7421889" y="4157485"/>
              <a:ext cx="211275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Microservices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15A32BF-C597-44B0-A349-14F229ADA1FF}"/>
                </a:ext>
              </a:extLst>
            </p:cNvPr>
            <p:cNvSpPr txBox="1"/>
            <p:nvPr/>
          </p:nvSpPr>
          <p:spPr>
            <a:xfrm>
              <a:off x="8119035" y="4576308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1. USER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26" name="그림 125" descr="그리기이(가) 표시된 사진&#10;&#10;자동 생성된 설명">
              <a:extLst>
                <a:ext uri="{FF2B5EF4-FFF2-40B4-BE49-F238E27FC236}">
                  <a16:creationId xmlns:a16="http://schemas.microsoft.com/office/drawing/2014/main" id="{7DF8DC2B-E52B-4052-BFCF-ADB127B0B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2" t="26388" r="25849" b="26381"/>
            <a:stretch/>
          </p:blipFill>
          <p:spPr>
            <a:xfrm>
              <a:off x="7117139" y="4742480"/>
              <a:ext cx="813772" cy="714301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B09138E-E496-4A18-BB27-65835BA5F90E}"/>
                </a:ext>
              </a:extLst>
            </p:cNvPr>
            <p:cNvSpPr txBox="1"/>
            <p:nvPr/>
          </p:nvSpPr>
          <p:spPr>
            <a:xfrm>
              <a:off x="8114510" y="4892691"/>
              <a:ext cx="143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2. QABANK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772E8F-F87F-427F-A741-9F5BE773D121}"/>
                </a:ext>
              </a:extLst>
            </p:cNvPr>
            <p:cNvSpPr txBox="1"/>
            <p:nvPr/>
          </p:nvSpPr>
          <p:spPr>
            <a:xfrm>
              <a:off x="8114510" y="5220541"/>
              <a:ext cx="13247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3. RESULT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09B68F5-AAD4-46F9-8D9A-58AEB63B71CA}"/>
              </a:ext>
            </a:extLst>
          </p:cNvPr>
          <p:cNvCxnSpPr>
            <a:cxnSpLocks/>
          </p:cNvCxnSpPr>
          <p:nvPr/>
        </p:nvCxnSpPr>
        <p:spPr>
          <a:xfrm>
            <a:off x="4709632" y="5152287"/>
            <a:ext cx="880868" cy="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F1FD9A7-A040-4F53-9F14-E20652032A42}"/>
              </a:ext>
            </a:extLst>
          </p:cNvPr>
          <p:cNvCxnSpPr>
            <a:cxnSpLocks/>
          </p:cNvCxnSpPr>
          <p:nvPr/>
        </p:nvCxnSpPr>
        <p:spPr>
          <a:xfrm flipV="1">
            <a:off x="4727562" y="3811819"/>
            <a:ext cx="1208547" cy="7867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50CF71FB-1C1A-46DA-BD92-EBC1751A40D3}"/>
              </a:ext>
            </a:extLst>
          </p:cNvPr>
          <p:cNvCxnSpPr>
            <a:cxnSpLocks/>
          </p:cNvCxnSpPr>
          <p:nvPr/>
        </p:nvCxnSpPr>
        <p:spPr>
          <a:xfrm flipH="1" flipV="1">
            <a:off x="6255893" y="3803279"/>
            <a:ext cx="749543" cy="48746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A4F6AEA5-C46C-4ECB-8F41-429285A0E9A7}"/>
              </a:ext>
            </a:extLst>
          </p:cNvPr>
          <p:cNvGrpSpPr/>
          <p:nvPr/>
        </p:nvGrpSpPr>
        <p:grpSpPr>
          <a:xfrm>
            <a:off x="7745344" y="1758998"/>
            <a:ext cx="1287937" cy="1582128"/>
            <a:chOff x="13136344" y="1533949"/>
            <a:chExt cx="1287937" cy="1582128"/>
          </a:xfrm>
        </p:grpSpPr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67064AC7-2DCD-4C45-A772-D2070B14D154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EC836639-E36A-4ECF-935B-66E9D6452890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65C28E7D-CA0C-4A01-A8BC-7D4C29ADFB72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88E7AA8-9E3A-481C-8989-2974299C466D}"/>
                </a:ext>
              </a:extLst>
            </p:cNvPr>
            <p:cNvSpPr txBox="1"/>
            <p:nvPr/>
          </p:nvSpPr>
          <p:spPr>
            <a:xfrm>
              <a:off x="13421465" y="1533949"/>
              <a:ext cx="74571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Env.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C9F77BA-846C-4B72-BAD5-66787281C6BF}"/>
                </a:ext>
              </a:extLst>
            </p:cNvPr>
            <p:cNvSpPr txBox="1"/>
            <p:nvPr/>
          </p:nvSpPr>
          <p:spPr>
            <a:xfrm>
              <a:off x="13172015" y="2562079"/>
              <a:ext cx="12522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Config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476BC0A3-1802-491C-92D6-4F3CF0F3BA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13305773" y="1864051"/>
              <a:ext cx="925462" cy="945250"/>
            </a:xfrm>
            <a:prstGeom prst="rect">
              <a:avLst/>
            </a:prstGeom>
          </p:spPr>
        </p:pic>
      </p:grp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DEC486D5-C827-4654-A44F-1A4460F9668A}"/>
              </a:ext>
            </a:extLst>
          </p:cNvPr>
          <p:cNvCxnSpPr>
            <a:cxnSpLocks/>
            <a:endCxn id="164" idx="1"/>
          </p:cNvCxnSpPr>
          <p:nvPr/>
        </p:nvCxnSpPr>
        <p:spPr>
          <a:xfrm flipV="1">
            <a:off x="7351558" y="2622360"/>
            <a:ext cx="393786" cy="614448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27C37A6-22A5-454F-99B9-E16A536C1341}"/>
              </a:ext>
            </a:extLst>
          </p:cNvPr>
          <p:cNvSpPr/>
          <p:nvPr/>
        </p:nvSpPr>
        <p:spPr>
          <a:xfrm>
            <a:off x="5305834" y="1927892"/>
            <a:ext cx="1543647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9879AF-CDBD-4F18-9E65-290D65EDC957}"/>
              </a:ext>
            </a:extLst>
          </p:cNvPr>
          <p:cNvSpPr txBox="1"/>
          <p:nvPr/>
        </p:nvSpPr>
        <p:spPr>
          <a:xfrm>
            <a:off x="5379133" y="1874604"/>
            <a:ext cx="13933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Services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92A4520-4FF5-40E4-BDAD-998D00032D19}"/>
              </a:ext>
            </a:extLst>
          </p:cNvPr>
          <p:cNvSpPr/>
          <p:nvPr/>
        </p:nvSpPr>
        <p:spPr>
          <a:xfrm>
            <a:off x="4995572" y="1143362"/>
            <a:ext cx="3874858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5D595DA-9C12-4A94-96A2-342010598FB5}"/>
              </a:ext>
            </a:extLst>
          </p:cNvPr>
          <p:cNvSpPr txBox="1"/>
          <p:nvPr/>
        </p:nvSpPr>
        <p:spPr>
          <a:xfrm>
            <a:off x="5544784" y="1047557"/>
            <a:ext cx="2951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Project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27766FE-3910-4BE2-9A17-632A56A917B3}"/>
              </a:ext>
            </a:extLst>
          </p:cNvPr>
          <p:cNvCxnSpPr>
            <a:cxnSpLocks/>
          </p:cNvCxnSpPr>
          <p:nvPr/>
        </p:nvCxnSpPr>
        <p:spPr>
          <a:xfrm>
            <a:off x="4179614" y="2630216"/>
            <a:ext cx="650214" cy="46165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9826B122-1F7B-4F0B-90B9-74EA76BEFAE5}"/>
              </a:ext>
            </a:extLst>
          </p:cNvPr>
          <p:cNvGrpSpPr/>
          <p:nvPr/>
        </p:nvGrpSpPr>
        <p:grpSpPr>
          <a:xfrm>
            <a:off x="8755856" y="4377140"/>
            <a:ext cx="2421641" cy="1502153"/>
            <a:chOff x="13136344" y="1537709"/>
            <a:chExt cx="1285103" cy="1502153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0817F384-B486-48BB-9BEF-5077150311A9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89" name="사각형: 둥근 모서리 188">
                <a:extLst>
                  <a:ext uri="{FF2B5EF4-FFF2-40B4-BE49-F238E27FC236}">
                    <a16:creationId xmlns:a16="http://schemas.microsoft.com/office/drawing/2014/main" id="{DA11A8EF-1457-4BF6-ABD0-0F10FFF4EE18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EB8FB624-CCC5-4B80-93EE-254A9C4B00A3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CA0B4DB-F165-4613-872B-5F7EF9B89683}"/>
                </a:ext>
              </a:extLst>
            </p:cNvPr>
            <p:cNvSpPr txBox="1"/>
            <p:nvPr/>
          </p:nvSpPr>
          <p:spPr>
            <a:xfrm>
              <a:off x="13328166" y="1537709"/>
              <a:ext cx="9058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AF8F36F-46F4-4FBA-B568-B2349EDE4FB6}"/>
              </a:ext>
            </a:extLst>
          </p:cNvPr>
          <p:cNvGrpSpPr/>
          <p:nvPr/>
        </p:nvGrpSpPr>
        <p:grpSpPr>
          <a:xfrm>
            <a:off x="9364641" y="1738464"/>
            <a:ext cx="1949966" cy="1201317"/>
            <a:chOff x="13136344" y="1540103"/>
            <a:chExt cx="1285103" cy="1575974"/>
          </a:xfrm>
        </p:grpSpPr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A5E4022C-3014-4DD3-A2D3-87527E41C54D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96" name="사각형: 둥근 모서리 195">
                <a:extLst>
                  <a:ext uri="{FF2B5EF4-FFF2-40B4-BE49-F238E27FC236}">
                    <a16:creationId xmlns:a16="http://schemas.microsoft.com/office/drawing/2014/main" id="{5DF7A381-4AD4-4EB5-9AB6-742E61598F27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3504392A-7351-447A-AAA7-E32CE6724C99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9B9477E-F2E3-44B3-AAFE-A8909417C745}"/>
                </a:ext>
              </a:extLst>
            </p:cNvPr>
            <p:cNvSpPr txBox="1"/>
            <p:nvPr/>
          </p:nvSpPr>
          <p:spPr>
            <a:xfrm>
              <a:off x="13500359" y="1540103"/>
              <a:ext cx="602890" cy="464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Queuing</a:t>
              </a:r>
              <a:endParaRPr lang="ko-KR" altLang="en-US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48B5588-136C-40F3-B518-772A4DDBF936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199" name="그림 198" descr="그리기이(가) 표시된 사진&#10;&#10;자동 생성된 설명">
            <a:extLst>
              <a:ext uri="{FF2B5EF4-FFF2-40B4-BE49-F238E27FC236}">
                <a16:creationId xmlns:a16="http://schemas.microsoft.com/office/drawing/2014/main" id="{11787449-CC40-47D7-9063-A8C98C3FAC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537" y="2131674"/>
            <a:ext cx="629436" cy="666971"/>
          </a:xfrm>
          <a:prstGeom prst="rect">
            <a:avLst/>
          </a:prstGeom>
        </p:spPr>
      </p:pic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1434AF61-1A25-456A-88A9-E537089587FF}"/>
              </a:ext>
            </a:extLst>
          </p:cNvPr>
          <p:cNvGrpSpPr/>
          <p:nvPr/>
        </p:nvGrpSpPr>
        <p:grpSpPr>
          <a:xfrm>
            <a:off x="9364641" y="3087204"/>
            <a:ext cx="1973540" cy="1186246"/>
            <a:chOff x="13136343" y="1559874"/>
            <a:chExt cx="1285103" cy="1556203"/>
          </a:xfrm>
        </p:grpSpPr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3FD6DF30-D7F5-4DCB-9F90-4F7FA7BD8E26}"/>
                </a:ext>
              </a:extLst>
            </p:cNvPr>
            <p:cNvGrpSpPr/>
            <p:nvPr/>
          </p:nvGrpSpPr>
          <p:grpSpPr>
            <a:xfrm>
              <a:off x="13136343" y="1579128"/>
              <a:ext cx="1285103" cy="1460734"/>
              <a:chOff x="10255216" y="-2062988"/>
              <a:chExt cx="1285103" cy="1460734"/>
            </a:xfrm>
          </p:grpSpPr>
          <p:sp>
            <p:nvSpPr>
              <p:cNvPr id="211" name="사각형: 둥근 모서리 210">
                <a:extLst>
                  <a:ext uri="{FF2B5EF4-FFF2-40B4-BE49-F238E27FC236}">
                    <a16:creationId xmlns:a16="http://schemas.microsoft.com/office/drawing/2014/main" id="{FFD80E5A-4071-4439-8B46-E590580EC976}"/>
                  </a:ext>
                </a:extLst>
              </p:cNvPr>
              <p:cNvSpPr/>
              <p:nvPr/>
            </p:nvSpPr>
            <p:spPr>
              <a:xfrm>
                <a:off x="10255216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5EFF6741-4EC0-4B06-A268-28FF98EFD697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3CB26D4-212E-4638-8555-27E2682561E1}"/>
                </a:ext>
              </a:extLst>
            </p:cNvPr>
            <p:cNvSpPr txBox="1"/>
            <p:nvPr/>
          </p:nvSpPr>
          <p:spPr>
            <a:xfrm>
              <a:off x="13223866" y="1559874"/>
              <a:ext cx="1119394" cy="383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Logging &amp; Monitoring</a:t>
              </a:r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06764FF-6646-4A04-826B-507978C1CCFD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7" name="그림 21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6508D25A-2EA2-421A-AFBE-56857B8FE0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5" r="13098" b="30129"/>
          <a:stretch/>
        </p:blipFill>
        <p:spPr>
          <a:xfrm>
            <a:off x="10654752" y="3379273"/>
            <a:ext cx="630402" cy="603076"/>
          </a:xfrm>
          <a:prstGeom prst="rect">
            <a:avLst/>
          </a:prstGeom>
        </p:spPr>
      </p:pic>
      <p:pic>
        <p:nvPicPr>
          <p:cNvPr id="215" name="그림 214" descr="그리기이(가) 표시된 사진&#10;&#10;자동 생성된 설명">
            <a:extLst>
              <a:ext uri="{FF2B5EF4-FFF2-40B4-BE49-F238E27FC236}">
                <a16:creationId xmlns:a16="http://schemas.microsoft.com/office/drawing/2014/main" id="{4D8E4900-8E62-4254-A301-6F02425384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05" y="3526536"/>
            <a:ext cx="1080692" cy="38411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9ACAAB13-9DF7-42FB-8E99-3C748D0E8221}"/>
              </a:ext>
            </a:extLst>
          </p:cNvPr>
          <p:cNvSpPr txBox="1"/>
          <p:nvPr/>
        </p:nvSpPr>
        <p:spPr>
          <a:xfrm>
            <a:off x="10460490" y="3571176"/>
            <a:ext cx="3321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18949CE-DCA3-4C25-9B9A-21DEDA400D4A}"/>
              </a:ext>
            </a:extLst>
          </p:cNvPr>
          <p:cNvSpPr txBox="1"/>
          <p:nvPr/>
        </p:nvSpPr>
        <p:spPr>
          <a:xfrm>
            <a:off x="9849776" y="4860385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USER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8761AEC-CAE0-4C45-826A-7BCF22CA2F11}"/>
              </a:ext>
            </a:extLst>
          </p:cNvPr>
          <p:cNvSpPr txBox="1"/>
          <p:nvPr/>
        </p:nvSpPr>
        <p:spPr>
          <a:xfrm>
            <a:off x="9836926" y="5151005"/>
            <a:ext cx="143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QABANK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38D0130-0156-4724-902E-D7BDDB4157CB}"/>
              </a:ext>
            </a:extLst>
          </p:cNvPr>
          <p:cNvSpPr txBox="1"/>
          <p:nvPr/>
        </p:nvSpPr>
        <p:spPr>
          <a:xfrm>
            <a:off x="9846262" y="5441625"/>
            <a:ext cx="1324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RESULT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23" name="그림 222" descr="그리기이(가) 표시된 사진&#10;&#10;자동 생성된 설명">
            <a:extLst>
              <a:ext uri="{FF2B5EF4-FFF2-40B4-BE49-F238E27FC236}">
                <a16:creationId xmlns:a16="http://schemas.microsoft.com/office/drawing/2014/main" id="{73088BD6-A65F-4648-AC16-31FD5F2EBF3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3" t="11043" r="15605" b="15451"/>
          <a:stretch/>
        </p:blipFill>
        <p:spPr>
          <a:xfrm>
            <a:off x="8776907" y="4971359"/>
            <a:ext cx="1061772" cy="647699"/>
          </a:xfrm>
          <a:prstGeom prst="rect">
            <a:avLst/>
          </a:prstGeom>
        </p:spPr>
      </p:pic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709116FB-9D85-496E-9501-76D5DC015328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>
            <a:off x="9030447" y="2484537"/>
            <a:ext cx="454266" cy="137823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BB63977C-7CF8-4E81-A4CB-A77110BD8A63}"/>
              </a:ext>
            </a:extLst>
          </p:cNvPr>
          <p:cNvCxnSpPr>
            <a:cxnSpLocks/>
          </p:cNvCxnSpPr>
          <p:nvPr/>
        </p:nvCxnSpPr>
        <p:spPr>
          <a:xfrm flipH="1" flipV="1">
            <a:off x="7342397" y="3209981"/>
            <a:ext cx="2034055" cy="51521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4AD008E2-FE6F-4D82-A7C8-F7A601A9E8CB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8362570" y="5116231"/>
            <a:ext cx="536103" cy="144264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1CCE6DCE-68B0-4BF6-8FA4-5022FE5E9569}"/>
              </a:ext>
            </a:extLst>
          </p:cNvPr>
          <p:cNvSpPr/>
          <p:nvPr/>
        </p:nvSpPr>
        <p:spPr>
          <a:xfrm>
            <a:off x="465666" y="1047557"/>
            <a:ext cx="11260667" cy="5306877"/>
          </a:xfrm>
          <a:custGeom>
            <a:avLst/>
            <a:gdLst>
              <a:gd name="connsiteX0" fmla="*/ 549427 w 11260667"/>
              <a:gd name="connsiteY0" fmla="*/ 3198189 h 5306877"/>
              <a:gd name="connsiteX1" fmla="*/ 281257 w 11260667"/>
              <a:gd name="connsiteY1" fmla="*/ 3466359 h 5306877"/>
              <a:gd name="connsiteX2" fmla="*/ 281257 w 11260667"/>
              <a:gd name="connsiteY2" fmla="*/ 4539005 h 5306877"/>
              <a:gd name="connsiteX3" fmla="*/ 549427 w 11260667"/>
              <a:gd name="connsiteY3" fmla="*/ 4807175 h 5306877"/>
              <a:gd name="connsiteX4" fmla="*/ 4105948 w 11260667"/>
              <a:gd name="connsiteY4" fmla="*/ 4807175 h 5306877"/>
              <a:gd name="connsiteX5" fmla="*/ 4374118 w 11260667"/>
              <a:gd name="connsiteY5" fmla="*/ 4539005 h 5306877"/>
              <a:gd name="connsiteX6" fmla="*/ 4374118 w 11260667"/>
              <a:gd name="connsiteY6" fmla="*/ 3466359 h 5306877"/>
              <a:gd name="connsiteX7" fmla="*/ 4105948 w 11260667"/>
              <a:gd name="connsiteY7" fmla="*/ 3198189 h 5306877"/>
              <a:gd name="connsiteX8" fmla="*/ 884497 w 11260667"/>
              <a:gd name="connsiteY8" fmla="*/ 0 h 5306877"/>
              <a:gd name="connsiteX9" fmla="*/ 10376170 w 11260667"/>
              <a:gd name="connsiteY9" fmla="*/ 0 h 5306877"/>
              <a:gd name="connsiteX10" fmla="*/ 11260667 w 11260667"/>
              <a:gd name="connsiteY10" fmla="*/ 884497 h 5306877"/>
              <a:gd name="connsiteX11" fmla="*/ 11260667 w 11260667"/>
              <a:gd name="connsiteY11" fmla="*/ 4422380 h 5306877"/>
              <a:gd name="connsiteX12" fmla="*/ 10376170 w 11260667"/>
              <a:gd name="connsiteY12" fmla="*/ 5306877 h 5306877"/>
              <a:gd name="connsiteX13" fmla="*/ 884497 w 11260667"/>
              <a:gd name="connsiteY13" fmla="*/ 5306877 h 5306877"/>
              <a:gd name="connsiteX14" fmla="*/ 0 w 11260667"/>
              <a:gd name="connsiteY14" fmla="*/ 4422380 h 5306877"/>
              <a:gd name="connsiteX15" fmla="*/ 0 w 11260667"/>
              <a:gd name="connsiteY15" fmla="*/ 884497 h 5306877"/>
              <a:gd name="connsiteX16" fmla="*/ 884497 w 11260667"/>
              <a:gd name="connsiteY16" fmla="*/ 0 h 530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60667" h="5306877">
                <a:moveTo>
                  <a:pt x="549427" y="3198189"/>
                </a:moveTo>
                <a:cubicBezTo>
                  <a:pt x="401321" y="3198189"/>
                  <a:pt x="281257" y="3318253"/>
                  <a:pt x="281257" y="3466359"/>
                </a:cubicBezTo>
                <a:lnTo>
                  <a:pt x="281257" y="4539005"/>
                </a:lnTo>
                <a:cubicBezTo>
                  <a:pt x="281257" y="4687111"/>
                  <a:pt x="401321" y="4807175"/>
                  <a:pt x="549427" y="4807175"/>
                </a:cubicBezTo>
                <a:lnTo>
                  <a:pt x="4105948" y="4807175"/>
                </a:lnTo>
                <a:cubicBezTo>
                  <a:pt x="4254054" y="4807175"/>
                  <a:pt x="4374118" y="4687111"/>
                  <a:pt x="4374118" y="4539005"/>
                </a:cubicBezTo>
                <a:lnTo>
                  <a:pt x="4374118" y="3466359"/>
                </a:lnTo>
                <a:cubicBezTo>
                  <a:pt x="4374118" y="3318253"/>
                  <a:pt x="4254054" y="3198189"/>
                  <a:pt x="4105948" y="3198189"/>
                </a:cubicBezTo>
                <a:close/>
                <a:moveTo>
                  <a:pt x="884497" y="0"/>
                </a:moveTo>
                <a:lnTo>
                  <a:pt x="10376170" y="0"/>
                </a:lnTo>
                <a:cubicBezTo>
                  <a:pt x="10864664" y="0"/>
                  <a:pt x="11260667" y="396003"/>
                  <a:pt x="11260667" y="884497"/>
                </a:cubicBezTo>
                <a:lnTo>
                  <a:pt x="11260667" y="4422380"/>
                </a:lnTo>
                <a:cubicBezTo>
                  <a:pt x="11260667" y="4910874"/>
                  <a:pt x="10864664" y="5306877"/>
                  <a:pt x="10376170" y="5306877"/>
                </a:cubicBezTo>
                <a:lnTo>
                  <a:pt x="884497" y="5306877"/>
                </a:lnTo>
                <a:cubicBezTo>
                  <a:pt x="396003" y="5306877"/>
                  <a:pt x="0" y="4910874"/>
                  <a:pt x="0" y="4422380"/>
                </a:cubicBezTo>
                <a:lnTo>
                  <a:pt x="0" y="884497"/>
                </a:lnTo>
                <a:cubicBezTo>
                  <a:pt x="0" y="396003"/>
                  <a:pt x="396003" y="0"/>
                  <a:pt x="884497" y="0"/>
                </a:cubicBezTo>
                <a:close/>
              </a:path>
            </a:pathLst>
          </a:cu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75EA527-192A-44EC-BB50-0D1F4230E4B3}"/>
              </a:ext>
            </a:extLst>
          </p:cNvPr>
          <p:cNvSpPr txBox="1"/>
          <p:nvPr/>
        </p:nvSpPr>
        <p:spPr>
          <a:xfrm>
            <a:off x="1895675" y="2985257"/>
            <a:ext cx="897232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en-US" altLang="ko-KR" sz="45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Axios</a:t>
            </a:r>
            <a:r>
              <a: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통신을 통해 문제 정보 요청한다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550B27-24CB-4901-84B5-BC68A7925E63}"/>
              </a:ext>
            </a:extLst>
          </p:cNvPr>
          <p:cNvSpPr txBox="1"/>
          <p:nvPr/>
        </p:nvSpPr>
        <p:spPr>
          <a:xfrm>
            <a:off x="9446721" y="354787"/>
            <a:ext cx="2420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Back-end </a:t>
            </a:r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2197313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91658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C334473-1166-4888-9FCD-102E854A7BBA}"/>
              </a:ext>
            </a:extLst>
          </p:cNvPr>
          <p:cNvSpPr/>
          <p:nvPr/>
        </p:nvSpPr>
        <p:spPr>
          <a:xfrm>
            <a:off x="651680" y="1344901"/>
            <a:ext cx="10888640" cy="4670852"/>
          </a:xfrm>
          <a:custGeom>
            <a:avLst/>
            <a:gdLst>
              <a:gd name="connsiteX0" fmla="*/ 2694323 w 10888640"/>
              <a:gd name="connsiteY0" fmla="*/ 0 h 4509229"/>
              <a:gd name="connsiteX1" fmla="*/ 10137425 w 10888640"/>
              <a:gd name="connsiteY1" fmla="*/ 0 h 4509229"/>
              <a:gd name="connsiteX2" fmla="*/ 10888640 w 10888640"/>
              <a:gd name="connsiteY2" fmla="*/ 751215 h 4509229"/>
              <a:gd name="connsiteX3" fmla="*/ 10888640 w 10888640"/>
              <a:gd name="connsiteY3" fmla="*/ 3755984 h 4509229"/>
              <a:gd name="connsiteX4" fmla="*/ 10137425 w 10888640"/>
              <a:gd name="connsiteY4" fmla="*/ 4507199 h 4509229"/>
              <a:gd name="connsiteX5" fmla="*/ 4912968 w 10888640"/>
              <a:gd name="connsiteY5" fmla="*/ 4507199 h 4509229"/>
              <a:gd name="connsiteX6" fmla="*/ 4892830 w 10888640"/>
              <a:gd name="connsiteY6" fmla="*/ 4509229 h 4509229"/>
              <a:gd name="connsiteX7" fmla="*/ 287159 w 10888640"/>
              <a:gd name="connsiteY7" fmla="*/ 4509229 h 4509229"/>
              <a:gd name="connsiteX8" fmla="*/ 0 w 10888640"/>
              <a:gd name="connsiteY8" fmla="*/ 4222070 h 4509229"/>
              <a:gd name="connsiteX9" fmla="*/ 0 w 10888640"/>
              <a:gd name="connsiteY9" fmla="*/ 3073466 h 4509229"/>
              <a:gd name="connsiteX10" fmla="*/ 287159 w 10888640"/>
              <a:gd name="connsiteY10" fmla="*/ 2786307 h 4509229"/>
              <a:gd name="connsiteX11" fmla="*/ 1943108 w 10888640"/>
              <a:gd name="connsiteY11" fmla="*/ 2786307 h 4509229"/>
              <a:gd name="connsiteX12" fmla="*/ 1943108 w 10888640"/>
              <a:gd name="connsiteY12" fmla="*/ 751215 h 4509229"/>
              <a:gd name="connsiteX13" fmla="*/ 2694323 w 10888640"/>
              <a:gd name="connsiteY13" fmla="*/ 0 h 450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88640" h="4509229">
                <a:moveTo>
                  <a:pt x="2694323" y="0"/>
                </a:moveTo>
                <a:lnTo>
                  <a:pt x="10137425" y="0"/>
                </a:lnTo>
                <a:cubicBezTo>
                  <a:pt x="10552310" y="0"/>
                  <a:pt x="10888640" y="336330"/>
                  <a:pt x="10888640" y="751215"/>
                </a:cubicBezTo>
                <a:lnTo>
                  <a:pt x="10888640" y="3755984"/>
                </a:lnTo>
                <a:cubicBezTo>
                  <a:pt x="10888640" y="4170869"/>
                  <a:pt x="10552310" y="4507199"/>
                  <a:pt x="10137425" y="4507199"/>
                </a:cubicBezTo>
                <a:lnTo>
                  <a:pt x="4912968" y="4507199"/>
                </a:lnTo>
                <a:lnTo>
                  <a:pt x="4892830" y="4509229"/>
                </a:lnTo>
                <a:lnTo>
                  <a:pt x="287159" y="4509229"/>
                </a:lnTo>
                <a:cubicBezTo>
                  <a:pt x="128565" y="4509229"/>
                  <a:pt x="0" y="4380664"/>
                  <a:pt x="0" y="4222070"/>
                </a:cubicBezTo>
                <a:lnTo>
                  <a:pt x="0" y="3073466"/>
                </a:lnTo>
                <a:cubicBezTo>
                  <a:pt x="0" y="2914872"/>
                  <a:pt x="128565" y="2786307"/>
                  <a:pt x="287159" y="2786307"/>
                </a:cubicBezTo>
                <a:lnTo>
                  <a:pt x="1943108" y="2786307"/>
                </a:lnTo>
                <a:lnTo>
                  <a:pt x="1943108" y="751215"/>
                </a:lnTo>
                <a:cubicBezTo>
                  <a:pt x="1943108" y="336330"/>
                  <a:pt x="2279439" y="0"/>
                  <a:pt x="269432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75E0CAE2-F357-4DC2-AB5B-119179CBC330}"/>
              </a:ext>
            </a:extLst>
          </p:cNvPr>
          <p:cNvSpPr/>
          <p:nvPr/>
        </p:nvSpPr>
        <p:spPr>
          <a:xfrm>
            <a:off x="3284471" y="2220774"/>
            <a:ext cx="5211506" cy="3717649"/>
          </a:xfrm>
          <a:custGeom>
            <a:avLst/>
            <a:gdLst>
              <a:gd name="connsiteX0" fmla="*/ 1950267 w 5211506"/>
              <a:gd name="connsiteY0" fmla="*/ 0 h 3717649"/>
              <a:gd name="connsiteX1" fmla="*/ 3672790 w 5211506"/>
              <a:gd name="connsiteY1" fmla="*/ 0 h 3717649"/>
              <a:gd name="connsiteX2" fmla="*/ 4103433 w 5211506"/>
              <a:gd name="connsiteY2" fmla="*/ 430643 h 3717649"/>
              <a:gd name="connsiteX3" fmla="*/ 4103433 w 5211506"/>
              <a:gd name="connsiteY3" fmla="*/ 1914276 h 3717649"/>
              <a:gd name="connsiteX4" fmla="*/ 4910938 w 5211506"/>
              <a:gd name="connsiteY4" fmla="*/ 1914276 h 3717649"/>
              <a:gd name="connsiteX5" fmla="*/ 5211506 w 5211506"/>
              <a:gd name="connsiteY5" fmla="*/ 2214844 h 3717649"/>
              <a:gd name="connsiteX6" fmla="*/ 5211506 w 5211506"/>
              <a:gd name="connsiteY6" fmla="*/ 3417081 h 3717649"/>
              <a:gd name="connsiteX7" fmla="*/ 4910938 w 5211506"/>
              <a:gd name="connsiteY7" fmla="*/ 3717649 h 3717649"/>
              <a:gd name="connsiteX8" fmla="*/ 3672790 w 5211506"/>
              <a:gd name="connsiteY8" fmla="*/ 3717649 h 3717649"/>
              <a:gd name="connsiteX9" fmla="*/ 1950267 w 5211506"/>
              <a:gd name="connsiteY9" fmla="*/ 3717649 h 3717649"/>
              <a:gd name="connsiteX10" fmla="*/ 300568 w 5211506"/>
              <a:gd name="connsiteY10" fmla="*/ 3717649 h 3717649"/>
              <a:gd name="connsiteX11" fmla="*/ 0 w 5211506"/>
              <a:gd name="connsiteY11" fmla="*/ 3417081 h 3717649"/>
              <a:gd name="connsiteX12" fmla="*/ 0 w 5211506"/>
              <a:gd name="connsiteY12" fmla="*/ 2214844 h 3717649"/>
              <a:gd name="connsiteX13" fmla="*/ 300568 w 5211506"/>
              <a:gd name="connsiteY13" fmla="*/ 1914276 h 3717649"/>
              <a:gd name="connsiteX14" fmla="*/ 1519624 w 5211506"/>
              <a:gd name="connsiteY14" fmla="*/ 1914276 h 3717649"/>
              <a:gd name="connsiteX15" fmla="*/ 1519624 w 5211506"/>
              <a:gd name="connsiteY15" fmla="*/ 430643 h 3717649"/>
              <a:gd name="connsiteX16" fmla="*/ 1950267 w 5211506"/>
              <a:gd name="connsiteY16" fmla="*/ 0 h 371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11506" h="3717649">
                <a:moveTo>
                  <a:pt x="1950267" y="0"/>
                </a:moveTo>
                <a:lnTo>
                  <a:pt x="3672790" y="0"/>
                </a:lnTo>
                <a:cubicBezTo>
                  <a:pt x="3910628" y="0"/>
                  <a:pt x="4103433" y="192805"/>
                  <a:pt x="4103433" y="430643"/>
                </a:cubicBezTo>
                <a:lnTo>
                  <a:pt x="4103433" y="1914276"/>
                </a:lnTo>
                <a:lnTo>
                  <a:pt x="4910938" y="1914276"/>
                </a:lnTo>
                <a:cubicBezTo>
                  <a:pt x="5076937" y="1914276"/>
                  <a:pt x="5211506" y="2048845"/>
                  <a:pt x="5211506" y="2214844"/>
                </a:cubicBezTo>
                <a:lnTo>
                  <a:pt x="5211506" y="3417081"/>
                </a:lnTo>
                <a:cubicBezTo>
                  <a:pt x="5211506" y="3583080"/>
                  <a:pt x="5076937" y="3717649"/>
                  <a:pt x="4910938" y="3717649"/>
                </a:cubicBezTo>
                <a:lnTo>
                  <a:pt x="3672790" y="3717649"/>
                </a:lnTo>
                <a:lnTo>
                  <a:pt x="1950267" y="3717649"/>
                </a:lnTo>
                <a:lnTo>
                  <a:pt x="300568" y="3717649"/>
                </a:lnTo>
                <a:cubicBezTo>
                  <a:pt x="134569" y="3717649"/>
                  <a:pt x="0" y="3583080"/>
                  <a:pt x="0" y="3417081"/>
                </a:cubicBezTo>
                <a:lnTo>
                  <a:pt x="0" y="2214844"/>
                </a:lnTo>
                <a:cubicBezTo>
                  <a:pt x="0" y="2048845"/>
                  <a:pt x="134569" y="1914276"/>
                  <a:pt x="300568" y="1914276"/>
                </a:cubicBezTo>
                <a:lnTo>
                  <a:pt x="1519624" y="1914276"/>
                </a:lnTo>
                <a:lnTo>
                  <a:pt x="1519624" y="430643"/>
                </a:lnTo>
                <a:cubicBezTo>
                  <a:pt x="1519624" y="192805"/>
                  <a:pt x="1712429" y="0"/>
                  <a:pt x="195026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E9396-B2E3-47F8-BB28-FA40D55832C5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9EEB0C7-8EC7-4E90-9404-669C57F05507}"/>
              </a:ext>
            </a:extLst>
          </p:cNvPr>
          <p:cNvCxnSpPr>
            <a:cxnSpLocks/>
            <a:stCxn id="7" idx="2"/>
            <a:endCxn id="48" idx="0"/>
          </p:cNvCxnSpPr>
          <p:nvPr/>
        </p:nvCxnSpPr>
        <p:spPr>
          <a:xfrm flipH="1">
            <a:off x="1512036" y="2795999"/>
            <a:ext cx="7908" cy="14735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738A1C-5C05-4C23-A05D-992F3A24B8F1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2162496" y="5130904"/>
            <a:ext cx="1348391" cy="199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A838CDC-F04F-4503-A17F-571039D6A6E1}"/>
              </a:ext>
            </a:extLst>
          </p:cNvPr>
          <p:cNvGrpSpPr/>
          <p:nvPr/>
        </p:nvGrpSpPr>
        <p:grpSpPr>
          <a:xfrm>
            <a:off x="877393" y="1335265"/>
            <a:ext cx="1285103" cy="1460734"/>
            <a:chOff x="10255217" y="-2062988"/>
            <a:chExt cx="1285103" cy="146073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81D8760-95C3-47F9-A4C7-C196465A4924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E0863C0-1AD8-4F25-A139-0EB920B19EE5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353EE76D-BC5C-4605-A423-D9F72DC70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394" y="1614899"/>
            <a:ext cx="1181100" cy="1181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482CFA-10B6-4F81-BDB3-1992D50C3F7F}"/>
              </a:ext>
            </a:extLst>
          </p:cNvPr>
          <p:cNvSpPr txBox="1"/>
          <p:nvPr/>
        </p:nvSpPr>
        <p:spPr>
          <a:xfrm>
            <a:off x="1037386" y="1290086"/>
            <a:ext cx="9685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71C6E1F-0F7B-4AC0-8AFB-1495F93E57C2}"/>
              </a:ext>
            </a:extLst>
          </p:cNvPr>
          <p:cNvGrpSpPr/>
          <p:nvPr/>
        </p:nvGrpSpPr>
        <p:grpSpPr>
          <a:xfrm>
            <a:off x="877393" y="4314717"/>
            <a:ext cx="1285103" cy="1460734"/>
            <a:chOff x="10255217" y="-2062988"/>
            <a:chExt cx="1285103" cy="146073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A87690B-D49B-43F8-A719-E43E8D760F78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E98B861-3885-4076-ABFE-839B6440C5C7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A936238-3A58-4004-B869-631EC6B209AC}"/>
              </a:ext>
            </a:extLst>
          </p:cNvPr>
          <p:cNvSpPr txBox="1"/>
          <p:nvPr/>
        </p:nvSpPr>
        <p:spPr>
          <a:xfrm>
            <a:off x="1037386" y="4269538"/>
            <a:ext cx="949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F357FE0-E5A2-420E-8727-5E08FF56A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3" y="4791771"/>
            <a:ext cx="817273" cy="817273"/>
          </a:xfrm>
          <a:prstGeom prst="rect">
            <a:avLst/>
          </a:prstGeom>
        </p:spPr>
      </p:pic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BF8ACC1-7A49-4851-B579-FC6E4A531785}"/>
              </a:ext>
            </a:extLst>
          </p:cNvPr>
          <p:cNvGrpSpPr/>
          <p:nvPr/>
        </p:nvGrpSpPr>
        <p:grpSpPr>
          <a:xfrm>
            <a:off x="3460087" y="4272338"/>
            <a:ext cx="1285103" cy="1545722"/>
            <a:chOff x="3342002" y="4250088"/>
            <a:chExt cx="1285103" cy="154572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982DFF3-C0E5-4FDB-879C-C9231A6FA5CA}"/>
                </a:ext>
              </a:extLst>
            </p:cNvPr>
            <p:cNvGrpSpPr/>
            <p:nvPr/>
          </p:nvGrpSpPr>
          <p:grpSpPr>
            <a:xfrm>
              <a:off x="3342002" y="4290471"/>
              <a:ext cx="1285103" cy="1460734"/>
              <a:chOff x="10255217" y="-2062988"/>
              <a:chExt cx="1285103" cy="1460734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DB67F92-C2E2-4DC5-B27B-0DB1D9A923F7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FD063F-E443-48B5-9092-6F000936823B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97BA04D-339F-4DA9-9B93-1D2107B2B8B0}"/>
                </a:ext>
              </a:extLst>
            </p:cNvPr>
            <p:cNvSpPr txBox="1"/>
            <p:nvPr/>
          </p:nvSpPr>
          <p:spPr>
            <a:xfrm>
              <a:off x="3401157" y="4250088"/>
              <a:ext cx="1190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Gateway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C6CAE5-CAD7-4D8A-9E4C-90E250AFA36B}"/>
                </a:ext>
              </a:extLst>
            </p:cNvPr>
            <p:cNvSpPr txBox="1"/>
            <p:nvPr/>
          </p:nvSpPr>
          <p:spPr>
            <a:xfrm>
              <a:off x="3548600" y="5241812"/>
              <a:ext cx="8719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Zuul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4C8651AC-D64A-4A13-889B-B0FBA56E51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3526786" y="4576308"/>
              <a:ext cx="925462" cy="945250"/>
            </a:xfrm>
            <a:prstGeom prst="rect">
              <a:avLst/>
            </a:prstGeom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7068AB6-C1AF-45F7-AF2D-10BE7180A47D}"/>
              </a:ext>
            </a:extLst>
          </p:cNvPr>
          <p:cNvGrpSpPr/>
          <p:nvPr/>
        </p:nvGrpSpPr>
        <p:grpSpPr>
          <a:xfrm>
            <a:off x="2927341" y="1713671"/>
            <a:ext cx="1285103" cy="1505913"/>
            <a:chOff x="3407622" y="1560331"/>
            <a:chExt cx="1285103" cy="1505913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756041D9-9175-4FED-BF05-4B797653AF99}"/>
                </a:ext>
              </a:extLst>
            </p:cNvPr>
            <p:cNvGrpSpPr/>
            <p:nvPr/>
          </p:nvGrpSpPr>
          <p:grpSpPr>
            <a:xfrm>
              <a:off x="3407622" y="1605510"/>
              <a:ext cx="1285103" cy="1460734"/>
              <a:chOff x="10255217" y="-2062988"/>
              <a:chExt cx="1285103" cy="1460734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7326E744-29BD-443E-8CEA-202460C7D3AD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DF03E543-723E-4C72-AF20-63B4203318CE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23BD0FD-8B95-4BD3-9915-0BF1B5AC31FE}"/>
                </a:ext>
              </a:extLst>
            </p:cNvPr>
            <p:cNvSpPr txBox="1"/>
            <p:nvPr/>
          </p:nvSpPr>
          <p:spPr>
            <a:xfrm>
              <a:off x="3567615" y="1560331"/>
              <a:ext cx="97334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저장소</a:t>
              </a: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084F3901-1F96-48AC-95B3-62DE77412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835" y="2100872"/>
              <a:ext cx="814675" cy="752008"/>
            </a:xfrm>
            <a:prstGeom prst="rect">
              <a:avLst/>
            </a:prstGeom>
          </p:spPr>
        </p:pic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A81D270-9FC4-4378-A25A-77061DB8874E}"/>
              </a:ext>
            </a:extLst>
          </p:cNvPr>
          <p:cNvCxnSpPr>
            <a:cxnSpLocks/>
          </p:cNvCxnSpPr>
          <p:nvPr/>
        </p:nvCxnSpPr>
        <p:spPr>
          <a:xfrm>
            <a:off x="2184793" y="1998775"/>
            <a:ext cx="749080" cy="255437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612B1A2-8410-4AC1-B427-F39968BD8241}"/>
              </a:ext>
            </a:extLst>
          </p:cNvPr>
          <p:cNvGrpSpPr/>
          <p:nvPr/>
        </p:nvGrpSpPr>
        <p:grpSpPr>
          <a:xfrm>
            <a:off x="5367132" y="2322524"/>
            <a:ext cx="1368122" cy="1533900"/>
            <a:chOff x="5289696" y="2828061"/>
            <a:chExt cx="1368122" cy="1533900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FB37B19-ED48-41EF-887E-A3734DC46226}"/>
                </a:ext>
              </a:extLst>
            </p:cNvPr>
            <p:cNvGrpSpPr/>
            <p:nvPr/>
          </p:nvGrpSpPr>
          <p:grpSpPr>
            <a:xfrm>
              <a:off x="5306943" y="2856622"/>
              <a:ext cx="1285103" cy="1460734"/>
              <a:chOff x="10255217" y="-2062988"/>
              <a:chExt cx="1285103" cy="1460734"/>
            </a:xfrm>
          </p:grpSpPr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716C2114-A917-48E3-BFDF-31CCC1542BE1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7E12C356-9A3B-4FE5-A2BF-89BAC58001CA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76C0969-4A5F-4E41-BA38-17A8A36797E9}"/>
                </a:ext>
              </a:extLst>
            </p:cNvPr>
            <p:cNvSpPr txBox="1"/>
            <p:nvPr/>
          </p:nvSpPr>
          <p:spPr>
            <a:xfrm>
              <a:off x="5289696" y="2828061"/>
              <a:ext cx="1368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Discovery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AC3889B-1DD2-4EB4-8744-D98A69A6CF3B}"/>
                </a:ext>
              </a:extLst>
            </p:cNvPr>
            <p:cNvSpPr txBox="1"/>
            <p:nvPr/>
          </p:nvSpPr>
          <p:spPr>
            <a:xfrm>
              <a:off x="5323041" y="3807963"/>
              <a:ext cx="13301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Eureka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E702E526-122A-4DF1-BDAB-A369C1026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5491727" y="3142459"/>
              <a:ext cx="925462" cy="945250"/>
            </a:xfrm>
            <a:prstGeom prst="rect">
              <a:avLst/>
            </a:prstGeom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B241966-02D0-4961-9456-E95850FB3F57}"/>
              </a:ext>
            </a:extLst>
          </p:cNvPr>
          <p:cNvGrpSpPr/>
          <p:nvPr/>
        </p:nvGrpSpPr>
        <p:grpSpPr>
          <a:xfrm>
            <a:off x="5555775" y="4239945"/>
            <a:ext cx="2806795" cy="1518837"/>
            <a:chOff x="7028607" y="4157485"/>
            <a:chExt cx="2806795" cy="1518837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D5ED9204-1E5C-4A84-A793-F940E8EA5081}"/>
                </a:ext>
              </a:extLst>
            </p:cNvPr>
            <p:cNvGrpSpPr/>
            <p:nvPr/>
          </p:nvGrpSpPr>
          <p:grpSpPr>
            <a:xfrm>
              <a:off x="7028607" y="4215588"/>
              <a:ext cx="2806795" cy="1460734"/>
              <a:chOff x="10255217" y="-2062988"/>
              <a:chExt cx="1285103" cy="1460734"/>
            </a:xfrm>
          </p:grpSpPr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F32F53F4-E5EC-4A21-B53F-7A3FE6D52D5F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0E50C46-3D5A-498C-90D5-5B7C6890124B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3CE916-6A03-4BBA-A94D-71F2AE4A3607}"/>
                </a:ext>
              </a:extLst>
            </p:cNvPr>
            <p:cNvSpPr txBox="1"/>
            <p:nvPr/>
          </p:nvSpPr>
          <p:spPr>
            <a:xfrm>
              <a:off x="7421889" y="4157485"/>
              <a:ext cx="211275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Microservices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15A32BF-C597-44B0-A349-14F229ADA1FF}"/>
                </a:ext>
              </a:extLst>
            </p:cNvPr>
            <p:cNvSpPr txBox="1"/>
            <p:nvPr/>
          </p:nvSpPr>
          <p:spPr>
            <a:xfrm>
              <a:off x="8119035" y="4576308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1. USER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26" name="그림 125" descr="그리기이(가) 표시된 사진&#10;&#10;자동 생성된 설명">
              <a:extLst>
                <a:ext uri="{FF2B5EF4-FFF2-40B4-BE49-F238E27FC236}">
                  <a16:creationId xmlns:a16="http://schemas.microsoft.com/office/drawing/2014/main" id="{7DF8DC2B-E52B-4052-BFCF-ADB127B0B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2" t="26388" r="25849" b="26381"/>
            <a:stretch/>
          </p:blipFill>
          <p:spPr>
            <a:xfrm>
              <a:off x="7117139" y="4742480"/>
              <a:ext cx="813772" cy="714301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B09138E-E496-4A18-BB27-65835BA5F90E}"/>
                </a:ext>
              </a:extLst>
            </p:cNvPr>
            <p:cNvSpPr txBox="1"/>
            <p:nvPr/>
          </p:nvSpPr>
          <p:spPr>
            <a:xfrm>
              <a:off x="8114510" y="4892691"/>
              <a:ext cx="143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2. QABANK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772E8F-F87F-427F-A741-9F5BE773D121}"/>
                </a:ext>
              </a:extLst>
            </p:cNvPr>
            <p:cNvSpPr txBox="1"/>
            <p:nvPr/>
          </p:nvSpPr>
          <p:spPr>
            <a:xfrm>
              <a:off x="8114510" y="5220541"/>
              <a:ext cx="13247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3. RESULT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09B68F5-AAD4-46F9-8D9A-58AEB63B71CA}"/>
              </a:ext>
            </a:extLst>
          </p:cNvPr>
          <p:cNvCxnSpPr>
            <a:cxnSpLocks/>
          </p:cNvCxnSpPr>
          <p:nvPr/>
        </p:nvCxnSpPr>
        <p:spPr>
          <a:xfrm>
            <a:off x="4709632" y="5152287"/>
            <a:ext cx="880868" cy="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F1FD9A7-A040-4F53-9F14-E20652032A42}"/>
              </a:ext>
            </a:extLst>
          </p:cNvPr>
          <p:cNvCxnSpPr>
            <a:cxnSpLocks/>
          </p:cNvCxnSpPr>
          <p:nvPr/>
        </p:nvCxnSpPr>
        <p:spPr>
          <a:xfrm flipV="1">
            <a:off x="4727562" y="3811819"/>
            <a:ext cx="1208547" cy="7867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50CF71FB-1C1A-46DA-BD92-EBC1751A40D3}"/>
              </a:ext>
            </a:extLst>
          </p:cNvPr>
          <p:cNvCxnSpPr>
            <a:cxnSpLocks/>
          </p:cNvCxnSpPr>
          <p:nvPr/>
        </p:nvCxnSpPr>
        <p:spPr>
          <a:xfrm flipH="1" flipV="1">
            <a:off x="6255893" y="3803279"/>
            <a:ext cx="749543" cy="48746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A4F6AEA5-C46C-4ECB-8F41-429285A0E9A7}"/>
              </a:ext>
            </a:extLst>
          </p:cNvPr>
          <p:cNvGrpSpPr/>
          <p:nvPr/>
        </p:nvGrpSpPr>
        <p:grpSpPr>
          <a:xfrm>
            <a:off x="7745344" y="1758998"/>
            <a:ext cx="1287937" cy="1582128"/>
            <a:chOff x="13136344" y="1533949"/>
            <a:chExt cx="1287937" cy="1582128"/>
          </a:xfrm>
        </p:grpSpPr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67064AC7-2DCD-4C45-A772-D2070B14D154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EC836639-E36A-4ECF-935B-66E9D6452890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65C28E7D-CA0C-4A01-A8BC-7D4C29ADFB72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88E7AA8-9E3A-481C-8989-2974299C466D}"/>
                </a:ext>
              </a:extLst>
            </p:cNvPr>
            <p:cNvSpPr txBox="1"/>
            <p:nvPr/>
          </p:nvSpPr>
          <p:spPr>
            <a:xfrm>
              <a:off x="13421465" y="1533949"/>
              <a:ext cx="74571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Env.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C9F77BA-846C-4B72-BAD5-66787281C6BF}"/>
                </a:ext>
              </a:extLst>
            </p:cNvPr>
            <p:cNvSpPr txBox="1"/>
            <p:nvPr/>
          </p:nvSpPr>
          <p:spPr>
            <a:xfrm>
              <a:off x="13172015" y="2562079"/>
              <a:ext cx="12522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Config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476BC0A3-1802-491C-92D6-4F3CF0F3BA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13305773" y="1864051"/>
              <a:ext cx="925462" cy="945250"/>
            </a:xfrm>
            <a:prstGeom prst="rect">
              <a:avLst/>
            </a:prstGeom>
          </p:spPr>
        </p:pic>
      </p:grp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DEC486D5-C827-4654-A44F-1A4460F9668A}"/>
              </a:ext>
            </a:extLst>
          </p:cNvPr>
          <p:cNvCxnSpPr>
            <a:cxnSpLocks/>
            <a:endCxn id="164" idx="1"/>
          </p:cNvCxnSpPr>
          <p:nvPr/>
        </p:nvCxnSpPr>
        <p:spPr>
          <a:xfrm flipV="1">
            <a:off x="7351558" y="2622360"/>
            <a:ext cx="393786" cy="614448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27C37A6-22A5-454F-99B9-E16A536C1341}"/>
              </a:ext>
            </a:extLst>
          </p:cNvPr>
          <p:cNvSpPr/>
          <p:nvPr/>
        </p:nvSpPr>
        <p:spPr>
          <a:xfrm>
            <a:off x="5305834" y="1927892"/>
            <a:ext cx="1543647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9879AF-CDBD-4F18-9E65-290D65EDC957}"/>
              </a:ext>
            </a:extLst>
          </p:cNvPr>
          <p:cNvSpPr txBox="1"/>
          <p:nvPr/>
        </p:nvSpPr>
        <p:spPr>
          <a:xfrm>
            <a:off x="5379133" y="1874604"/>
            <a:ext cx="13933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Services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92A4520-4FF5-40E4-BDAD-998D00032D19}"/>
              </a:ext>
            </a:extLst>
          </p:cNvPr>
          <p:cNvSpPr/>
          <p:nvPr/>
        </p:nvSpPr>
        <p:spPr>
          <a:xfrm>
            <a:off x="4995572" y="1143362"/>
            <a:ext cx="3874858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5D595DA-9C12-4A94-96A2-342010598FB5}"/>
              </a:ext>
            </a:extLst>
          </p:cNvPr>
          <p:cNvSpPr txBox="1"/>
          <p:nvPr/>
        </p:nvSpPr>
        <p:spPr>
          <a:xfrm>
            <a:off x="5544784" y="1047557"/>
            <a:ext cx="2951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Project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27766FE-3910-4BE2-9A17-632A56A917B3}"/>
              </a:ext>
            </a:extLst>
          </p:cNvPr>
          <p:cNvCxnSpPr>
            <a:cxnSpLocks/>
          </p:cNvCxnSpPr>
          <p:nvPr/>
        </p:nvCxnSpPr>
        <p:spPr>
          <a:xfrm>
            <a:off x="4179614" y="2630216"/>
            <a:ext cx="650214" cy="46165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9826B122-1F7B-4F0B-90B9-74EA76BEFAE5}"/>
              </a:ext>
            </a:extLst>
          </p:cNvPr>
          <p:cNvGrpSpPr/>
          <p:nvPr/>
        </p:nvGrpSpPr>
        <p:grpSpPr>
          <a:xfrm>
            <a:off x="8755856" y="4377140"/>
            <a:ext cx="2421641" cy="1502153"/>
            <a:chOff x="13136344" y="1537709"/>
            <a:chExt cx="1285103" cy="1502153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0817F384-B486-48BB-9BEF-5077150311A9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89" name="사각형: 둥근 모서리 188">
                <a:extLst>
                  <a:ext uri="{FF2B5EF4-FFF2-40B4-BE49-F238E27FC236}">
                    <a16:creationId xmlns:a16="http://schemas.microsoft.com/office/drawing/2014/main" id="{DA11A8EF-1457-4BF6-ABD0-0F10FFF4EE18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EB8FB624-CCC5-4B80-93EE-254A9C4B00A3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CA0B4DB-F165-4613-872B-5F7EF9B89683}"/>
                </a:ext>
              </a:extLst>
            </p:cNvPr>
            <p:cNvSpPr txBox="1"/>
            <p:nvPr/>
          </p:nvSpPr>
          <p:spPr>
            <a:xfrm>
              <a:off x="13328166" y="1537709"/>
              <a:ext cx="9058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AF8F36F-46F4-4FBA-B568-B2349EDE4FB6}"/>
              </a:ext>
            </a:extLst>
          </p:cNvPr>
          <p:cNvGrpSpPr/>
          <p:nvPr/>
        </p:nvGrpSpPr>
        <p:grpSpPr>
          <a:xfrm>
            <a:off x="9364641" y="1738464"/>
            <a:ext cx="1949966" cy="1201317"/>
            <a:chOff x="13136344" y="1540103"/>
            <a:chExt cx="1285103" cy="1575974"/>
          </a:xfrm>
        </p:grpSpPr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A5E4022C-3014-4DD3-A2D3-87527E41C54D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96" name="사각형: 둥근 모서리 195">
                <a:extLst>
                  <a:ext uri="{FF2B5EF4-FFF2-40B4-BE49-F238E27FC236}">
                    <a16:creationId xmlns:a16="http://schemas.microsoft.com/office/drawing/2014/main" id="{5DF7A381-4AD4-4EB5-9AB6-742E61598F27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3504392A-7351-447A-AAA7-E32CE6724C99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9B9477E-F2E3-44B3-AAFE-A8909417C745}"/>
                </a:ext>
              </a:extLst>
            </p:cNvPr>
            <p:cNvSpPr txBox="1"/>
            <p:nvPr/>
          </p:nvSpPr>
          <p:spPr>
            <a:xfrm>
              <a:off x="13500359" y="1540103"/>
              <a:ext cx="602890" cy="464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Queuing</a:t>
              </a:r>
              <a:endParaRPr lang="ko-KR" altLang="en-US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48B5588-136C-40F3-B518-772A4DDBF936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199" name="그림 198" descr="그리기이(가) 표시된 사진&#10;&#10;자동 생성된 설명">
            <a:extLst>
              <a:ext uri="{FF2B5EF4-FFF2-40B4-BE49-F238E27FC236}">
                <a16:creationId xmlns:a16="http://schemas.microsoft.com/office/drawing/2014/main" id="{11787449-CC40-47D7-9063-A8C98C3FAC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537" y="2131674"/>
            <a:ext cx="629436" cy="666971"/>
          </a:xfrm>
          <a:prstGeom prst="rect">
            <a:avLst/>
          </a:prstGeom>
        </p:spPr>
      </p:pic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1434AF61-1A25-456A-88A9-E537089587FF}"/>
              </a:ext>
            </a:extLst>
          </p:cNvPr>
          <p:cNvGrpSpPr/>
          <p:nvPr/>
        </p:nvGrpSpPr>
        <p:grpSpPr>
          <a:xfrm>
            <a:off x="9364641" y="3087204"/>
            <a:ext cx="1973540" cy="1186246"/>
            <a:chOff x="13136343" y="1559874"/>
            <a:chExt cx="1285103" cy="1556203"/>
          </a:xfrm>
        </p:grpSpPr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3FD6DF30-D7F5-4DCB-9F90-4F7FA7BD8E26}"/>
                </a:ext>
              </a:extLst>
            </p:cNvPr>
            <p:cNvGrpSpPr/>
            <p:nvPr/>
          </p:nvGrpSpPr>
          <p:grpSpPr>
            <a:xfrm>
              <a:off x="13136343" y="1579128"/>
              <a:ext cx="1285103" cy="1460734"/>
              <a:chOff x="10255216" y="-2062988"/>
              <a:chExt cx="1285103" cy="1460734"/>
            </a:xfrm>
          </p:grpSpPr>
          <p:sp>
            <p:nvSpPr>
              <p:cNvPr id="211" name="사각형: 둥근 모서리 210">
                <a:extLst>
                  <a:ext uri="{FF2B5EF4-FFF2-40B4-BE49-F238E27FC236}">
                    <a16:creationId xmlns:a16="http://schemas.microsoft.com/office/drawing/2014/main" id="{FFD80E5A-4071-4439-8B46-E590580EC976}"/>
                  </a:ext>
                </a:extLst>
              </p:cNvPr>
              <p:cNvSpPr/>
              <p:nvPr/>
            </p:nvSpPr>
            <p:spPr>
              <a:xfrm>
                <a:off x="10255216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5EFF6741-4EC0-4B06-A268-28FF98EFD697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3CB26D4-212E-4638-8555-27E2682561E1}"/>
                </a:ext>
              </a:extLst>
            </p:cNvPr>
            <p:cNvSpPr txBox="1"/>
            <p:nvPr/>
          </p:nvSpPr>
          <p:spPr>
            <a:xfrm>
              <a:off x="13223866" y="1559874"/>
              <a:ext cx="1119394" cy="383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Logging &amp; Monitoring</a:t>
              </a:r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06764FF-6646-4A04-826B-507978C1CCFD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7" name="그림 21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6508D25A-2EA2-421A-AFBE-56857B8FE0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5" r="13098" b="30129"/>
          <a:stretch/>
        </p:blipFill>
        <p:spPr>
          <a:xfrm>
            <a:off x="10654752" y="3379273"/>
            <a:ext cx="630402" cy="603076"/>
          </a:xfrm>
          <a:prstGeom prst="rect">
            <a:avLst/>
          </a:prstGeom>
        </p:spPr>
      </p:pic>
      <p:pic>
        <p:nvPicPr>
          <p:cNvPr id="215" name="그림 214" descr="그리기이(가) 표시된 사진&#10;&#10;자동 생성된 설명">
            <a:extLst>
              <a:ext uri="{FF2B5EF4-FFF2-40B4-BE49-F238E27FC236}">
                <a16:creationId xmlns:a16="http://schemas.microsoft.com/office/drawing/2014/main" id="{4D8E4900-8E62-4254-A301-6F02425384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05" y="3526536"/>
            <a:ext cx="1080692" cy="38411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9ACAAB13-9DF7-42FB-8E99-3C748D0E8221}"/>
              </a:ext>
            </a:extLst>
          </p:cNvPr>
          <p:cNvSpPr txBox="1"/>
          <p:nvPr/>
        </p:nvSpPr>
        <p:spPr>
          <a:xfrm>
            <a:off x="10460490" y="3571176"/>
            <a:ext cx="3321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18949CE-DCA3-4C25-9B9A-21DEDA400D4A}"/>
              </a:ext>
            </a:extLst>
          </p:cNvPr>
          <p:cNvSpPr txBox="1"/>
          <p:nvPr/>
        </p:nvSpPr>
        <p:spPr>
          <a:xfrm>
            <a:off x="9849776" y="4860385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USER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8761AEC-CAE0-4C45-826A-7BCF22CA2F11}"/>
              </a:ext>
            </a:extLst>
          </p:cNvPr>
          <p:cNvSpPr txBox="1"/>
          <p:nvPr/>
        </p:nvSpPr>
        <p:spPr>
          <a:xfrm>
            <a:off x="9836926" y="5151005"/>
            <a:ext cx="143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QABANK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38D0130-0156-4724-902E-D7BDDB4157CB}"/>
              </a:ext>
            </a:extLst>
          </p:cNvPr>
          <p:cNvSpPr txBox="1"/>
          <p:nvPr/>
        </p:nvSpPr>
        <p:spPr>
          <a:xfrm>
            <a:off x="9846262" y="5441625"/>
            <a:ext cx="1324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RESULT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23" name="그림 222" descr="그리기이(가) 표시된 사진&#10;&#10;자동 생성된 설명">
            <a:extLst>
              <a:ext uri="{FF2B5EF4-FFF2-40B4-BE49-F238E27FC236}">
                <a16:creationId xmlns:a16="http://schemas.microsoft.com/office/drawing/2014/main" id="{73088BD6-A65F-4648-AC16-31FD5F2EBF3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3" t="11043" r="15605" b="15451"/>
          <a:stretch/>
        </p:blipFill>
        <p:spPr>
          <a:xfrm>
            <a:off x="8776907" y="4971359"/>
            <a:ext cx="1061772" cy="647699"/>
          </a:xfrm>
          <a:prstGeom prst="rect">
            <a:avLst/>
          </a:prstGeom>
        </p:spPr>
      </p:pic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709116FB-9D85-496E-9501-76D5DC015328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>
            <a:off x="9030447" y="2484537"/>
            <a:ext cx="454266" cy="137823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BB63977C-7CF8-4E81-A4CB-A77110BD8A63}"/>
              </a:ext>
            </a:extLst>
          </p:cNvPr>
          <p:cNvCxnSpPr>
            <a:cxnSpLocks/>
          </p:cNvCxnSpPr>
          <p:nvPr/>
        </p:nvCxnSpPr>
        <p:spPr>
          <a:xfrm flipH="1" flipV="1">
            <a:off x="7342397" y="3209981"/>
            <a:ext cx="2034055" cy="51521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4AD008E2-FE6F-4D82-A7C8-F7A601A9E8CB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8362570" y="5116231"/>
            <a:ext cx="536103" cy="144264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5B1CE3F2-C74B-4CE0-8E4E-6C9D375BA389}"/>
              </a:ext>
            </a:extLst>
          </p:cNvPr>
          <p:cNvSpPr/>
          <p:nvPr/>
        </p:nvSpPr>
        <p:spPr>
          <a:xfrm>
            <a:off x="465666" y="1047557"/>
            <a:ext cx="11260667" cy="5306877"/>
          </a:xfrm>
          <a:custGeom>
            <a:avLst/>
            <a:gdLst>
              <a:gd name="connsiteX0" fmla="*/ 4461101 w 11260667"/>
              <a:gd name="connsiteY0" fmla="*/ 691699 h 5306877"/>
              <a:gd name="connsiteX1" fmla="*/ 4025763 w 11260667"/>
              <a:gd name="connsiteY1" fmla="*/ 1127037 h 5306877"/>
              <a:gd name="connsiteX2" fmla="*/ 4025763 w 11260667"/>
              <a:gd name="connsiteY2" fmla="*/ 2784032 h 5306877"/>
              <a:gd name="connsiteX3" fmla="*/ 3090393 w 11260667"/>
              <a:gd name="connsiteY3" fmla="*/ 2784032 h 5306877"/>
              <a:gd name="connsiteX4" fmla="*/ 2728665 w 11260667"/>
              <a:gd name="connsiteY4" fmla="*/ 3145760 h 5306877"/>
              <a:gd name="connsiteX5" fmla="*/ 2728665 w 11260667"/>
              <a:gd name="connsiteY5" fmla="*/ 4592626 h 5306877"/>
              <a:gd name="connsiteX6" fmla="*/ 3090393 w 11260667"/>
              <a:gd name="connsiteY6" fmla="*/ 4954354 h 5306877"/>
              <a:gd name="connsiteX7" fmla="*/ 7815698 w 11260667"/>
              <a:gd name="connsiteY7" fmla="*/ 4954354 h 5306877"/>
              <a:gd name="connsiteX8" fmla="*/ 8177426 w 11260667"/>
              <a:gd name="connsiteY8" fmla="*/ 4592626 h 5306877"/>
              <a:gd name="connsiteX9" fmla="*/ 8177426 w 11260667"/>
              <a:gd name="connsiteY9" fmla="*/ 3145760 h 5306877"/>
              <a:gd name="connsiteX10" fmla="*/ 7815698 w 11260667"/>
              <a:gd name="connsiteY10" fmla="*/ 2784032 h 5306877"/>
              <a:gd name="connsiteX11" fmla="*/ 7254301 w 11260667"/>
              <a:gd name="connsiteY11" fmla="*/ 2784032 h 5306877"/>
              <a:gd name="connsiteX12" fmla="*/ 7254301 w 11260667"/>
              <a:gd name="connsiteY12" fmla="*/ 1127037 h 5306877"/>
              <a:gd name="connsiteX13" fmla="*/ 6818963 w 11260667"/>
              <a:gd name="connsiteY13" fmla="*/ 691699 h 5306877"/>
              <a:gd name="connsiteX14" fmla="*/ 884497 w 11260667"/>
              <a:gd name="connsiteY14" fmla="*/ 0 h 5306877"/>
              <a:gd name="connsiteX15" fmla="*/ 10376170 w 11260667"/>
              <a:gd name="connsiteY15" fmla="*/ 0 h 5306877"/>
              <a:gd name="connsiteX16" fmla="*/ 11260667 w 11260667"/>
              <a:gd name="connsiteY16" fmla="*/ 884497 h 5306877"/>
              <a:gd name="connsiteX17" fmla="*/ 11260667 w 11260667"/>
              <a:gd name="connsiteY17" fmla="*/ 4422380 h 5306877"/>
              <a:gd name="connsiteX18" fmla="*/ 10376170 w 11260667"/>
              <a:gd name="connsiteY18" fmla="*/ 5306877 h 5306877"/>
              <a:gd name="connsiteX19" fmla="*/ 884497 w 11260667"/>
              <a:gd name="connsiteY19" fmla="*/ 5306877 h 5306877"/>
              <a:gd name="connsiteX20" fmla="*/ 0 w 11260667"/>
              <a:gd name="connsiteY20" fmla="*/ 4422380 h 5306877"/>
              <a:gd name="connsiteX21" fmla="*/ 0 w 11260667"/>
              <a:gd name="connsiteY21" fmla="*/ 884497 h 5306877"/>
              <a:gd name="connsiteX22" fmla="*/ 884497 w 11260667"/>
              <a:gd name="connsiteY22" fmla="*/ 0 h 530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260667" h="5306877">
                <a:moveTo>
                  <a:pt x="4461101" y="691699"/>
                </a:moveTo>
                <a:cubicBezTo>
                  <a:pt x="4220670" y="691699"/>
                  <a:pt x="4025763" y="886606"/>
                  <a:pt x="4025763" y="1127037"/>
                </a:cubicBezTo>
                <a:lnTo>
                  <a:pt x="4025763" y="2784032"/>
                </a:lnTo>
                <a:lnTo>
                  <a:pt x="3090393" y="2784032"/>
                </a:lnTo>
                <a:cubicBezTo>
                  <a:pt x="2890616" y="2784032"/>
                  <a:pt x="2728665" y="2945983"/>
                  <a:pt x="2728665" y="3145760"/>
                </a:cubicBezTo>
                <a:lnTo>
                  <a:pt x="2728665" y="4592626"/>
                </a:lnTo>
                <a:cubicBezTo>
                  <a:pt x="2728665" y="4792403"/>
                  <a:pt x="2890616" y="4954354"/>
                  <a:pt x="3090393" y="4954354"/>
                </a:cubicBezTo>
                <a:lnTo>
                  <a:pt x="7815698" y="4954354"/>
                </a:lnTo>
                <a:cubicBezTo>
                  <a:pt x="8015475" y="4954354"/>
                  <a:pt x="8177426" y="4792403"/>
                  <a:pt x="8177426" y="4592626"/>
                </a:cubicBezTo>
                <a:lnTo>
                  <a:pt x="8177426" y="3145760"/>
                </a:lnTo>
                <a:cubicBezTo>
                  <a:pt x="8177426" y="2945983"/>
                  <a:pt x="8015475" y="2784032"/>
                  <a:pt x="7815698" y="2784032"/>
                </a:cubicBezTo>
                <a:lnTo>
                  <a:pt x="7254301" y="2784032"/>
                </a:lnTo>
                <a:lnTo>
                  <a:pt x="7254301" y="1127037"/>
                </a:lnTo>
                <a:cubicBezTo>
                  <a:pt x="7254301" y="886606"/>
                  <a:pt x="7059394" y="691699"/>
                  <a:pt x="6818963" y="691699"/>
                </a:cubicBezTo>
                <a:close/>
                <a:moveTo>
                  <a:pt x="884497" y="0"/>
                </a:moveTo>
                <a:lnTo>
                  <a:pt x="10376170" y="0"/>
                </a:lnTo>
                <a:cubicBezTo>
                  <a:pt x="10864664" y="0"/>
                  <a:pt x="11260667" y="396003"/>
                  <a:pt x="11260667" y="884497"/>
                </a:cubicBezTo>
                <a:lnTo>
                  <a:pt x="11260667" y="4422380"/>
                </a:lnTo>
                <a:cubicBezTo>
                  <a:pt x="11260667" y="4910874"/>
                  <a:pt x="10864664" y="5306877"/>
                  <a:pt x="10376170" y="5306877"/>
                </a:cubicBezTo>
                <a:lnTo>
                  <a:pt x="884497" y="5306877"/>
                </a:lnTo>
                <a:cubicBezTo>
                  <a:pt x="396003" y="5306877"/>
                  <a:pt x="0" y="4910874"/>
                  <a:pt x="0" y="4422380"/>
                </a:cubicBezTo>
                <a:lnTo>
                  <a:pt x="0" y="884497"/>
                </a:lnTo>
                <a:cubicBezTo>
                  <a:pt x="0" y="396003"/>
                  <a:pt x="396003" y="0"/>
                  <a:pt x="884497" y="0"/>
                </a:cubicBezTo>
                <a:close/>
              </a:path>
            </a:pathLst>
          </a:cu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BDA38-DA96-40CD-A8FE-7B5B8E6B5197}"/>
              </a:ext>
            </a:extLst>
          </p:cNvPr>
          <p:cNvSpPr txBox="1"/>
          <p:nvPr/>
        </p:nvSpPr>
        <p:spPr>
          <a:xfrm>
            <a:off x="7869504" y="2566062"/>
            <a:ext cx="4111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en-US" altLang="ko-KR" sz="30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Zuul</a:t>
            </a: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QABANK</a:t>
            </a: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요청 전달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5F016BC-FC29-4C37-A75C-B353B52DEF90}"/>
              </a:ext>
            </a:extLst>
          </p:cNvPr>
          <p:cNvSpPr txBox="1"/>
          <p:nvPr/>
        </p:nvSpPr>
        <p:spPr>
          <a:xfrm>
            <a:off x="9446721" y="354787"/>
            <a:ext cx="2420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Back-end </a:t>
            </a:r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021630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91658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C334473-1166-4888-9FCD-102E854A7BBA}"/>
              </a:ext>
            </a:extLst>
          </p:cNvPr>
          <p:cNvSpPr/>
          <p:nvPr/>
        </p:nvSpPr>
        <p:spPr>
          <a:xfrm>
            <a:off x="651680" y="1344901"/>
            <a:ext cx="10888640" cy="4670852"/>
          </a:xfrm>
          <a:custGeom>
            <a:avLst/>
            <a:gdLst>
              <a:gd name="connsiteX0" fmla="*/ 2694323 w 10888640"/>
              <a:gd name="connsiteY0" fmla="*/ 0 h 4509229"/>
              <a:gd name="connsiteX1" fmla="*/ 10137425 w 10888640"/>
              <a:gd name="connsiteY1" fmla="*/ 0 h 4509229"/>
              <a:gd name="connsiteX2" fmla="*/ 10888640 w 10888640"/>
              <a:gd name="connsiteY2" fmla="*/ 751215 h 4509229"/>
              <a:gd name="connsiteX3" fmla="*/ 10888640 w 10888640"/>
              <a:gd name="connsiteY3" fmla="*/ 3755984 h 4509229"/>
              <a:gd name="connsiteX4" fmla="*/ 10137425 w 10888640"/>
              <a:gd name="connsiteY4" fmla="*/ 4507199 h 4509229"/>
              <a:gd name="connsiteX5" fmla="*/ 4912968 w 10888640"/>
              <a:gd name="connsiteY5" fmla="*/ 4507199 h 4509229"/>
              <a:gd name="connsiteX6" fmla="*/ 4892830 w 10888640"/>
              <a:gd name="connsiteY6" fmla="*/ 4509229 h 4509229"/>
              <a:gd name="connsiteX7" fmla="*/ 287159 w 10888640"/>
              <a:gd name="connsiteY7" fmla="*/ 4509229 h 4509229"/>
              <a:gd name="connsiteX8" fmla="*/ 0 w 10888640"/>
              <a:gd name="connsiteY8" fmla="*/ 4222070 h 4509229"/>
              <a:gd name="connsiteX9" fmla="*/ 0 w 10888640"/>
              <a:gd name="connsiteY9" fmla="*/ 3073466 h 4509229"/>
              <a:gd name="connsiteX10" fmla="*/ 287159 w 10888640"/>
              <a:gd name="connsiteY10" fmla="*/ 2786307 h 4509229"/>
              <a:gd name="connsiteX11" fmla="*/ 1943108 w 10888640"/>
              <a:gd name="connsiteY11" fmla="*/ 2786307 h 4509229"/>
              <a:gd name="connsiteX12" fmla="*/ 1943108 w 10888640"/>
              <a:gd name="connsiteY12" fmla="*/ 751215 h 4509229"/>
              <a:gd name="connsiteX13" fmla="*/ 2694323 w 10888640"/>
              <a:gd name="connsiteY13" fmla="*/ 0 h 450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88640" h="4509229">
                <a:moveTo>
                  <a:pt x="2694323" y="0"/>
                </a:moveTo>
                <a:lnTo>
                  <a:pt x="10137425" y="0"/>
                </a:lnTo>
                <a:cubicBezTo>
                  <a:pt x="10552310" y="0"/>
                  <a:pt x="10888640" y="336330"/>
                  <a:pt x="10888640" y="751215"/>
                </a:cubicBezTo>
                <a:lnTo>
                  <a:pt x="10888640" y="3755984"/>
                </a:lnTo>
                <a:cubicBezTo>
                  <a:pt x="10888640" y="4170869"/>
                  <a:pt x="10552310" y="4507199"/>
                  <a:pt x="10137425" y="4507199"/>
                </a:cubicBezTo>
                <a:lnTo>
                  <a:pt x="4912968" y="4507199"/>
                </a:lnTo>
                <a:lnTo>
                  <a:pt x="4892830" y="4509229"/>
                </a:lnTo>
                <a:lnTo>
                  <a:pt x="287159" y="4509229"/>
                </a:lnTo>
                <a:cubicBezTo>
                  <a:pt x="128565" y="4509229"/>
                  <a:pt x="0" y="4380664"/>
                  <a:pt x="0" y="4222070"/>
                </a:cubicBezTo>
                <a:lnTo>
                  <a:pt x="0" y="3073466"/>
                </a:lnTo>
                <a:cubicBezTo>
                  <a:pt x="0" y="2914872"/>
                  <a:pt x="128565" y="2786307"/>
                  <a:pt x="287159" y="2786307"/>
                </a:cubicBezTo>
                <a:lnTo>
                  <a:pt x="1943108" y="2786307"/>
                </a:lnTo>
                <a:lnTo>
                  <a:pt x="1943108" y="751215"/>
                </a:lnTo>
                <a:cubicBezTo>
                  <a:pt x="1943108" y="336330"/>
                  <a:pt x="2279439" y="0"/>
                  <a:pt x="269432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75E0CAE2-F357-4DC2-AB5B-119179CBC330}"/>
              </a:ext>
            </a:extLst>
          </p:cNvPr>
          <p:cNvSpPr/>
          <p:nvPr/>
        </p:nvSpPr>
        <p:spPr>
          <a:xfrm>
            <a:off x="3284471" y="2220774"/>
            <a:ext cx="5211506" cy="3717649"/>
          </a:xfrm>
          <a:custGeom>
            <a:avLst/>
            <a:gdLst>
              <a:gd name="connsiteX0" fmla="*/ 1950267 w 5211506"/>
              <a:gd name="connsiteY0" fmla="*/ 0 h 3717649"/>
              <a:gd name="connsiteX1" fmla="*/ 3672790 w 5211506"/>
              <a:gd name="connsiteY1" fmla="*/ 0 h 3717649"/>
              <a:gd name="connsiteX2" fmla="*/ 4103433 w 5211506"/>
              <a:gd name="connsiteY2" fmla="*/ 430643 h 3717649"/>
              <a:gd name="connsiteX3" fmla="*/ 4103433 w 5211506"/>
              <a:gd name="connsiteY3" fmla="*/ 1914276 h 3717649"/>
              <a:gd name="connsiteX4" fmla="*/ 4910938 w 5211506"/>
              <a:gd name="connsiteY4" fmla="*/ 1914276 h 3717649"/>
              <a:gd name="connsiteX5" fmla="*/ 5211506 w 5211506"/>
              <a:gd name="connsiteY5" fmla="*/ 2214844 h 3717649"/>
              <a:gd name="connsiteX6" fmla="*/ 5211506 w 5211506"/>
              <a:gd name="connsiteY6" fmla="*/ 3417081 h 3717649"/>
              <a:gd name="connsiteX7" fmla="*/ 4910938 w 5211506"/>
              <a:gd name="connsiteY7" fmla="*/ 3717649 h 3717649"/>
              <a:gd name="connsiteX8" fmla="*/ 3672790 w 5211506"/>
              <a:gd name="connsiteY8" fmla="*/ 3717649 h 3717649"/>
              <a:gd name="connsiteX9" fmla="*/ 1950267 w 5211506"/>
              <a:gd name="connsiteY9" fmla="*/ 3717649 h 3717649"/>
              <a:gd name="connsiteX10" fmla="*/ 300568 w 5211506"/>
              <a:gd name="connsiteY10" fmla="*/ 3717649 h 3717649"/>
              <a:gd name="connsiteX11" fmla="*/ 0 w 5211506"/>
              <a:gd name="connsiteY11" fmla="*/ 3417081 h 3717649"/>
              <a:gd name="connsiteX12" fmla="*/ 0 w 5211506"/>
              <a:gd name="connsiteY12" fmla="*/ 2214844 h 3717649"/>
              <a:gd name="connsiteX13" fmla="*/ 300568 w 5211506"/>
              <a:gd name="connsiteY13" fmla="*/ 1914276 h 3717649"/>
              <a:gd name="connsiteX14" fmla="*/ 1519624 w 5211506"/>
              <a:gd name="connsiteY14" fmla="*/ 1914276 h 3717649"/>
              <a:gd name="connsiteX15" fmla="*/ 1519624 w 5211506"/>
              <a:gd name="connsiteY15" fmla="*/ 430643 h 3717649"/>
              <a:gd name="connsiteX16" fmla="*/ 1950267 w 5211506"/>
              <a:gd name="connsiteY16" fmla="*/ 0 h 371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11506" h="3717649">
                <a:moveTo>
                  <a:pt x="1950267" y="0"/>
                </a:moveTo>
                <a:lnTo>
                  <a:pt x="3672790" y="0"/>
                </a:lnTo>
                <a:cubicBezTo>
                  <a:pt x="3910628" y="0"/>
                  <a:pt x="4103433" y="192805"/>
                  <a:pt x="4103433" y="430643"/>
                </a:cubicBezTo>
                <a:lnTo>
                  <a:pt x="4103433" y="1914276"/>
                </a:lnTo>
                <a:lnTo>
                  <a:pt x="4910938" y="1914276"/>
                </a:lnTo>
                <a:cubicBezTo>
                  <a:pt x="5076937" y="1914276"/>
                  <a:pt x="5211506" y="2048845"/>
                  <a:pt x="5211506" y="2214844"/>
                </a:cubicBezTo>
                <a:lnTo>
                  <a:pt x="5211506" y="3417081"/>
                </a:lnTo>
                <a:cubicBezTo>
                  <a:pt x="5211506" y="3583080"/>
                  <a:pt x="5076937" y="3717649"/>
                  <a:pt x="4910938" y="3717649"/>
                </a:cubicBezTo>
                <a:lnTo>
                  <a:pt x="3672790" y="3717649"/>
                </a:lnTo>
                <a:lnTo>
                  <a:pt x="1950267" y="3717649"/>
                </a:lnTo>
                <a:lnTo>
                  <a:pt x="300568" y="3717649"/>
                </a:lnTo>
                <a:cubicBezTo>
                  <a:pt x="134569" y="3717649"/>
                  <a:pt x="0" y="3583080"/>
                  <a:pt x="0" y="3417081"/>
                </a:cubicBezTo>
                <a:lnTo>
                  <a:pt x="0" y="2214844"/>
                </a:lnTo>
                <a:cubicBezTo>
                  <a:pt x="0" y="2048845"/>
                  <a:pt x="134569" y="1914276"/>
                  <a:pt x="300568" y="1914276"/>
                </a:cubicBezTo>
                <a:lnTo>
                  <a:pt x="1519624" y="1914276"/>
                </a:lnTo>
                <a:lnTo>
                  <a:pt x="1519624" y="430643"/>
                </a:lnTo>
                <a:cubicBezTo>
                  <a:pt x="1519624" y="192805"/>
                  <a:pt x="1712429" y="0"/>
                  <a:pt x="195026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E9396-B2E3-47F8-BB28-FA40D55832C5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9EEB0C7-8EC7-4E90-9404-669C57F05507}"/>
              </a:ext>
            </a:extLst>
          </p:cNvPr>
          <p:cNvCxnSpPr>
            <a:cxnSpLocks/>
            <a:stCxn id="7" idx="2"/>
            <a:endCxn id="48" idx="0"/>
          </p:cNvCxnSpPr>
          <p:nvPr/>
        </p:nvCxnSpPr>
        <p:spPr>
          <a:xfrm flipH="1">
            <a:off x="1512036" y="2795999"/>
            <a:ext cx="7908" cy="14735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738A1C-5C05-4C23-A05D-992F3A24B8F1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2162496" y="5130904"/>
            <a:ext cx="1348391" cy="199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A838CDC-F04F-4503-A17F-571039D6A6E1}"/>
              </a:ext>
            </a:extLst>
          </p:cNvPr>
          <p:cNvGrpSpPr/>
          <p:nvPr/>
        </p:nvGrpSpPr>
        <p:grpSpPr>
          <a:xfrm>
            <a:off x="877393" y="1335265"/>
            <a:ext cx="1285103" cy="1460734"/>
            <a:chOff x="10255217" y="-2062988"/>
            <a:chExt cx="1285103" cy="146073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81D8760-95C3-47F9-A4C7-C196465A4924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E0863C0-1AD8-4F25-A139-0EB920B19EE5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353EE76D-BC5C-4605-A423-D9F72DC70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394" y="1614899"/>
            <a:ext cx="1181100" cy="1181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482CFA-10B6-4F81-BDB3-1992D50C3F7F}"/>
              </a:ext>
            </a:extLst>
          </p:cNvPr>
          <p:cNvSpPr txBox="1"/>
          <p:nvPr/>
        </p:nvSpPr>
        <p:spPr>
          <a:xfrm>
            <a:off x="1037386" y="1290086"/>
            <a:ext cx="9685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71C6E1F-0F7B-4AC0-8AFB-1495F93E57C2}"/>
              </a:ext>
            </a:extLst>
          </p:cNvPr>
          <p:cNvGrpSpPr/>
          <p:nvPr/>
        </p:nvGrpSpPr>
        <p:grpSpPr>
          <a:xfrm>
            <a:off x="877393" y="4314717"/>
            <a:ext cx="1285103" cy="1460734"/>
            <a:chOff x="10255217" y="-2062988"/>
            <a:chExt cx="1285103" cy="146073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A87690B-D49B-43F8-A719-E43E8D760F78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E98B861-3885-4076-ABFE-839B6440C5C7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A936238-3A58-4004-B869-631EC6B209AC}"/>
              </a:ext>
            </a:extLst>
          </p:cNvPr>
          <p:cNvSpPr txBox="1"/>
          <p:nvPr/>
        </p:nvSpPr>
        <p:spPr>
          <a:xfrm>
            <a:off x="1037386" y="4269538"/>
            <a:ext cx="949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F357FE0-E5A2-420E-8727-5E08FF56A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3" y="4791771"/>
            <a:ext cx="817273" cy="817273"/>
          </a:xfrm>
          <a:prstGeom prst="rect">
            <a:avLst/>
          </a:prstGeom>
        </p:spPr>
      </p:pic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BF8ACC1-7A49-4851-B579-FC6E4A531785}"/>
              </a:ext>
            </a:extLst>
          </p:cNvPr>
          <p:cNvGrpSpPr/>
          <p:nvPr/>
        </p:nvGrpSpPr>
        <p:grpSpPr>
          <a:xfrm>
            <a:off x="3460087" y="4272338"/>
            <a:ext cx="1285103" cy="1545722"/>
            <a:chOff x="3342002" y="4250088"/>
            <a:chExt cx="1285103" cy="154572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982DFF3-C0E5-4FDB-879C-C9231A6FA5CA}"/>
                </a:ext>
              </a:extLst>
            </p:cNvPr>
            <p:cNvGrpSpPr/>
            <p:nvPr/>
          </p:nvGrpSpPr>
          <p:grpSpPr>
            <a:xfrm>
              <a:off x="3342002" y="4290471"/>
              <a:ext cx="1285103" cy="1460734"/>
              <a:chOff x="10255217" y="-2062988"/>
              <a:chExt cx="1285103" cy="1460734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DB67F92-C2E2-4DC5-B27B-0DB1D9A923F7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FD063F-E443-48B5-9092-6F000936823B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97BA04D-339F-4DA9-9B93-1D2107B2B8B0}"/>
                </a:ext>
              </a:extLst>
            </p:cNvPr>
            <p:cNvSpPr txBox="1"/>
            <p:nvPr/>
          </p:nvSpPr>
          <p:spPr>
            <a:xfrm>
              <a:off x="3401157" y="4250088"/>
              <a:ext cx="1190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Gateway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C6CAE5-CAD7-4D8A-9E4C-90E250AFA36B}"/>
                </a:ext>
              </a:extLst>
            </p:cNvPr>
            <p:cNvSpPr txBox="1"/>
            <p:nvPr/>
          </p:nvSpPr>
          <p:spPr>
            <a:xfrm>
              <a:off x="3548600" y="5241812"/>
              <a:ext cx="8719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Zuul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4C8651AC-D64A-4A13-889B-B0FBA56E51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3526786" y="4576308"/>
              <a:ext cx="925462" cy="945250"/>
            </a:xfrm>
            <a:prstGeom prst="rect">
              <a:avLst/>
            </a:prstGeom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7068AB6-C1AF-45F7-AF2D-10BE7180A47D}"/>
              </a:ext>
            </a:extLst>
          </p:cNvPr>
          <p:cNvGrpSpPr/>
          <p:nvPr/>
        </p:nvGrpSpPr>
        <p:grpSpPr>
          <a:xfrm>
            <a:off x="2927341" y="1713671"/>
            <a:ext cx="1285103" cy="1505913"/>
            <a:chOff x="3407622" y="1560331"/>
            <a:chExt cx="1285103" cy="1505913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756041D9-9175-4FED-BF05-4B797653AF99}"/>
                </a:ext>
              </a:extLst>
            </p:cNvPr>
            <p:cNvGrpSpPr/>
            <p:nvPr/>
          </p:nvGrpSpPr>
          <p:grpSpPr>
            <a:xfrm>
              <a:off x="3407622" y="1605510"/>
              <a:ext cx="1285103" cy="1460734"/>
              <a:chOff x="10255217" y="-2062988"/>
              <a:chExt cx="1285103" cy="1460734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7326E744-29BD-443E-8CEA-202460C7D3AD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DF03E543-723E-4C72-AF20-63B4203318CE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23BD0FD-8B95-4BD3-9915-0BF1B5AC31FE}"/>
                </a:ext>
              </a:extLst>
            </p:cNvPr>
            <p:cNvSpPr txBox="1"/>
            <p:nvPr/>
          </p:nvSpPr>
          <p:spPr>
            <a:xfrm>
              <a:off x="3567615" y="1560331"/>
              <a:ext cx="97334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저장소</a:t>
              </a: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084F3901-1F96-48AC-95B3-62DE77412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835" y="2100872"/>
              <a:ext cx="814675" cy="752008"/>
            </a:xfrm>
            <a:prstGeom prst="rect">
              <a:avLst/>
            </a:prstGeom>
          </p:spPr>
        </p:pic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A81D270-9FC4-4378-A25A-77061DB8874E}"/>
              </a:ext>
            </a:extLst>
          </p:cNvPr>
          <p:cNvCxnSpPr>
            <a:cxnSpLocks/>
          </p:cNvCxnSpPr>
          <p:nvPr/>
        </p:nvCxnSpPr>
        <p:spPr>
          <a:xfrm>
            <a:off x="2184793" y="1998775"/>
            <a:ext cx="749080" cy="255437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612B1A2-8410-4AC1-B427-F39968BD8241}"/>
              </a:ext>
            </a:extLst>
          </p:cNvPr>
          <p:cNvGrpSpPr/>
          <p:nvPr/>
        </p:nvGrpSpPr>
        <p:grpSpPr>
          <a:xfrm>
            <a:off x="5367132" y="2322524"/>
            <a:ext cx="1368122" cy="1533900"/>
            <a:chOff x="5289696" y="2828061"/>
            <a:chExt cx="1368122" cy="1533900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FB37B19-ED48-41EF-887E-A3734DC46226}"/>
                </a:ext>
              </a:extLst>
            </p:cNvPr>
            <p:cNvGrpSpPr/>
            <p:nvPr/>
          </p:nvGrpSpPr>
          <p:grpSpPr>
            <a:xfrm>
              <a:off x="5306943" y="2856622"/>
              <a:ext cx="1285103" cy="1460734"/>
              <a:chOff x="10255217" y="-2062988"/>
              <a:chExt cx="1285103" cy="1460734"/>
            </a:xfrm>
          </p:grpSpPr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716C2114-A917-48E3-BFDF-31CCC1542BE1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7E12C356-9A3B-4FE5-A2BF-89BAC58001CA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76C0969-4A5F-4E41-BA38-17A8A36797E9}"/>
                </a:ext>
              </a:extLst>
            </p:cNvPr>
            <p:cNvSpPr txBox="1"/>
            <p:nvPr/>
          </p:nvSpPr>
          <p:spPr>
            <a:xfrm>
              <a:off x="5289696" y="2828061"/>
              <a:ext cx="1368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Discovery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AC3889B-1DD2-4EB4-8744-D98A69A6CF3B}"/>
                </a:ext>
              </a:extLst>
            </p:cNvPr>
            <p:cNvSpPr txBox="1"/>
            <p:nvPr/>
          </p:nvSpPr>
          <p:spPr>
            <a:xfrm>
              <a:off x="5323041" y="3807963"/>
              <a:ext cx="13301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Eureka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E702E526-122A-4DF1-BDAB-A369C1026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5491727" y="3142459"/>
              <a:ext cx="925462" cy="945250"/>
            </a:xfrm>
            <a:prstGeom prst="rect">
              <a:avLst/>
            </a:prstGeom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B241966-02D0-4961-9456-E95850FB3F57}"/>
              </a:ext>
            </a:extLst>
          </p:cNvPr>
          <p:cNvGrpSpPr/>
          <p:nvPr/>
        </p:nvGrpSpPr>
        <p:grpSpPr>
          <a:xfrm>
            <a:off x="5555775" y="4239945"/>
            <a:ext cx="2806795" cy="1518837"/>
            <a:chOff x="7028607" y="4157485"/>
            <a:chExt cx="2806795" cy="1518837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D5ED9204-1E5C-4A84-A793-F940E8EA5081}"/>
                </a:ext>
              </a:extLst>
            </p:cNvPr>
            <p:cNvGrpSpPr/>
            <p:nvPr/>
          </p:nvGrpSpPr>
          <p:grpSpPr>
            <a:xfrm>
              <a:off x="7028607" y="4215588"/>
              <a:ext cx="2806795" cy="1460734"/>
              <a:chOff x="10255217" y="-2062988"/>
              <a:chExt cx="1285103" cy="1460734"/>
            </a:xfrm>
          </p:grpSpPr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F32F53F4-E5EC-4A21-B53F-7A3FE6D52D5F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0E50C46-3D5A-498C-90D5-5B7C6890124B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3CE916-6A03-4BBA-A94D-71F2AE4A3607}"/>
                </a:ext>
              </a:extLst>
            </p:cNvPr>
            <p:cNvSpPr txBox="1"/>
            <p:nvPr/>
          </p:nvSpPr>
          <p:spPr>
            <a:xfrm>
              <a:off x="7421889" y="4157485"/>
              <a:ext cx="211275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Microservices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15A32BF-C597-44B0-A349-14F229ADA1FF}"/>
                </a:ext>
              </a:extLst>
            </p:cNvPr>
            <p:cNvSpPr txBox="1"/>
            <p:nvPr/>
          </p:nvSpPr>
          <p:spPr>
            <a:xfrm>
              <a:off x="8119035" y="4576308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1. USER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26" name="그림 125" descr="그리기이(가) 표시된 사진&#10;&#10;자동 생성된 설명">
              <a:extLst>
                <a:ext uri="{FF2B5EF4-FFF2-40B4-BE49-F238E27FC236}">
                  <a16:creationId xmlns:a16="http://schemas.microsoft.com/office/drawing/2014/main" id="{7DF8DC2B-E52B-4052-BFCF-ADB127B0B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2" t="26388" r="25849" b="26381"/>
            <a:stretch/>
          </p:blipFill>
          <p:spPr>
            <a:xfrm>
              <a:off x="7117139" y="4742480"/>
              <a:ext cx="813772" cy="714301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B09138E-E496-4A18-BB27-65835BA5F90E}"/>
                </a:ext>
              </a:extLst>
            </p:cNvPr>
            <p:cNvSpPr txBox="1"/>
            <p:nvPr/>
          </p:nvSpPr>
          <p:spPr>
            <a:xfrm>
              <a:off x="8114510" y="4892691"/>
              <a:ext cx="143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2. QABANK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772E8F-F87F-427F-A741-9F5BE773D121}"/>
                </a:ext>
              </a:extLst>
            </p:cNvPr>
            <p:cNvSpPr txBox="1"/>
            <p:nvPr/>
          </p:nvSpPr>
          <p:spPr>
            <a:xfrm>
              <a:off x="8114510" y="5220541"/>
              <a:ext cx="13247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3. RESULT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09B68F5-AAD4-46F9-8D9A-58AEB63B71CA}"/>
              </a:ext>
            </a:extLst>
          </p:cNvPr>
          <p:cNvCxnSpPr>
            <a:cxnSpLocks/>
          </p:cNvCxnSpPr>
          <p:nvPr/>
        </p:nvCxnSpPr>
        <p:spPr>
          <a:xfrm>
            <a:off x="4709632" y="5152287"/>
            <a:ext cx="880868" cy="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F1FD9A7-A040-4F53-9F14-E20652032A42}"/>
              </a:ext>
            </a:extLst>
          </p:cNvPr>
          <p:cNvCxnSpPr>
            <a:cxnSpLocks/>
          </p:cNvCxnSpPr>
          <p:nvPr/>
        </p:nvCxnSpPr>
        <p:spPr>
          <a:xfrm flipV="1">
            <a:off x="4727562" y="3811819"/>
            <a:ext cx="1208547" cy="7867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50CF71FB-1C1A-46DA-BD92-EBC1751A40D3}"/>
              </a:ext>
            </a:extLst>
          </p:cNvPr>
          <p:cNvCxnSpPr>
            <a:cxnSpLocks/>
          </p:cNvCxnSpPr>
          <p:nvPr/>
        </p:nvCxnSpPr>
        <p:spPr>
          <a:xfrm flipH="1" flipV="1">
            <a:off x="6255893" y="3803279"/>
            <a:ext cx="749543" cy="48746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A4F6AEA5-C46C-4ECB-8F41-429285A0E9A7}"/>
              </a:ext>
            </a:extLst>
          </p:cNvPr>
          <p:cNvGrpSpPr/>
          <p:nvPr/>
        </p:nvGrpSpPr>
        <p:grpSpPr>
          <a:xfrm>
            <a:off x="7745344" y="1758998"/>
            <a:ext cx="1287937" cy="1582128"/>
            <a:chOff x="13136344" y="1533949"/>
            <a:chExt cx="1287937" cy="1582128"/>
          </a:xfrm>
        </p:grpSpPr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67064AC7-2DCD-4C45-A772-D2070B14D154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EC836639-E36A-4ECF-935B-66E9D6452890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65C28E7D-CA0C-4A01-A8BC-7D4C29ADFB72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88E7AA8-9E3A-481C-8989-2974299C466D}"/>
                </a:ext>
              </a:extLst>
            </p:cNvPr>
            <p:cNvSpPr txBox="1"/>
            <p:nvPr/>
          </p:nvSpPr>
          <p:spPr>
            <a:xfrm>
              <a:off x="13421465" y="1533949"/>
              <a:ext cx="74571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Env.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C9F77BA-846C-4B72-BAD5-66787281C6BF}"/>
                </a:ext>
              </a:extLst>
            </p:cNvPr>
            <p:cNvSpPr txBox="1"/>
            <p:nvPr/>
          </p:nvSpPr>
          <p:spPr>
            <a:xfrm>
              <a:off x="13172015" y="2562079"/>
              <a:ext cx="12522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Config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476BC0A3-1802-491C-92D6-4F3CF0F3BA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13305773" y="1864051"/>
              <a:ext cx="925462" cy="945250"/>
            </a:xfrm>
            <a:prstGeom prst="rect">
              <a:avLst/>
            </a:prstGeom>
          </p:spPr>
        </p:pic>
      </p:grp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DEC486D5-C827-4654-A44F-1A4460F9668A}"/>
              </a:ext>
            </a:extLst>
          </p:cNvPr>
          <p:cNvCxnSpPr>
            <a:cxnSpLocks/>
            <a:endCxn id="164" idx="1"/>
          </p:cNvCxnSpPr>
          <p:nvPr/>
        </p:nvCxnSpPr>
        <p:spPr>
          <a:xfrm flipV="1">
            <a:off x="7351558" y="2622360"/>
            <a:ext cx="393786" cy="614448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27C37A6-22A5-454F-99B9-E16A536C1341}"/>
              </a:ext>
            </a:extLst>
          </p:cNvPr>
          <p:cNvSpPr/>
          <p:nvPr/>
        </p:nvSpPr>
        <p:spPr>
          <a:xfrm>
            <a:off x="5305834" y="1927892"/>
            <a:ext cx="1543647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9879AF-CDBD-4F18-9E65-290D65EDC957}"/>
              </a:ext>
            </a:extLst>
          </p:cNvPr>
          <p:cNvSpPr txBox="1"/>
          <p:nvPr/>
        </p:nvSpPr>
        <p:spPr>
          <a:xfrm>
            <a:off x="5379133" y="1874604"/>
            <a:ext cx="13933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Services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92A4520-4FF5-40E4-BDAD-998D00032D19}"/>
              </a:ext>
            </a:extLst>
          </p:cNvPr>
          <p:cNvSpPr/>
          <p:nvPr/>
        </p:nvSpPr>
        <p:spPr>
          <a:xfrm>
            <a:off x="4995572" y="1143362"/>
            <a:ext cx="3874858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5D595DA-9C12-4A94-96A2-342010598FB5}"/>
              </a:ext>
            </a:extLst>
          </p:cNvPr>
          <p:cNvSpPr txBox="1"/>
          <p:nvPr/>
        </p:nvSpPr>
        <p:spPr>
          <a:xfrm>
            <a:off x="5544784" y="1047557"/>
            <a:ext cx="2951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Project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27766FE-3910-4BE2-9A17-632A56A917B3}"/>
              </a:ext>
            </a:extLst>
          </p:cNvPr>
          <p:cNvCxnSpPr>
            <a:cxnSpLocks/>
          </p:cNvCxnSpPr>
          <p:nvPr/>
        </p:nvCxnSpPr>
        <p:spPr>
          <a:xfrm>
            <a:off x="4179614" y="2630216"/>
            <a:ext cx="650214" cy="46165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9826B122-1F7B-4F0B-90B9-74EA76BEFAE5}"/>
              </a:ext>
            </a:extLst>
          </p:cNvPr>
          <p:cNvGrpSpPr/>
          <p:nvPr/>
        </p:nvGrpSpPr>
        <p:grpSpPr>
          <a:xfrm>
            <a:off x="8755856" y="4377140"/>
            <a:ext cx="2421641" cy="1502153"/>
            <a:chOff x="13136344" y="1537709"/>
            <a:chExt cx="1285103" cy="1502153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0817F384-B486-48BB-9BEF-5077150311A9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89" name="사각형: 둥근 모서리 188">
                <a:extLst>
                  <a:ext uri="{FF2B5EF4-FFF2-40B4-BE49-F238E27FC236}">
                    <a16:creationId xmlns:a16="http://schemas.microsoft.com/office/drawing/2014/main" id="{DA11A8EF-1457-4BF6-ABD0-0F10FFF4EE18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EB8FB624-CCC5-4B80-93EE-254A9C4B00A3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CA0B4DB-F165-4613-872B-5F7EF9B89683}"/>
                </a:ext>
              </a:extLst>
            </p:cNvPr>
            <p:cNvSpPr txBox="1"/>
            <p:nvPr/>
          </p:nvSpPr>
          <p:spPr>
            <a:xfrm>
              <a:off x="13328166" y="1537709"/>
              <a:ext cx="9058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AF8F36F-46F4-4FBA-B568-B2349EDE4FB6}"/>
              </a:ext>
            </a:extLst>
          </p:cNvPr>
          <p:cNvGrpSpPr/>
          <p:nvPr/>
        </p:nvGrpSpPr>
        <p:grpSpPr>
          <a:xfrm>
            <a:off x="9364641" y="1738464"/>
            <a:ext cx="1949966" cy="1201317"/>
            <a:chOff x="13136344" y="1540103"/>
            <a:chExt cx="1285103" cy="1575974"/>
          </a:xfrm>
        </p:grpSpPr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A5E4022C-3014-4DD3-A2D3-87527E41C54D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96" name="사각형: 둥근 모서리 195">
                <a:extLst>
                  <a:ext uri="{FF2B5EF4-FFF2-40B4-BE49-F238E27FC236}">
                    <a16:creationId xmlns:a16="http://schemas.microsoft.com/office/drawing/2014/main" id="{5DF7A381-4AD4-4EB5-9AB6-742E61598F27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3504392A-7351-447A-AAA7-E32CE6724C99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9B9477E-F2E3-44B3-AAFE-A8909417C745}"/>
                </a:ext>
              </a:extLst>
            </p:cNvPr>
            <p:cNvSpPr txBox="1"/>
            <p:nvPr/>
          </p:nvSpPr>
          <p:spPr>
            <a:xfrm>
              <a:off x="13500359" y="1540103"/>
              <a:ext cx="602890" cy="464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Queuing</a:t>
              </a:r>
              <a:endParaRPr lang="ko-KR" altLang="en-US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48B5588-136C-40F3-B518-772A4DDBF936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199" name="그림 198" descr="그리기이(가) 표시된 사진&#10;&#10;자동 생성된 설명">
            <a:extLst>
              <a:ext uri="{FF2B5EF4-FFF2-40B4-BE49-F238E27FC236}">
                <a16:creationId xmlns:a16="http://schemas.microsoft.com/office/drawing/2014/main" id="{11787449-CC40-47D7-9063-A8C98C3FAC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537" y="2131674"/>
            <a:ext cx="629436" cy="666971"/>
          </a:xfrm>
          <a:prstGeom prst="rect">
            <a:avLst/>
          </a:prstGeom>
        </p:spPr>
      </p:pic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1434AF61-1A25-456A-88A9-E537089587FF}"/>
              </a:ext>
            </a:extLst>
          </p:cNvPr>
          <p:cNvGrpSpPr/>
          <p:nvPr/>
        </p:nvGrpSpPr>
        <p:grpSpPr>
          <a:xfrm>
            <a:off x="9364641" y="3087204"/>
            <a:ext cx="1973540" cy="1186246"/>
            <a:chOff x="13136343" y="1559874"/>
            <a:chExt cx="1285103" cy="1556203"/>
          </a:xfrm>
        </p:grpSpPr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3FD6DF30-D7F5-4DCB-9F90-4F7FA7BD8E26}"/>
                </a:ext>
              </a:extLst>
            </p:cNvPr>
            <p:cNvGrpSpPr/>
            <p:nvPr/>
          </p:nvGrpSpPr>
          <p:grpSpPr>
            <a:xfrm>
              <a:off x="13136343" y="1579128"/>
              <a:ext cx="1285103" cy="1460734"/>
              <a:chOff x="10255216" y="-2062988"/>
              <a:chExt cx="1285103" cy="1460734"/>
            </a:xfrm>
          </p:grpSpPr>
          <p:sp>
            <p:nvSpPr>
              <p:cNvPr id="211" name="사각형: 둥근 모서리 210">
                <a:extLst>
                  <a:ext uri="{FF2B5EF4-FFF2-40B4-BE49-F238E27FC236}">
                    <a16:creationId xmlns:a16="http://schemas.microsoft.com/office/drawing/2014/main" id="{FFD80E5A-4071-4439-8B46-E590580EC976}"/>
                  </a:ext>
                </a:extLst>
              </p:cNvPr>
              <p:cNvSpPr/>
              <p:nvPr/>
            </p:nvSpPr>
            <p:spPr>
              <a:xfrm>
                <a:off x="10255216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5EFF6741-4EC0-4B06-A268-28FF98EFD697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3CB26D4-212E-4638-8555-27E2682561E1}"/>
                </a:ext>
              </a:extLst>
            </p:cNvPr>
            <p:cNvSpPr txBox="1"/>
            <p:nvPr/>
          </p:nvSpPr>
          <p:spPr>
            <a:xfrm>
              <a:off x="13223866" y="1559874"/>
              <a:ext cx="1119394" cy="383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Logging &amp; Monitoring</a:t>
              </a:r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06764FF-6646-4A04-826B-507978C1CCFD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7" name="그림 21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6508D25A-2EA2-421A-AFBE-56857B8FE0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5" r="13098" b="30129"/>
          <a:stretch/>
        </p:blipFill>
        <p:spPr>
          <a:xfrm>
            <a:off x="10654752" y="3379273"/>
            <a:ext cx="630402" cy="603076"/>
          </a:xfrm>
          <a:prstGeom prst="rect">
            <a:avLst/>
          </a:prstGeom>
        </p:spPr>
      </p:pic>
      <p:pic>
        <p:nvPicPr>
          <p:cNvPr id="215" name="그림 214" descr="그리기이(가) 표시된 사진&#10;&#10;자동 생성된 설명">
            <a:extLst>
              <a:ext uri="{FF2B5EF4-FFF2-40B4-BE49-F238E27FC236}">
                <a16:creationId xmlns:a16="http://schemas.microsoft.com/office/drawing/2014/main" id="{4D8E4900-8E62-4254-A301-6F02425384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05" y="3526536"/>
            <a:ext cx="1080692" cy="38411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9ACAAB13-9DF7-42FB-8E99-3C748D0E8221}"/>
              </a:ext>
            </a:extLst>
          </p:cNvPr>
          <p:cNvSpPr txBox="1"/>
          <p:nvPr/>
        </p:nvSpPr>
        <p:spPr>
          <a:xfrm>
            <a:off x="10460490" y="3571176"/>
            <a:ext cx="3321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18949CE-DCA3-4C25-9B9A-21DEDA400D4A}"/>
              </a:ext>
            </a:extLst>
          </p:cNvPr>
          <p:cNvSpPr txBox="1"/>
          <p:nvPr/>
        </p:nvSpPr>
        <p:spPr>
          <a:xfrm>
            <a:off x="9849776" y="4860385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USER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8761AEC-CAE0-4C45-826A-7BCF22CA2F11}"/>
              </a:ext>
            </a:extLst>
          </p:cNvPr>
          <p:cNvSpPr txBox="1"/>
          <p:nvPr/>
        </p:nvSpPr>
        <p:spPr>
          <a:xfrm>
            <a:off x="9836926" y="5151005"/>
            <a:ext cx="143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QABANK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38D0130-0156-4724-902E-D7BDDB4157CB}"/>
              </a:ext>
            </a:extLst>
          </p:cNvPr>
          <p:cNvSpPr txBox="1"/>
          <p:nvPr/>
        </p:nvSpPr>
        <p:spPr>
          <a:xfrm>
            <a:off x="9846262" y="5441625"/>
            <a:ext cx="1324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RESULT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23" name="그림 222" descr="그리기이(가) 표시된 사진&#10;&#10;자동 생성된 설명">
            <a:extLst>
              <a:ext uri="{FF2B5EF4-FFF2-40B4-BE49-F238E27FC236}">
                <a16:creationId xmlns:a16="http://schemas.microsoft.com/office/drawing/2014/main" id="{73088BD6-A65F-4648-AC16-31FD5F2EBF3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3" t="11043" r="15605" b="15451"/>
          <a:stretch/>
        </p:blipFill>
        <p:spPr>
          <a:xfrm>
            <a:off x="8776907" y="4971359"/>
            <a:ext cx="1061772" cy="647699"/>
          </a:xfrm>
          <a:prstGeom prst="rect">
            <a:avLst/>
          </a:prstGeom>
        </p:spPr>
      </p:pic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709116FB-9D85-496E-9501-76D5DC015328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>
            <a:off x="9030447" y="2484537"/>
            <a:ext cx="454266" cy="137823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BB63977C-7CF8-4E81-A4CB-A77110BD8A63}"/>
              </a:ext>
            </a:extLst>
          </p:cNvPr>
          <p:cNvCxnSpPr>
            <a:cxnSpLocks/>
          </p:cNvCxnSpPr>
          <p:nvPr/>
        </p:nvCxnSpPr>
        <p:spPr>
          <a:xfrm flipH="1" flipV="1">
            <a:off x="7342397" y="3209981"/>
            <a:ext cx="2034055" cy="51521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4AD008E2-FE6F-4D82-A7C8-F7A601A9E8CB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8362570" y="5116231"/>
            <a:ext cx="536103" cy="144264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311040E7-CF46-455C-A546-89C3AD79D28D}"/>
              </a:ext>
            </a:extLst>
          </p:cNvPr>
          <p:cNvSpPr/>
          <p:nvPr/>
        </p:nvSpPr>
        <p:spPr>
          <a:xfrm>
            <a:off x="465666" y="1047557"/>
            <a:ext cx="11260667" cy="5306877"/>
          </a:xfrm>
          <a:custGeom>
            <a:avLst/>
            <a:gdLst>
              <a:gd name="connsiteX0" fmla="*/ 4461101 w 11260667"/>
              <a:gd name="connsiteY0" fmla="*/ 691699 h 5306877"/>
              <a:gd name="connsiteX1" fmla="*/ 4025763 w 11260667"/>
              <a:gd name="connsiteY1" fmla="*/ 1127037 h 5306877"/>
              <a:gd name="connsiteX2" fmla="*/ 4025763 w 11260667"/>
              <a:gd name="connsiteY2" fmla="*/ 2784032 h 5306877"/>
              <a:gd name="connsiteX3" fmla="*/ 3090393 w 11260667"/>
              <a:gd name="connsiteY3" fmla="*/ 2784032 h 5306877"/>
              <a:gd name="connsiteX4" fmla="*/ 2728665 w 11260667"/>
              <a:gd name="connsiteY4" fmla="*/ 3145760 h 5306877"/>
              <a:gd name="connsiteX5" fmla="*/ 2728665 w 11260667"/>
              <a:gd name="connsiteY5" fmla="*/ 4592626 h 5306877"/>
              <a:gd name="connsiteX6" fmla="*/ 3090393 w 11260667"/>
              <a:gd name="connsiteY6" fmla="*/ 4954354 h 5306877"/>
              <a:gd name="connsiteX7" fmla="*/ 7815698 w 11260667"/>
              <a:gd name="connsiteY7" fmla="*/ 4954354 h 5306877"/>
              <a:gd name="connsiteX8" fmla="*/ 8071478 w 11260667"/>
              <a:gd name="connsiteY8" fmla="*/ 4848407 h 5306877"/>
              <a:gd name="connsiteX9" fmla="*/ 8072019 w 11260667"/>
              <a:gd name="connsiteY9" fmla="*/ 4847751 h 5306877"/>
              <a:gd name="connsiteX10" fmla="*/ 8080046 w 11260667"/>
              <a:gd name="connsiteY10" fmla="*/ 4854374 h 5306877"/>
              <a:gd name="connsiteX11" fmla="*/ 8232547 w 11260667"/>
              <a:gd name="connsiteY11" fmla="*/ 4900956 h 5306877"/>
              <a:gd name="connsiteX12" fmla="*/ 10503102 w 11260667"/>
              <a:gd name="connsiteY12" fmla="*/ 4900956 h 5306877"/>
              <a:gd name="connsiteX13" fmla="*/ 10775858 w 11260667"/>
              <a:gd name="connsiteY13" fmla="*/ 4628200 h 5306877"/>
              <a:gd name="connsiteX14" fmla="*/ 10775858 w 11260667"/>
              <a:gd name="connsiteY14" fmla="*/ 3537210 h 5306877"/>
              <a:gd name="connsiteX15" fmla="*/ 10503102 w 11260667"/>
              <a:gd name="connsiteY15" fmla="*/ 3264454 h 5306877"/>
              <a:gd name="connsiteX16" fmla="*/ 8232547 w 11260667"/>
              <a:gd name="connsiteY16" fmla="*/ 3264454 h 5306877"/>
              <a:gd name="connsiteX17" fmla="*/ 8177577 w 11260667"/>
              <a:gd name="connsiteY17" fmla="*/ 3269996 h 5306877"/>
              <a:gd name="connsiteX18" fmla="*/ 8177426 w 11260667"/>
              <a:gd name="connsiteY18" fmla="*/ 3270043 h 5306877"/>
              <a:gd name="connsiteX19" fmla="*/ 8177426 w 11260667"/>
              <a:gd name="connsiteY19" fmla="*/ 3145760 h 5306877"/>
              <a:gd name="connsiteX20" fmla="*/ 7815698 w 11260667"/>
              <a:gd name="connsiteY20" fmla="*/ 2784032 h 5306877"/>
              <a:gd name="connsiteX21" fmla="*/ 7254301 w 11260667"/>
              <a:gd name="connsiteY21" fmla="*/ 2784032 h 5306877"/>
              <a:gd name="connsiteX22" fmla="*/ 7254301 w 11260667"/>
              <a:gd name="connsiteY22" fmla="*/ 1127037 h 5306877"/>
              <a:gd name="connsiteX23" fmla="*/ 6818963 w 11260667"/>
              <a:gd name="connsiteY23" fmla="*/ 691699 h 5306877"/>
              <a:gd name="connsiteX24" fmla="*/ 884497 w 11260667"/>
              <a:gd name="connsiteY24" fmla="*/ 0 h 5306877"/>
              <a:gd name="connsiteX25" fmla="*/ 10376170 w 11260667"/>
              <a:gd name="connsiteY25" fmla="*/ 0 h 5306877"/>
              <a:gd name="connsiteX26" fmla="*/ 11260667 w 11260667"/>
              <a:gd name="connsiteY26" fmla="*/ 884497 h 5306877"/>
              <a:gd name="connsiteX27" fmla="*/ 11260667 w 11260667"/>
              <a:gd name="connsiteY27" fmla="*/ 4422380 h 5306877"/>
              <a:gd name="connsiteX28" fmla="*/ 10376170 w 11260667"/>
              <a:gd name="connsiteY28" fmla="*/ 5306877 h 5306877"/>
              <a:gd name="connsiteX29" fmla="*/ 884497 w 11260667"/>
              <a:gd name="connsiteY29" fmla="*/ 5306877 h 5306877"/>
              <a:gd name="connsiteX30" fmla="*/ 0 w 11260667"/>
              <a:gd name="connsiteY30" fmla="*/ 4422380 h 5306877"/>
              <a:gd name="connsiteX31" fmla="*/ 0 w 11260667"/>
              <a:gd name="connsiteY31" fmla="*/ 884497 h 5306877"/>
              <a:gd name="connsiteX32" fmla="*/ 884497 w 11260667"/>
              <a:gd name="connsiteY32" fmla="*/ 0 h 530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260667" h="5306877">
                <a:moveTo>
                  <a:pt x="4461101" y="691699"/>
                </a:moveTo>
                <a:cubicBezTo>
                  <a:pt x="4220670" y="691699"/>
                  <a:pt x="4025763" y="886606"/>
                  <a:pt x="4025763" y="1127037"/>
                </a:cubicBezTo>
                <a:lnTo>
                  <a:pt x="4025763" y="2784032"/>
                </a:lnTo>
                <a:lnTo>
                  <a:pt x="3090393" y="2784032"/>
                </a:lnTo>
                <a:cubicBezTo>
                  <a:pt x="2890616" y="2784032"/>
                  <a:pt x="2728665" y="2945983"/>
                  <a:pt x="2728665" y="3145760"/>
                </a:cubicBezTo>
                <a:lnTo>
                  <a:pt x="2728665" y="4592626"/>
                </a:lnTo>
                <a:cubicBezTo>
                  <a:pt x="2728665" y="4792403"/>
                  <a:pt x="2890616" y="4954354"/>
                  <a:pt x="3090393" y="4954354"/>
                </a:cubicBezTo>
                <a:lnTo>
                  <a:pt x="7815698" y="4954354"/>
                </a:lnTo>
                <a:cubicBezTo>
                  <a:pt x="7915587" y="4954354"/>
                  <a:pt x="8006019" y="4913867"/>
                  <a:pt x="8071478" y="4848407"/>
                </a:cubicBezTo>
                <a:lnTo>
                  <a:pt x="8072019" y="4847751"/>
                </a:lnTo>
                <a:lnTo>
                  <a:pt x="8080046" y="4854374"/>
                </a:lnTo>
                <a:cubicBezTo>
                  <a:pt x="8123579" y="4883784"/>
                  <a:pt x="8176057" y="4900956"/>
                  <a:pt x="8232547" y="4900956"/>
                </a:cubicBezTo>
                <a:lnTo>
                  <a:pt x="10503102" y="4900956"/>
                </a:lnTo>
                <a:cubicBezTo>
                  <a:pt x="10653741" y="4900956"/>
                  <a:pt x="10775858" y="4778839"/>
                  <a:pt x="10775858" y="4628200"/>
                </a:cubicBezTo>
                <a:lnTo>
                  <a:pt x="10775858" y="3537210"/>
                </a:lnTo>
                <a:cubicBezTo>
                  <a:pt x="10775858" y="3386571"/>
                  <a:pt x="10653741" y="3264454"/>
                  <a:pt x="10503102" y="3264454"/>
                </a:cubicBezTo>
                <a:lnTo>
                  <a:pt x="8232547" y="3264454"/>
                </a:lnTo>
                <a:cubicBezTo>
                  <a:pt x="8213717" y="3264454"/>
                  <a:pt x="8195333" y="3266362"/>
                  <a:pt x="8177577" y="3269996"/>
                </a:cubicBezTo>
                <a:lnTo>
                  <a:pt x="8177426" y="3270043"/>
                </a:lnTo>
                <a:lnTo>
                  <a:pt x="8177426" y="3145760"/>
                </a:lnTo>
                <a:cubicBezTo>
                  <a:pt x="8177426" y="2945983"/>
                  <a:pt x="8015475" y="2784032"/>
                  <a:pt x="7815698" y="2784032"/>
                </a:cubicBezTo>
                <a:lnTo>
                  <a:pt x="7254301" y="2784032"/>
                </a:lnTo>
                <a:lnTo>
                  <a:pt x="7254301" y="1127037"/>
                </a:lnTo>
                <a:cubicBezTo>
                  <a:pt x="7254301" y="886606"/>
                  <a:pt x="7059394" y="691699"/>
                  <a:pt x="6818963" y="691699"/>
                </a:cubicBezTo>
                <a:close/>
                <a:moveTo>
                  <a:pt x="884497" y="0"/>
                </a:moveTo>
                <a:lnTo>
                  <a:pt x="10376170" y="0"/>
                </a:lnTo>
                <a:cubicBezTo>
                  <a:pt x="10864664" y="0"/>
                  <a:pt x="11260667" y="396003"/>
                  <a:pt x="11260667" y="884497"/>
                </a:cubicBezTo>
                <a:lnTo>
                  <a:pt x="11260667" y="4422380"/>
                </a:lnTo>
                <a:cubicBezTo>
                  <a:pt x="11260667" y="4910874"/>
                  <a:pt x="10864664" y="5306877"/>
                  <a:pt x="10376170" y="5306877"/>
                </a:cubicBezTo>
                <a:lnTo>
                  <a:pt x="884497" y="5306877"/>
                </a:lnTo>
                <a:cubicBezTo>
                  <a:pt x="396003" y="5306877"/>
                  <a:pt x="0" y="4910874"/>
                  <a:pt x="0" y="4422380"/>
                </a:cubicBezTo>
                <a:lnTo>
                  <a:pt x="0" y="884497"/>
                </a:lnTo>
                <a:cubicBezTo>
                  <a:pt x="0" y="396003"/>
                  <a:pt x="396003" y="0"/>
                  <a:pt x="884497" y="0"/>
                </a:cubicBezTo>
                <a:close/>
              </a:path>
            </a:pathLst>
          </a:cu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1A1F88-C30B-46F5-9B2B-D5D576277E93}"/>
              </a:ext>
            </a:extLst>
          </p:cNvPr>
          <p:cNvSpPr txBox="1"/>
          <p:nvPr/>
        </p:nvSpPr>
        <p:spPr>
          <a:xfrm>
            <a:off x="7879251" y="1846664"/>
            <a:ext cx="4111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QABANK</a:t>
            </a: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GitLab ID </a:t>
            </a: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</a:t>
            </a:r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198FE1C-E36E-488A-91E9-8AF8C0B72D79}"/>
              </a:ext>
            </a:extLst>
          </p:cNvPr>
          <p:cNvSpPr txBox="1"/>
          <p:nvPr/>
        </p:nvSpPr>
        <p:spPr>
          <a:xfrm>
            <a:off x="7879251" y="2786280"/>
            <a:ext cx="4111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USER DB </a:t>
            </a: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</a:t>
            </a:r>
          </a:p>
          <a:p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PK </a:t>
            </a: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FF8CB2-A7D7-4447-9DE6-7688A6B2E0C8}"/>
              </a:ext>
            </a:extLst>
          </p:cNvPr>
          <p:cNvSpPr txBox="1"/>
          <p:nvPr/>
        </p:nvSpPr>
        <p:spPr>
          <a:xfrm>
            <a:off x="9446721" y="354787"/>
            <a:ext cx="2420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Back-end </a:t>
            </a:r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1156586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91658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C334473-1166-4888-9FCD-102E854A7BBA}"/>
              </a:ext>
            </a:extLst>
          </p:cNvPr>
          <p:cNvSpPr/>
          <p:nvPr/>
        </p:nvSpPr>
        <p:spPr>
          <a:xfrm>
            <a:off x="651680" y="1344901"/>
            <a:ext cx="10888640" cy="4670852"/>
          </a:xfrm>
          <a:custGeom>
            <a:avLst/>
            <a:gdLst>
              <a:gd name="connsiteX0" fmla="*/ 2694323 w 10888640"/>
              <a:gd name="connsiteY0" fmla="*/ 0 h 4509229"/>
              <a:gd name="connsiteX1" fmla="*/ 10137425 w 10888640"/>
              <a:gd name="connsiteY1" fmla="*/ 0 h 4509229"/>
              <a:gd name="connsiteX2" fmla="*/ 10888640 w 10888640"/>
              <a:gd name="connsiteY2" fmla="*/ 751215 h 4509229"/>
              <a:gd name="connsiteX3" fmla="*/ 10888640 w 10888640"/>
              <a:gd name="connsiteY3" fmla="*/ 3755984 h 4509229"/>
              <a:gd name="connsiteX4" fmla="*/ 10137425 w 10888640"/>
              <a:gd name="connsiteY4" fmla="*/ 4507199 h 4509229"/>
              <a:gd name="connsiteX5" fmla="*/ 4912968 w 10888640"/>
              <a:gd name="connsiteY5" fmla="*/ 4507199 h 4509229"/>
              <a:gd name="connsiteX6" fmla="*/ 4892830 w 10888640"/>
              <a:gd name="connsiteY6" fmla="*/ 4509229 h 4509229"/>
              <a:gd name="connsiteX7" fmla="*/ 287159 w 10888640"/>
              <a:gd name="connsiteY7" fmla="*/ 4509229 h 4509229"/>
              <a:gd name="connsiteX8" fmla="*/ 0 w 10888640"/>
              <a:gd name="connsiteY8" fmla="*/ 4222070 h 4509229"/>
              <a:gd name="connsiteX9" fmla="*/ 0 w 10888640"/>
              <a:gd name="connsiteY9" fmla="*/ 3073466 h 4509229"/>
              <a:gd name="connsiteX10" fmla="*/ 287159 w 10888640"/>
              <a:gd name="connsiteY10" fmla="*/ 2786307 h 4509229"/>
              <a:gd name="connsiteX11" fmla="*/ 1943108 w 10888640"/>
              <a:gd name="connsiteY11" fmla="*/ 2786307 h 4509229"/>
              <a:gd name="connsiteX12" fmla="*/ 1943108 w 10888640"/>
              <a:gd name="connsiteY12" fmla="*/ 751215 h 4509229"/>
              <a:gd name="connsiteX13" fmla="*/ 2694323 w 10888640"/>
              <a:gd name="connsiteY13" fmla="*/ 0 h 450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88640" h="4509229">
                <a:moveTo>
                  <a:pt x="2694323" y="0"/>
                </a:moveTo>
                <a:lnTo>
                  <a:pt x="10137425" y="0"/>
                </a:lnTo>
                <a:cubicBezTo>
                  <a:pt x="10552310" y="0"/>
                  <a:pt x="10888640" y="336330"/>
                  <a:pt x="10888640" y="751215"/>
                </a:cubicBezTo>
                <a:lnTo>
                  <a:pt x="10888640" y="3755984"/>
                </a:lnTo>
                <a:cubicBezTo>
                  <a:pt x="10888640" y="4170869"/>
                  <a:pt x="10552310" y="4507199"/>
                  <a:pt x="10137425" y="4507199"/>
                </a:cubicBezTo>
                <a:lnTo>
                  <a:pt x="4912968" y="4507199"/>
                </a:lnTo>
                <a:lnTo>
                  <a:pt x="4892830" y="4509229"/>
                </a:lnTo>
                <a:lnTo>
                  <a:pt x="287159" y="4509229"/>
                </a:lnTo>
                <a:cubicBezTo>
                  <a:pt x="128565" y="4509229"/>
                  <a:pt x="0" y="4380664"/>
                  <a:pt x="0" y="4222070"/>
                </a:cubicBezTo>
                <a:lnTo>
                  <a:pt x="0" y="3073466"/>
                </a:lnTo>
                <a:cubicBezTo>
                  <a:pt x="0" y="2914872"/>
                  <a:pt x="128565" y="2786307"/>
                  <a:pt x="287159" y="2786307"/>
                </a:cubicBezTo>
                <a:lnTo>
                  <a:pt x="1943108" y="2786307"/>
                </a:lnTo>
                <a:lnTo>
                  <a:pt x="1943108" y="751215"/>
                </a:lnTo>
                <a:cubicBezTo>
                  <a:pt x="1943108" y="336330"/>
                  <a:pt x="2279439" y="0"/>
                  <a:pt x="269432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75E0CAE2-F357-4DC2-AB5B-119179CBC330}"/>
              </a:ext>
            </a:extLst>
          </p:cNvPr>
          <p:cNvSpPr/>
          <p:nvPr/>
        </p:nvSpPr>
        <p:spPr>
          <a:xfrm>
            <a:off x="3284471" y="2220774"/>
            <a:ext cx="5211506" cy="3717649"/>
          </a:xfrm>
          <a:custGeom>
            <a:avLst/>
            <a:gdLst>
              <a:gd name="connsiteX0" fmla="*/ 1950267 w 5211506"/>
              <a:gd name="connsiteY0" fmla="*/ 0 h 3717649"/>
              <a:gd name="connsiteX1" fmla="*/ 3672790 w 5211506"/>
              <a:gd name="connsiteY1" fmla="*/ 0 h 3717649"/>
              <a:gd name="connsiteX2" fmla="*/ 4103433 w 5211506"/>
              <a:gd name="connsiteY2" fmla="*/ 430643 h 3717649"/>
              <a:gd name="connsiteX3" fmla="*/ 4103433 w 5211506"/>
              <a:gd name="connsiteY3" fmla="*/ 1914276 h 3717649"/>
              <a:gd name="connsiteX4" fmla="*/ 4910938 w 5211506"/>
              <a:gd name="connsiteY4" fmla="*/ 1914276 h 3717649"/>
              <a:gd name="connsiteX5" fmla="*/ 5211506 w 5211506"/>
              <a:gd name="connsiteY5" fmla="*/ 2214844 h 3717649"/>
              <a:gd name="connsiteX6" fmla="*/ 5211506 w 5211506"/>
              <a:gd name="connsiteY6" fmla="*/ 3417081 h 3717649"/>
              <a:gd name="connsiteX7" fmla="*/ 4910938 w 5211506"/>
              <a:gd name="connsiteY7" fmla="*/ 3717649 h 3717649"/>
              <a:gd name="connsiteX8" fmla="*/ 3672790 w 5211506"/>
              <a:gd name="connsiteY8" fmla="*/ 3717649 h 3717649"/>
              <a:gd name="connsiteX9" fmla="*/ 1950267 w 5211506"/>
              <a:gd name="connsiteY9" fmla="*/ 3717649 h 3717649"/>
              <a:gd name="connsiteX10" fmla="*/ 300568 w 5211506"/>
              <a:gd name="connsiteY10" fmla="*/ 3717649 h 3717649"/>
              <a:gd name="connsiteX11" fmla="*/ 0 w 5211506"/>
              <a:gd name="connsiteY11" fmla="*/ 3417081 h 3717649"/>
              <a:gd name="connsiteX12" fmla="*/ 0 w 5211506"/>
              <a:gd name="connsiteY12" fmla="*/ 2214844 h 3717649"/>
              <a:gd name="connsiteX13" fmla="*/ 300568 w 5211506"/>
              <a:gd name="connsiteY13" fmla="*/ 1914276 h 3717649"/>
              <a:gd name="connsiteX14" fmla="*/ 1519624 w 5211506"/>
              <a:gd name="connsiteY14" fmla="*/ 1914276 h 3717649"/>
              <a:gd name="connsiteX15" fmla="*/ 1519624 w 5211506"/>
              <a:gd name="connsiteY15" fmla="*/ 430643 h 3717649"/>
              <a:gd name="connsiteX16" fmla="*/ 1950267 w 5211506"/>
              <a:gd name="connsiteY16" fmla="*/ 0 h 371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11506" h="3717649">
                <a:moveTo>
                  <a:pt x="1950267" y="0"/>
                </a:moveTo>
                <a:lnTo>
                  <a:pt x="3672790" y="0"/>
                </a:lnTo>
                <a:cubicBezTo>
                  <a:pt x="3910628" y="0"/>
                  <a:pt x="4103433" y="192805"/>
                  <a:pt x="4103433" y="430643"/>
                </a:cubicBezTo>
                <a:lnTo>
                  <a:pt x="4103433" y="1914276"/>
                </a:lnTo>
                <a:lnTo>
                  <a:pt x="4910938" y="1914276"/>
                </a:lnTo>
                <a:cubicBezTo>
                  <a:pt x="5076937" y="1914276"/>
                  <a:pt x="5211506" y="2048845"/>
                  <a:pt x="5211506" y="2214844"/>
                </a:cubicBezTo>
                <a:lnTo>
                  <a:pt x="5211506" y="3417081"/>
                </a:lnTo>
                <a:cubicBezTo>
                  <a:pt x="5211506" y="3583080"/>
                  <a:pt x="5076937" y="3717649"/>
                  <a:pt x="4910938" y="3717649"/>
                </a:cubicBezTo>
                <a:lnTo>
                  <a:pt x="3672790" y="3717649"/>
                </a:lnTo>
                <a:lnTo>
                  <a:pt x="1950267" y="3717649"/>
                </a:lnTo>
                <a:lnTo>
                  <a:pt x="300568" y="3717649"/>
                </a:lnTo>
                <a:cubicBezTo>
                  <a:pt x="134569" y="3717649"/>
                  <a:pt x="0" y="3583080"/>
                  <a:pt x="0" y="3417081"/>
                </a:cubicBezTo>
                <a:lnTo>
                  <a:pt x="0" y="2214844"/>
                </a:lnTo>
                <a:cubicBezTo>
                  <a:pt x="0" y="2048845"/>
                  <a:pt x="134569" y="1914276"/>
                  <a:pt x="300568" y="1914276"/>
                </a:cubicBezTo>
                <a:lnTo>
                  <a:pt x="1519624" y="1914276"/>
                </a:lnTo>
                <a:lnTo>
                  <a:pt x="1519624" y="430643"/>
                </a:lnTo>
                <a:cubicBezTo>
                  <a:pt x="1519624" y="192805"/>
                  <a:pt x="1712429" y="0"/>
                  <a:pt x="195026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E9396-B2E3-47F8-BB28-FA40D55832C5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9EEB0C7-8EC7-4E90-9404-669C57F05507}"/>
              </a:ext>
            </a:extLst>
          </p:cNvPr>
          <p:cNvCxnSpPr>
            <a:cxnSpLocks/>
            <a:stCxn id="7" idx="2"/>
            <a:endCxn id="48" idx="0"/>
          </p:cNvCxnSpPr>
          <p:nvPr/>
        </p:nvCxnSpPr>
        <p:spPr>
          <a:xfrm flipH="1">
            <a:off x="1512036" y="2795999"/>
            <a:ext cx="7908" cy="14735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738A1C-5C05-4C23-A05D-992F3A24B8F1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2162496" y="5130904"/>
            <a:ext cx="1348391" cy="199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A838CDC-F04F-4503-A17F-571039D6A6E1}"/>
              </a:ext>
            </a:extLst>
          </p:cNvPr>
          <p:cNvGrpSpPr/>
          <p:nvPr/>
        </p:nvGrpSpPr>
        <p:grpSpPr>
          <a:xfrm>
            <a:off x="877393" y="1335265"/>
            <a:ext cx="1285103" cy="1460734"/>
            <a:chOff x="10255217" y="-2062988"/>
            <a:chExt cx="1285103" cy="146073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81D8760-95C3-47F9-A4C7-C196465A4924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E0863C0-1AD8-4F25-A139-0EB920B19EE5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353EE76D-BC5C-4605-A423-D9F72DC70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394" y="1614899"/>
            <a:ext cx="1181100" cy="1181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482CFA-10B6-4F81-BDB3-1992D50C3F7F}"/>
              </a:ext>
            </a:extLst>
          </p:cNvPr>
          <p:cNvSpPr txBox="1"/>
          <p:nvPr/>
        </p:nvSpPr>
        <p:spPr>
          <a:xfrm>
            <a:off x="1037386" y="1290086"/>
            <a:ext cx="9685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71C6E1F-0F7B-4AC0-8AFB-1495F93E57C2}"/>
              </a:ext>
            </a:extLst>
          </p:cNvPr>
          <p:cNvGrpSpPr/>
          <p:nvPr/>
        </p:nvGrpSpPr>
        <p:grpSpPr>
          <a:xfrm>
            <a:off x="877393" y="4314717"/>
            <a:ext cx="1285103" cy="1460734"/>
            <a:chOff x="10255217" y="-2062988"/>
            <a:chExt cx="1285103" cy="146073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A87690B-D49B-43F8-A719-E43E8D760F78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E98B861-3885-4076-ABFE-839B6440C5C7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A936238-3A58-4004-B869-631EC6B209AC}"/>
              </a:ext>
            </a:extLst>
          </p:cNvPr>
          <p:cNvSpPr txBox="1"/>
          <p:nvPr/>
        </p:nvSpPr>
        <p:spPr>
          <a:xfrm>
            <a:off x="1037386" y="4269538"/>
            <a:ext cx="949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F357FE0-E5A2-420E-8727-5E08FF56A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3" y="4791771"/>
            <a:ext cx="817273" cy="817273"/>
          </a:xfrm>
          <a:prstGeom prst="rect">
            <a:avLst/>
          </a:prstGeom>
        </p:spPr>
      </p:pic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BF8ACC1-7A49-4851-B579-FC6E4A531785}"/>
              </a:ext>
            </a:extLst>
          </p:cNvPr>
          <p:cNvGrpSpPr/>
          <p:nvPr/>
        </p:nvGrpSpPr>
        <p:grpSpPr>
          <a:xfrm>
            <a:off x="3460087" y="4272338"/>
            <a:ext cx="1285103" cy="1545722"/>
            <a:chOff x="3342002" y="4250088"/>
            <a:chExt cx="1285103" cy="154572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982DFF3-C0E5-4FDB-879C-C9231A6FA5CA}"/>
                </a:ext>
              </a:extLst>
            </p:cNvPr>
            <p:cNvGrpSpPr/>
            <p:nvPr/>
          </p:nvGrpSpPr>
          <p:grpSpPr>
            <a:xfrm>
              <a:off x="3342002" y="4290471"/>
              <a:ext cx="1285103" cy="1460734"/>
              <a:chOff x="10255217" y="-2062988"/>
              <a:chExt cx="1285103" cy="1460734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DB67F92-C2E2-4DC5-B27B-0DB1D9A923F7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FD063F-E443-48B5-9092-6F000936823B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97BA04D-339F-4DA9-9B93-1D2107B2B8B0}"/>
                </a:ext>
              </a:extLst>
            </p:cNvPr>
            <p:cNvSpPr txBox="1"/>
            <p:nvPr/>
          </p:nvSpPr>
          <p:spPr>
            <a:xfrm>
              <a:off x="3401157" y="4250088"/>
              <a:ext cx="1190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Gateway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C6CAE5-CAD7-4D8A-9E4C-90E250AFA36B}"/>
                </a:ext>
              </a:extLst>
            </p:cNvPr>
            <p:cNvSpPr txBox="1"/>
            <p:nvPr/>
          </p:nvSpPr>
          <p:spPr>
            <a:xfrm>
              <a:off x="3548600" y="5241812"/>
              <a:ext cx="8719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Zuul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4C8651AC-D64A-4A13-889B-B0FBA56E51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3526786" y="4576308"/>
              <a:ext cx="925462" cy="945250"/>
            </a:xfrm>
            <a:prstGeom prst="rect">
              <a:avLst/>
            </a:prstGeom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7068AB6-C1AF-45F7-AF2D-10BE7180A47D}"/>
              </a:ext>
            </a:extLst>
          </p:cNvPr>
          <p:cNvGrpSpPr/>
          <p:nvPr/>
        </p:nvGrpSpPr>
        <p:grpSpPr>
          <a:xfrm>
            <a:off x="2927341" y="1713671"/>
            <a:ext cx="1285103" cy="1505913"/>
            <a:chOff x="3407622" y="1560331"/>
            <a:chExt cx="1285103" cy="1505913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756041D9-9175-4FED-BF05-4B797653AF99}"/>
                </a:ext>
              </a:extLst>
            </p:cNvPr>
            <p:cNvGrpSpPr/>
            <p:nvPr/>
          </p:nvGrpSpPr>
          <p:grpSpPr>
            <a:xfrm>
              <a:off x="3407622" y="1605510"/>
              <a:ext cx="1285103" cy="1460734"/>
              <a:chOff x="10255217" y="-2062988"/>
              <a:chExt cx="1285103" cy="1460734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7326E744-29BD-443E-8CEA-202460C7D3AD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DF03E543-723E-4C72-AF20-63B4203318CE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23BD0FD-8B95-4BD3-9915-0BF1B5AC31FE}"/>
                </a:ext>
              </a:extLst>
            </p:cNvPr>
            <p:cNvSpPr txBox="1"/>
            <p:nvPr/>
          </p:nvSpPr>
          <p:spPr>
            <a:xfrm>
              <a:off x="3567615" y="1560331"/>
              <a:ext cx="97334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저장소</a:t>
              </a: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084F3901-1F96-48AC-95B3-62DE77412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835" y="2100872"/>
              <a:ext cx="814675" cy="752008"/>
            </a:xfrm>
            <a:prstGeom prst="rect">
              <a:avLst/>
            </a:prstGeom>
          </p:spPr>
        </p:pic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A81D270-9FC4-4378-A25A-77061DB8874E}"/>
              </a:ext>
            </a:extLst>
          </p:cNvPr>
          <p:cNvCxnSpPr>
            <a:cxnSpLocks/>
          </p:cNvCxnSpPr>
          <p:nvPr/>
        </p:nvCxnSpPr>
        <p:spPr>
          <a:xfrm>
            <a:off x="2184793" y="1998775"/>
            <a:ext cx="749080" cy="255437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612B1A2-8410-4AC1-B427-F39968BD8241}"/>
              </a:ext>
            </a:extLst>
          </p:cNvPr>
          <p:cNvGrpSpPr/>
          <p:nvPr/>
        </p:nvGrpSpPr>
        <p:grpSpPr>
          <a:xfrm>
            <a:off x="5367132" y="2322524"/>
            <a:ext cx="1368122" cy="1533900"/>
            <a:chOff x="5289696" y="2828061"/>
            <a:chExt cx="1368122" cy="1533900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FB37B19-ED48-41EF-887E-A3734DC46226}"/>
                </a:ext>
              </a:extLst>
            </p:cNvPr>
            <p:cNvGrpSpPr/>
            <p:nvPr/>
          </p:nvGrpSpPr>
          <p:grpSpPr>
            <a:xfrm>
              <a:off x="5306943" y="2856622"/>
              <a:ext cx="1285103" cy="1460734"/>
              <a:chOff x="10255217" y="-2062988"/>
              <a:chExt cx="1285103" cy="1460734"/>
            </a:xfrm>
          </p:grpSpPr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716C2114-A917-48E3-BFDF-31CCC1542BE1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7E12C356-9A3B-4FE5-A2BF-89BAC58001CA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76C0969-4A5F-4E41-BA38-17A8A36797E9}"/>
                </a:ext>
              </a:extLst>
            </p:cNvPr>
            <p:cNvSpPr txBox="1"/>
            <p:nvPr/>
          </p:nvSpPr>
          <p:spPr>
            <a:xfrm>
              <a:off x="5289696" y="2828061"/>
              <a:ext cx="1368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Discovery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AC3889B-1DD2-4EB4-8744-D98A69A6CF3B}"/>
                </a:ext>
              </a:extLst>
            </p:cNvPr>
            <p:cNvSpPr txBox="1"/>
            <p:nvPr/>
          </p:nvSpPr>
          <p:spPr>
            <a:xfrm>
              <a:off x="5323041" y="3807963"/>
              <a:ext cx="13301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Eureka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E702E526-122A-4DF1-BDAB-A369C1026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5491727" y="3142459"/>
              <a:ext cx="925462" cy="945250"/>
            </a:xfrm>
            <a:prstGeom prst="rect">
              <a:avLst/>
            </a:prstGeom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B241966-02D0-4961-9456-E95850FB3F57}"/>
              </a:ext>
            </a:extLst>
          </p:cNvPr>
          <p:cNvGrpSpPr/>
          <p:nvPr/>
        </p:nvGrpSpPr>
        <p:grpSpPr>
          <a:xfrm>
            <a:off x="5555775" y="4239945"/>
            <a:ext cx="2806795" cy="1518837"/>
            <a:chOff x="7028607" y="4157485"/>
            <a:chExt cx="2806795" cy="1518837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D5ED9204-1E5C-4A84-A793-F940E8EA5081}"/>
                </a:ext>
              </a:extLst>
            </p:cNvPr>
            <p:cNvGrpSpPr/>
            <p:nvPr/>
          </p:nvGrpSpPr>
          <p:grpSpPr>
            <a:xfrm>
              <a:off x="7028607" y="4215588"/>
              <a:ext cx="2806795" cy="1460734"/>
              <a:chOff x="10255217" y="-2062988"/>
              <a:chExt cx="1285103" cy="1460734"/>
            </a:xfrm>
          </p:grpSpPr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F32F53F4-E5EC-4A21-B53F-7A3FE6D52D5F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0E50C46-3D5A-498C-90D5-5B7C6890124B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3CE916-6A03-4BBA-A94D-71F2AE4A3607}"/>
                </a:ext>
              </a:extLst>
            </p:cNvPr>
            <p:cNvSpPr txBox="1"/>
            <p:nvPr/>
          </p:nvSpPr>
          <p:spPr>
            <a:xfrm>
              <a:off x="7421889" y="4157485"/>
              <a:ext cx="211275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Microservices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15A32BF-C597-44B0-A349-14F229ADA1FF}"/>
                </a:ext>
              </a:extLst>
            </p:cNvPr>
            <p:cNvSpPr txBox="1"/>
            <p:nvPr/>
          </p:nvSpPr>
          <p:spPr>
            <a:xfrm>
              <a:off x="8119035" y="4576308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1. USER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26" name="그림 125" descr="그리기이(가) 표시된 사진&#10;&#10;자동 생성된 설명">
              <a:extLst>
                <a:ext uri="{FF2B5EF4-FFF2-40B4-BE49-F238E27FC236}">
                  <a16:creationId xmlns:a16="http://schemas.microsoft.com/office/drawing/2014/main" id="{7DF8DC2B-E52B-4052-BFCF-ADB127B0B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2" t="26388" r="25849" b="26381"/>
            <a:stretch/>
          </p:blipFill>
          <p:spPr>
            <a:xfrm>
              <a:off x="7117139" y="4742480"/>
              <a:ext cx="813772" cy="714301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B09138E-E496-4A18-BB27-65835BA5F90E}"/>
                </a:ext>
              </a:extLst>
            </p:cNvPr>
            <p:cNvSpPr txBox="1"/>
            <p:nvPr/>
          </p:nvSpPr>
          <p:spPr>
            <a:xfrm>
              <a:off x="8114510" y="4892691"/>
              <a:ext cx="143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2. QABANK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772E8F-F87F-427F-A741-9F5BE773D121}"/>
                </a:ext>
              </a:extLst>
            </p:cNvPr>
            <p:cNvSpPr txBox="1"/>
            <p:nvPr/>
          </p:nvSpPr>
          <p:spPr>
            <a:xfrm>
              <a:off x="8114510" y="5220541"/>
              <a:ext cx="13247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3. RESULT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09B68F5-AAD4-46F9-8D9A-58AEB63B71CA}"/>
              </a:ext>
            </a:extLst>
          </p:cNvPr>
          <p:cNvCxnSpPr>
            <a:cxnSpLocks/>
          </p:cNvCxnSpPr>
          <p:nvPr/>
        </p:nvCxnSpPr>
        <p:spPr>
          <a:xfrm>
            <a:off x="4709632" y="5152287"/>
            <a:ext cx="880868" cy="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F1FD9A7-A040-4F53-9F14-E20652032A42}"/>
              </a:ext>
            </a:extLst>
          </p:cNvPr>
          <p:cNvCxnSpPr>
            <a:cxnSpLocks/>
          </p:cNvCxnSpPr>
          <p:nvPr/>
        </p:nvCxnSpPr>
        <p:spPr>
          <a:xfrm flipV="1">
            <a:off x="4727562" y="3811819"/>
            <a:ext cx="1208547" cy="7867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50CF71FB-1C1A-46DA-BD92-EBC1751A40D3}"/>
              </a:ext>
            </a:extLst>
          </p:cNvPr>
          <p:cNvCxnSpPr>
            <a:cxnSpLocks/>
          </p:cNvCxnSpPr>
          <p:nvPr/>
        </p:nvCxnSpPr>
        <p:spPr>
          <a:xfrm flipH="1" flipV="1">
            <a:off x="6255893" y="3803279"/>
            <a:ext cx="749543" cy="48746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A4F6AEA5-C46C-4ECB-8F41-429285A0E9A7}"/>
              </a:ext>
            </a:extLst>
          </p:cNvPr>
          <p:cNvGrpSpPr/>
          <p:nvPr/>
        </p:nvGrpSpPr>
        <p:grpSpPr>
          <a:xfrm>
            <a:off x="7745344" y="1758998"/>
            <a:ext cx="1287937" cy="1582128"/>
            <a:chOff x="13136344" y="1533949"/>
            <a:chExt cx="1287937" cy="1582128"/>
          </a:xfrm>
        </p:grpSpPr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67064AC7-2DCD-4C45-A772-D2070B14D154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EC836639-E36A-4ECF-935B-66E9D6452890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65C28E7D-CA0C-4A01-A8BC-7D4C29ADFB72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88E7AA8-9E3A-481C-8989-2974299C466D}"/>
                </a:ext>
              </a:extLst>
            </p:cNvPr>
            <p:cNvSpPr txBox="1"/>
            <p:nvPr/>
          </p:nvSpPr>
          <p:spPr>
            <a:xfrm>
              <a:off x="13421465" y="1533949"/>
              <a:ext cx="74571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Env.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C9F77BA-846C-4B72-BAD5-66787281C6BF}"/>
                </a:ext>
              </a:extLst>
            </p:cNvPr>
            <p:cNvSpPr txBox="1"/>
            <p:nvPr/>
          </p:nvSpPr>
          <p:spPr>
            <a:xfrm>
              <a:off x="13172015" y="2562079"/>
              <a:ext cx="12522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Config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476BC0A3-1802-491C-92D6-4F3CF0F3BA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13305773" y="1864051"/>
              <a:ext cx="925462" cy="945250"/>
            </a:xfrm>
            <a:prstGeom prst="rect">
              <a:avLst/>
            </a:prstGeom>
          </p:spPr>
        </p:pic>
      </p:grp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DEC486D5-C827-4654-A44F-1A4460F9668A}"/>
              </a:ext>
            </a:extLst>
          </p:cNvPr>
          <p:cNvCxnSpPr>
            <a:cxnSpLocks/>
            <a:endCxn id="164" idx="1"/>
          </p:cNvCxnSpPr>
          <p:nvPr/>
        </p:nvCxnSpPr>
        <p:spPr>
          <a:xfrm flipV="1">
            <a:off x="7351558" y="2622360"/>
            <a:ext cx="393786" cy="614448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27C37A6-22A5-454F-99B9-E16A536C1341}"/>
              </a:ext>
            </a:extLst>
          </p:cNvPr>
          <p:cNvSpPr/>
          <p:nvPr/>
        </p:nvSpPr>
        <p:spPr>
          <a:xfrm>
            <a:off x="5305834" y="1927892"/>
            <a:ext cx="1543647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9879AF-CDBD-4F18-9E65-290D65EDC957}"/>
              </a:ext>
            </a:extLst>
          </p:cNvPr>
          <p:cNvSpPr txBox="1"/>
          <p:nvPr/>
        </p:nvSpPr>
        <p:spPr>
          <a:xfrm>
            <a:off x="5379133" y="1874604"/>
            <a:ext cx="13933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Services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92A4520-4FF5-40E4-BDAD-998D00032D19}"/>
              </a:ext>
            </a:extLst>
          </p:cNvPr>
          <p:cNvSpPr/>
          <p:nvPr/>
        </p:nvSpPr>
        <p:spPr>
          <a:xfrm>
            <a:off x="4995572" y="1143362"/>
            <a:ext cx="3874858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5D595DA-9C12-4A94-96A2-342010598FB5}"/>
              </a:ext>
            </a:extLst>
          </p:cNvPr>
          <p:cNvSpPr txBox="1"/>
          <p:nvPr/>
        </p:nvSpPr>
        <p:spPr>
          <a:xfrm>
            <a:off x="5544784" y="1047557"/>
            <a:ext cx="2951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Project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27766FE-3910-4BE2-9A17-632A56A917B3}"/>
              </a:ext>
            </a:extLst>
          </p:cNvPr>
          <p:cNvCxnSpPr>
            <a:cxnSpLocks/>
          </p:cNvCxnSpPr>
          <p:nvPr/>
        </p:nvCxnSpPr>
        <p:spPr>
          <a:xfrm>
            <a:off x="4179614" y="2630216"/>
            <a:ext cx="650214" cy="46165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9826B122-1F7B-4F0B-90B9-74EA76BEFAE5}"/>
              </a:ext>
            </a:extLst>
          </p:cNvPr>
          <p:cNvGrpSpPr/>
          <p:nvPr/>
        </p:nvGrpSpPr>
        <p:grpSpPr>
          <a:xfrm>
            <a:off x="8755856" y="4377140"/>
            <a:ext cx="2421641" cy="1502153"/>
            <a:chOff x="13136344" y="1537709"/>
            <a:chExt cx="1285103" cy="1502153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0817F384-B486-48BB-9BEF-5077150311A9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89" name="사각형: 둥근 모서리 188">
                <a:extLst>
                  <a:ext uri="{FF2B5EF4-FFF2-40B4-BE49-F238E27FC236}">
                    <a16:creationId xmlns:a16="http://schemas.microsoft.com/office/drawing/2014/main" id="{DA11A8EF-1457-4BF6-ABD0-0F10FFF4EE18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EB8FB624-CCC5-4B80-93EE-254A9C4B00A3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CA0B4DB-F165-4613-872B-5F7EF9B89683}"/>
                </a:ext>
              </a:extLst>
            </p:cNvPr>
            <p:cNvSpPr txBox="1"/>
            <p:nvPr/>
          </p:nvSpPr>
          <p:spPr>
            <a:xfrm>
              <a:off x="13328166" y="1537709"/>
              <a:ext cx="9058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AF8F36F-46F4-4FBA-B568-B2349EDE4FB6}"/>
              </a:ext>
            </a:extLst>
          </p:cNvPr>
          <p:cNvGrpSpPr/>
          <p:nvPr/>
        </p:nvGrpSpPr>
        <p:grpSpPr>
          <a:xfrm>
            <a:off x="9364641" y="1738464"/>
            <a:ext cx="1949966" cy="1201317"/>
            <a:chOff x="13136344" y="1540103"/>
            <a:chExt cx="1285103" cy="1575974"/>
          </a:xfrm>
        </p:grpSpPr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A5E4022C-3014-4DD3-A2D3-87527E41C54D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96" name="사각형: 둥근 모서리 195">
                <a:extLst>
                  <a:ext uri="{FF2B5EF4-FFF2-40B4-BE49-F238E27FC236}">
                    <a16:creationId xmlns:a16="http://schemas.microsoft.com/office/drawing/2014/main" id="{5DF7A381-4AD4-4EB5-9AB6-742E61598F27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3504392A-7351-447A-AAA7-E32CE6724C99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9B9477E-F2E3-44B3-AAFE-A8909417C745}"/>
                </a:ext>
              </a:extLst>
            </p:cNvPr>
            <p:cNvSpPr txBox="1"/>
            <p:nvPr/>
          </p:nvSpPr>
          <p:spPr>
            <a:xfrm>
              <a:off x="13500359" y="1540103"/>
              <a:ext cx="602890" cy="464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Queuing</a:t>
              </a:r>
              <a:endParaRPr lang="ko-KR" altLang="en-US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48B5588-136C-40F3-B518-772A4DDBF936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199" name="그림 198" descr="그리기이(가) 표시된 사진&#10;&#10;자동 생성된 설명">
            <a:extLst>
              <a:ext uri="{FF2B5EF4-FFF2-40B4-BE49-F238E27FC236}">
                <a16:creationId xmlns:a16="http://schemas.microsoft.com/office/drawing/2014/main" id="{11787449-CC40-47D7-9063-A8C98C3FAC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537" y="2131674"/>
            <a:ext cx="629436" cy="666971"/>
          </a:xfrm>
          <a:prstGeom prst="rect">
            <a:avLst/>
          </a:prstGeom>
        </p:spPr>
      </p:pic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1434AF61-1A25-456A-88A9-E537089587FF}"/>
              </a:ext>
            </a:extLst>
          </p:cNvPr>
          <p:cNvGrpSpPr/>
          <p:nvPr/>
        </p:nvGrpSpPr>
        <p:grpSpPr>
          <a:xfrm>
            <a:off x="9364641" y="3087204"/>
            <a:ext cx="1973540" cy="1186246"/>
            <a:chOff x="13136343" y="1559874"/>
            <a:chExt cx="1285103" cy="1556203"/>
          </a:xfrm>
        </p:grpSpPr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3FD6DF30-D7F5-4DCB-9F90-4F7FA7BD8E26}"/>
                </a:ext>
              </a:extLst>
            </p:cNvPr>
            <p:cNvGrpSpPr/>
            <p:nvPr/>
          </p:nvGrpSpPr>
          <p:grpSpPr>
            <a:xfrm>
              <a:off x="13136343" y="1579128"/>
              <a:ext cx="1285103" cy="1460734"/>
              <a:chOff x="10255216" y="-2062988"/>
              <a:chExt cx="1285103" cy="1460734"/>
            </a:xfrm>
          </p:grpSpPr>
          <p:sp>
            <p:nvSpPr>
              <p:cNvPr id="211" name="사각형: 둥근 모서리 210">
                <a:extLst>
                  <a:ext uri="{FF2B5EF4-FFF2-40B4-BE49-F238E27FC236}">
                    <a16:creationId xmlns:a16="http://schemas.microsoft.com/office/drawing/2014/main" id="{FFD80E5A-4071-4439-8B46-E590580EC976}"/>
                  </a:ext>
                </a:extLst>
              </p:cNvPr>
              <p:cNvSpPr/>
              <p:nvPr/>
            </p:nvSpPr>
            <p:spPr>
              <a:xfrm>
                <a:off x="10255216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5EFF6741-4EC0-4B06-A268-28FF98EFD697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3CB26D4-212E-4638-8555-27E2682561E1}"/>
                </a:ext>
              </a:extLst>
            </p:cNvPr>
            <p:cNvSpPr txBox="1"/>
            <p:nvPr/>
          </p:nvSpPr>
          <p:spPr>
            <a:xfrm>
              <a:off x="13223866" y="1559874"/>
              <a:ext cx="1119394" cy="383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Logging &amp; Monitoring</a:t>
              </a:r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06764FF-6646-4A04-826B-507978C1CCFD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7" name="그림 21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6508D25A-2EA2-421A-AFBE-56857B8FE0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5" r="13098" b="30129"/>
          <a:stretch/>
        </p:blipFill>
        <p:spPr>
          <a:xfrm>
            <a:off x="10654752" y="3379273"/>
            <a:ext cx="630402" cy="603076"/>
          </a:xfrm>
          <a:prstGeom prst="rect">
            <a:avLst/>
          </a:prstGeom>
        </p:spPr>
      </p:pic>
      <p:pic>
        <p:nvPicPr>
          <p:cNvPr id="215" name="그림 214" descr="그리기이(가) 표시된 사진&#10;&#10;자동 생성된 설명">
            <a:extLst>
              <a:ext uri="{FF2B5EF4-FFF2-40B4-BE49-F238E27FC236}">
                <a16:creationId xmlns:a16="http://schemas.microsoft.com/office/drawing/2014/main" id="{4D8E4900-8E62-4254-A301-6F02425384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05" y="3526536"/>
            <a:ext cx="1080692" cy="38411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9ACAAB13-9DF7-42FB-8E99-3C748D0E8221}"/>
              </a:ext>
            </a:extLst>
          </p:cNvPr>
          <p:cNvSpPr txBox="1"/>
          <p:nvPr/>
        </p:nvSpPr>
        <p:spPr>
          <a:xfrm>
            <a:off x="10460490" y="3571176"/>
            <a:ext cx="3321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18949CE-DCA3-4C25-9B9A-21DEDA400D4A}"/>
              </a:ext>
            </a:extLst>
          </p:cNvPr>
          <p:cNvSpPr txBox="1"/>
          <p:nvPr/>
        </p:nvSpPr>
        <p:spPr>
          <a:xfrm>
            <a:off x="9849776" y="4860385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USER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8761AEC-CAE0-4C45-826A-7BCF22CA2F11}"/>
              </a:ext>
            </a:extLst>
          </p:cNvPr>
          <p:cNvSpPr txBox="1"/>
          <p:nvPr/>
        </p:nvSpPr>
        <p:spPr>
          <a:xfrm>
            <a:off x="9836926" y="5151005"/>
            <a:ext cx="143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QABANK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38D0130-0156-4724-902E-D7BDDB4157CB}"/>
              </a:ext>
            </a:extLst>
          </p:cNvPr>
          <p:cNvSpPr txBox="1"/>
          <p:nvPr/>
        </p:nvSpPr>
        <p:spPr>
          <a:xfrm>
            <a:off x="9846262" y="5441625"/>
            <a:ext cx="1324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RESULT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23" name="그림 222" descr="그리기이(가) 표시된 사진&#10;&#10;자동 생성된 설명">
            <a:extLst>
              <a:ext uri="{FF2B5EF4-FFF2-40B4-BE49-F238E27FC236}">
                <a16:creationId xmlns:a16="http://schemas.microsoft.com/office/drawing/2014/main" id="{73088BD6-A65F-4648-AC16-31FD5F2EBF3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3" t="11043" r="15605" b="15451"/>
          <a:stretch/>
        </p:blipFill>
        <p:spPr>
          <a:xfrm>
            <a:off x="8776907" y="4971359"/>
            <a:ext cx="1061772" cy="647699"/>
          </a:xfrm>
          <a:prstGeom prst="rect">
            <a:avLst/>
          </a:prstGeom>
        </p:spPr>
      </p:pic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709116FB-9D85-496E-9501-76D5DC015328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>
            <a:off x="9030447" y="2484537"/>
            <a:ext cx="454266" cy="137823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BB63977C-7CF8-4E81-A4CB-A77110BD8A63}"/>
              </a:ext>
            </a:extLst>
          </p:cNvPr>
          <p:cNvCxnSpPr>
            <a:cxnSpLocks/>
          </p:cNvCxnSpPr>
          <p:nvPr/>
        </p:nvCxnSpPr>
        <p:spPr>
          <a:xfrm flipH="1" flipV="1">
            <a:off x="7342397" y="3209981"/>
            <a:ext cx="2034055" cy="51521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4AD008E2-FE6F-4D82-A7C8-F7A601A9E8CB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8362570" y="5116231"/>
            <a:ext cx="536103" cy="144264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E217EE57-4E60-405A-B8E7-2AD5E5B4F126}"/>
              </a:ext>
            </a:extLst>
          </p:cNvPr>
          <p:cNvSpPr/>
          <p:nvPr/>
        </p:nvSpPr>
        <p:spPr>
          <a:xfrm>
            <a:off x="465666" y="1047557"/>
            <a:ext cx="11260667" cy="5306877"/>
          </a:xfrm>
          <a:custGeom>
            <a:avLst/>
            <a:gdLst>
              <a:gd name="connsiteX0" fmla="*/ 2614577 w 11260667"/>
              <a:gd name="connsiteY0" fmla="*/ 473694 h 5306877"/>
              <a:gd name="connsiteX1" fmla="*/ 2306839 w 11260667"/>
              <a:gd name="connsiteY1" fmla="*/ 781432 h 5306877"/>
              <a:gd name="connsiteX2" fmla="*/ 2306839 w 11260667"/>
              <a:gd name="connsiteY2" fmla="*/ 2012347 h 5306877"/>
              <a:gd name="connsiteX3" fmla="*/ 2614577 w 11260667"/>
              <a:gd name="connsiteY3" fmla="*/ 2320085 h 5306877"/>
              <a:gd name="connsiteX4" fmla="*/ 4025763 w 11260667"/>
              <a:gd name="connsiteY4" fmla="*/ 2320085 h 5306877"/>
              <a:gd name="connsiteX5" fmla="*/ 4025763 w 11260667"/>
              <a:gd name="connsiteY5" fmla="*/ 2784032 h 5306877"/>
              <a:gd name="connsiteX6" fmla="*/ 3090393 w 11260667"/>
              <a:gd name="connsiteY6" fmla="*/ 2784032 h 5306877"/>
              <a:gd name="connsiteX7" fmla="*/ 2728665 w 11260667"/>
              <a:gd name="connsiteY7" fmla="*/ 3145760 h 5306877"/>
              <a:gd name="connsiteX8" fmla="*/ 2728665 w 11260667"/>
              <a:gd name="connsiteY8" fmla="*/ 4592626 h 5306877"/>
              <a:gd name="connsiteX9" fmla="*/ 3090393 w 11260667"/>
              <a:gd name="connsiteY9" fmla="*/ 4954354 h 5306877"/>
              <a:gd name="connsiteX10" fmla="*/ 7815698 w 11260667"/>
              <a:gd name="connsiteY10" fmla="*/ 4954354 h 5306877"/>
              <a:gd name="connsiteX11" fmla="*/ 8177426 w 11260667"/>
              <a:gd name="connsiteY11" fmla="*/ 4592626 h 5306877"/>
              <a:gd name="connsiteX12" fmla="*/ 8177426 w 11260667"/>
              <a:gd name="connsiteY12" fmla="*/ 3145760 h 5306877"/>
              <a:gd name="connsiteX13" fmla="*/ 7815698 w 11260667"/>
              <a:gd name="connsiteY13" fmla="*/ 2784032 h 5306877"/>
              <a:gd name="connsiteX14" fmla="*/ 7254301 w 11260667"/>
              <a:gd name="connsiteY14" fmla="*/ 2784032 h 5306877"/>
              <a:gd name="connsiteX15" fmla="*/ 7254301 w 11260667"/>
              <a:gd name="connsiteY15" fmla="*/ 1127037 h 5306877"/>
              <a:gd name="connsiteX16" fmla="*/ 6818963 w 11260667"/>
              <a:gd name="connsiteY16" fmla="*/ 691699 h 5306877"/>
              <a:gd name="connsiteX17" fmla="*/ 4461101 w 11260667"/>
              <a:gd name="connsiteY17" fmla="*/ 691699 h 5306877"/>
              <a:gd name="connsiteX18" fmla="*/ 4389355 w 11260667"/>
              <a:gd name="connsiteY18" fmla="*/ 698932 h 5306877"/>
              <a:gd name="connsiteX19" fmla="*/ 4381828 w 11260667"/>
              <a:gd name="connsiteY19" fmla="*/ 661647 h 5306877"/>
              <a:gd name="connsiteX20" fmla="*/ 4098273 w 11260667"/>
              <a:gd name="connsiteY20" fmla="*/ 473694 h 5306877"/>
              <a:gd name="connsiteX21" fmla="*/ 884497 w 11260667"/>
              <a:gd name="connsiteY21" fmla="*/ 0 h 5306877"/>
              <a:gd name="connsiteX22" fmla="*/ 10376170 w 11260667"/>
              <a:gd name="connsiteY22" fmla="*/ 0 h 5306877"/>
              <a:gd name="connsiteX23" fmla="*/ 11260667 w 11260667"/>
              <a:gd name="connsiteY23" fmla="*/ 884497 h 5306877"/>
              <a:gd name="connsiteX24" fmla="*/ 11260667 w 11260667"/>
              <a:gd name="connsiteY24" fmla="*/ 4422380 h 5306877"/>
              <a:gd name="connsiteX25" fmla="*/ 10376170 w 11260667"/>
              <a:gd name="connsiteY25" fmla="*/ 5306877 h 5306877"/>
              <a:gd name="connsiteX26" fmla="*/ 884497 w 11260667"/>
              <a:gd name="connsiteY26" fmla="*/ 5306877 h 5306877"/>
              <a:gd name="connsiteX27" fmla="*/ 0 w 11260667"/>
              <a:gd name="connsiteY27" fmla="*/ 4422380 h 5306877"/>
              <a:gd name="connsiteX28" fmla="*/ 0 w 11260667"/>
              <a:gd name="connsiteY28" fmla="*/ 884497 h 5306877"/>
              <a:gd name="connsiteX29" fmla="*/ 884497 w 11260667"/>
              <a:gd name="connsiteY29" fmla="*/ 0 h 530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260667" h="5306877">
                <a:moveTo>
                  <a:pt x="2614577" y="473694"/>
                </a:moveTo>
                <a:cubicBezTo>
                  <a:pt x="2444618" y="473694"/>
                  <a:pt x="2306839" y="611473"/>
                  <a:pt x="2306839" y="781432"/>
                </a:cubicBezTo>
                <a:lnTo>
                  <a:pt x="2306839" y="2012347"/>
                </a:lnTo>
                <a:cubicBezTo>
                  <a:pt x="2306839" y="2182306"/>
                  <a:pt x="2444618" y="2320085"/>
                  <a:pt x="2614577" y="2320085"/>
                </a:cubicBezTo>
                <a:lnTo>
                  <a:pt x="4025763" y="2320085"/>
                </a:lnTo>
                <a:lnTo>
                  <a:pt x="4025763" y="2784032"/>
                </a:lnTo>
                <a:lnTo>
                  <a:pt x="3090393" y="2784032"/>
                </a:lnTo>
                <a:cubicBezTo>
                  <a:pt x="2890616" y="2784032"/>
                  <a:pt x="2728665" y="2945983"/>
                  <a:pt x="2728665" y="3145760"/>
                </a:cubicBezTo>
                <a:lnTo>
                  <a:pt x="2728665" y="4592626"/>
                </a:lnTo>
                <a:cubicBezTo>
                  <a:pt x="2728665" y="4792403"/>
                  <a:pt x="2890616" y="4954354"/>
                  <a:pt x="3090393" y="4954354"/>
                </a:cubicBezTo>
                <a:lnTo>
                  <a:pt x="7815698" y="4954354"/>
                </a:lnTo>
                <a:cubicBezTo>
                  <a:pt x="8015475" y="4954354"/>
                  <a:pt x="8177426" y="4792403"/>
                  <a:pt x="8177426" y="4592626"/>
                </a:cubicBezTo>
                <a:lnTo>
                  <a:pt x="8177426" y="3145760"/>
                </a:lnTo>
                <a:cubicBezTo>
                  <a:pt x="8177426" y="2945983"/>
                  <a:pt x="8015475" y="2784032"/>
                  <a:pt x="7815698" y="2784032"/>
                </a:cubicBezTo>
                <a:lnTo>
                  <a:pt x="7254301" y="2784032"/>
                </a:lnTo>
                <a:lnTo>
                  <a:pt x="7254301" y="1127037"/>
                </a:lnTo>
                <a:cubicBezTo>
                  <a:pt x="7254301" y="886606"/>
                  <a:pt x="7059394" y="691699"/>
                  <a:pt x="6818963" y="691699"/>
                </a:cubicBezTo>
                <a:lnTo>
                  <a:pt x="4461101" y="691699"/>
                </a:lnTo>
                <a:lnTo>
                  <a:pt x="4389355" y="698932"/>
                </a:lnTo>
                <a:lnTo>
                  <a:pt x="4381828" y="661647"/>
                </a:lnTo>
                <a:cubicBezTo>
                  <a:pt x="4335111" y="551195"/>
                  <a:pt x="4225743" y="473694"/>
                  <a:pt x="4098273" y="473694"/>
                </a:cubicBezTo>
                <a:close/>
                <a:moveTo>
                  <a:pt x="884497" y="0"/>
                </a:moveTo>
                <a:lnTo>
                  <a:pt x="10376170" y="0"/>
                </a:lnTo>
                <a:cubicBezTo>
                  <a:pt x="10864664" y="0"/>
                  <a:pt x="11260667" y="396003"/>
                  <a:pt x="11260667" y="884497"/>
                </a:cubicBezTo>
                <a:lnTo>
                  <a:pt x="11260667" y="4422380"/>
                </a:lnTo>
                <a:cubicBezTo>
                  <a:pt x="11260667" y="4910874"/>
                  <a:pt x="10864664" y="5306877"/>
                  <a:pt x="10376170" y="5306877"/>
                </a:cubicBezTo>
                <a:lnTo>
                  <a:pt x="884497" y="5306877"/>
                </a:lnTo>
                <a:cubicBezTo>
                  <a:pt x="396003" y="5306877"/>
                  <a:pt x="0" y="4910874"/>
                  <a:pt x="0" y="4422380"/>
                </a:cubicBezTo>
                <a:lnTo>
                  <a:pt x="0" y="884497"/>
                </a:lnTo>
                <a:cubicBezTo>
                  <a:pt x="0" y="396003"/>
                  <a:pt x="396003" y="0"/>
                  <a:pt x="884497" y="0"/>
                </a:cubicBezTo>
                <a:close/>
              </a:path>
            </a:pathLst>
          </a:cu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A646DD5-6731-49B9-AA28-6CDBA4475032}"/>
              </a:ext>
            </a:extLst>
          </p:cNvPr>
          <p:cNvSpPr txBox="1"/>
          <p:nvPr/>
        </p:nvSpPr>
        <p:spPr>
          <a:xfrm>
            <a:off x="7879251" y="2544980"/>
            <a:ext cx="4111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USER PK </a:t>
            </a: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이용해</a:t>
            </a:r>
            <a:b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저장소에 문제 </a:t>
            </a:r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fork </a:t>
            </a: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CBF621E-F4F8-4141-8D62-ED970258F273}"/>
              </a:ext>
            </a:extLst>
          </p:cNvPr>
          <p:cNvSpPr txBox="1"/>
          <p:nvPr/>
        </p:nvSpPr>
        <p:spPr>
          <a:xfrm>
            <a:off x="9446721" y="354787"/>
            <a:ext cx="2420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Back-end </a:t>
            </a:r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2629596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91658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C334473-1166-4888-9FCD-102E854A7BBA}"/>
              </a:ext>
            </a:extLst>
          </p:cNvPr>
          <p:cNvSpPr/>
          <p:nvPr/>
        </p:nvSpPr>
        <p:spPr>
          <a:xfrm>
            <a:off x="651680" y="1344901"/>
            <a:ext cx="10888640" cy="4670852"/>
          </a:xfrm>
          <a:custGeom>
            <a:avLst/>
            <a:gdLst>
              <a:gd name="connsiteX0" fmla="*/ 2694323 w 10888640"/>
              <a:gd name="connsiteY0" fmla="*/ 0 h 4509229"/>
              <a:gd name="connsiteX1" fmla="*/ 10137425 w 10888640"/>
              <a:gd name="connsiteY1" fmla="*/ 0 h 4509229"/>
              <a:gd name="connsiteX2" fmla="*/ 10888640 w 10888640"/>
              <a:gd name="connsiteY2" fmla="*/ 751215 h 4509229"/>
              <a:gd name="connsiteX3" fmla="*/ 10888640 w 10888640"/>
              <a:gd name="connsiteY3" fmla="*/ 3755984 h 4509229"/>
              <a:gd name="connsiteX4" fmla="*/ 10137425 w 10888640"/>
              <a:gd name="connsiteY4" fmla="*/ 4507199 h 4509229"/>
              <a:gd name="connsiteX5" fmla="*/ 4912968 w 10888640"/>
              <a:gd name="connsiteY5" fmla="*/ 4507199 h 4509229"/>
              <a:gd name="connsiteX6" fmla="*/ 4892830 w 10888640"/>
              <a:gd name="connsiteY6" fmla="*/ 4509229 h 4509229"/>
              <a:gd name="connsiteX7" fmla="*/ 287159 w 10888640"/>
              <a:gd name="connsiteY7" fmla="*/ 4509229 h 4509229"/>
              <a:gd name="connsiteX8" fmla="*/ 0 w 10888640"/>
              <a:gd name="connsiteY8" fmla="*/ 4222070 h 4509229"/>
              <a:gd name="connsiteX9" fmla="*/ 0 w 10888640"/>
              <a:gd name="connsiteY9" fmla="*/ 3073466 h 4509229"/>
              <a:gd name="connsiteX10" fmla="*/ 287159 w 10888640"/>
              <a:gd name="connsiteY10" fmla="*/ 2786307 h 4509229"/>
              <a:gd name="connsiteX11" fmla="*/ 1943108 w 10888640"/>
              <a:gd name="connsiteY11" fmla="*/ 2786307 h 4509229"/>
              <a:gd name="connsiteX12" fmla="*/ 1943108 w 10888640"/>
              <a:gd name="connsiteY12" fmla="*/ 751215 h 4509229"/>
              <a:gd name="connsiteX13" fmla="*/ 2694323 w 10888640"/>
              <a:gd name="connsiteY13" fmla="*/ 0 h 450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88640" h="4509229">
                <a:moveTo>
                  <a:pt x="2694323" y="0"/>
                </a:moveTo>
                <a:lnTo>
                  <a:pt x="10137425" y="0"/>
                </a:lnTo>
                <a:cubicBezTo>
                  <a:pt x="10552310" y="0"/>
                  <a:pt x="10888640" y="336330"/>
                  <a:pt x="10888640" y="751215"/>
                </a:cubicBezTo>
                <a:lnTo>
                  <a:pt x="10888640" y="3755984"/>
                </a:lnTo>
                <a:cubicBezTo>
                  <a:pt x="10888640" y="4170869"/>
                  <a:pt x="10552310" y="4507199"/>
                  <a:pt x="10137425" y="4507199"/>
                </a:cubicBezTo>
                <a:lnTo>
                  <a:pt x="4912968" y="4507199"/>
                </a:lnTo>
                <a:lnTo>
                  <a:pt x="4892830" y="4509229"/>
                </a:lnTo>
                <a:lnTo>
                  <a:pt x="287159" y="4509229"/>
                </a:lnTo>
                <a:cubicBezTo>
                  <a:pt x="128565" y="4509229"/>
                  <a:pt x="0" y="4380664"/>
                  <a:pt x="0" y="4222070"/>
                </a:cubicBezTo>
                <a:lnTo>
                  <a:pt x="0" y="3073466"/>
                </a:lnTo>
                <a:cubicBezTo>
                  <a:pt x="0" y="2914872"/>
                  <a:pt x="128565" y="2786307"/>
                  <a:pt x="287159" y="2786307"/>
                </a:cubicBezTo>
                <a:lnTo>
                  <a:pt x="1943108" y="2786307"/>
                </a:lnTo>
                <a:lnTo>
                  <a:pt x="1943108" y="751215"/>
                </a:lnTo>
                <a:cubicBezTo>
                  <a:pt x="1943108" y="336330"/>
                  <a:pt x="2279439" y="0"/>
                  <a:pt x="269432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75E0CAE2-F357-4DC2-AB5B-119179CBC330}"/>
              </a:ext>
            </a:extLst>
          </p:cNvPr>
          <p:cNvSpPr/>
          <p:nvPr/>
        </p:nvSpPr>
        <p:spPr>
          <a:xfrm>
            <a:off x="3284471" y="2220774"/>
            <a:ext cx="5211506" cy="3717649"/>
          </a:xfrm>
          <a:custGeom>
            <a:avLst/>
            <a:gdLst>
              <a:gd name="connsiteX0" fmla="*/ 1950267 w 5211506"/>
              <a:gd name="connsiteY0" fmla="*/ 0 h 3717649"/>
              <a:gd name="connsiteX1" fmla="*/ 3672790 w 5211506"/>
              <a:gd name="connsiteY1" fmla="*/ 0 h 3717649"/>
              <a:gd name="connsiteX2" fmla="*/ 4103433 w 5211506"/>
              <a:gd name="connsiteY2" fmla="*/ 430643 h 3717649"/>
              <a:gd name="connsiteX3" fmla="*/ 4103433 w 5211506"/>
              <a:gd name="connsiteY3" fmla="*/ 1914276 h 3717649"/>
              <a:gd name="connsiteX4" fmla="*/ 4910938 w 5211506"/>
              <a:gd name="connsiteY4" fmla="*/ 1914276 h 3717649"/>
              <a:gd name="connsiteX5" fmla="*/ 5211506 w 5211506"/>
              <a:gd name="connsiteY5" fmla="*/ 2214844 h 3717649"/>
              <a:gd name="connsiteX6" fmla="*/ 5211506 w 5211506"/>
              <a:gd name="connsiteY6" fmla="*/ 3417081 h 3717649"/>
              <a:gd name="connsiteX7" fmla="*/ 4910938 w 5211506"/>
              <a:gd name="connsiteY7" fmla="*/ 3717649 h 3717649"/>
              <a:gd name="connsiteX8" fmla="*/ 3672790 w 5211506"/>
              <a:gd name="connsiteY8" fmla="*/ 3717649 h 3717649"/>
              <a:gd name="connsiteX9" fmla="*/ 1950267 w 5211506"/>
              <a:gd name="connsiteY9" fmla="*/ 3717649 h 3717649"/>
              <a:gd name="connsiteX10" fmla="*/ 300568 w 5211506"/>
              <a:gd name="connsiteY10" fmla="*/ 3717649 h 3717649"/>
              <a:gd name="connsiteX11" fmla="*/ 0 w 5211506"/>
              <a:gd name="connsiteY11" fmla="*/ 3417081 h 3717649"/>
              <a:gd name="connsiteX12" fmla="*/ 0 w 5211506"/>
              <a:gd name="connsiteY12" fmla="*/ 2214844 h 3717649"/>
              <a:gd name="connsiteX13" fmla="*/ 300568 w 5211506"/>
              <a:gd name="connsiteY13" fmla="*/ 1914276 h 3717649"/>
              <a:gd name="connsiteX14" fmla="*/ 1519624 w 5211506"/>
              <a:gd name="connsiteY14" fmla="*/ 1914276 h 3717649"/>
              <a:gd name="connsiteX15" fmla="*/ 1519624 w 5211506"/>
              <a:gd name="connsiteY15" fmla="*/ 430643 h 3717649"/>
              <a:gd name="connsiteX16" fmla="*/ 1950267 w 5211506"/>
              <a:gd name="connsiteY16" fmla="*/ 0 h 371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11506" h="3717649">
                <a:moveTo>
                  <a:pt x="1950267" y="0"/>
                </a:moveTo>
                <a:lnTo>
                  <a:pt x="3672790" y="0"/>
                </a:lnTo>
                <a:cubicBezTo>
                  <a:pt x="3910628" y="0"/>
                  <a:pt x="4103433" y="192805"/>
                  <a:pt x="4103433" y="430643"/>
                </a:cubicBezTo>
                <a:lnTo>
                  <a:pt x="4103433" y="1914276"/>
                </a:lnTo>
                <a:lnTo>
                  <a:pt x="4910938" y="1914276"/>
                </a:lnTo>
                <a:cubicBezTo>
                  <a:pt x="5076937" y="1914276"/>
                  <a:pt x="5211506" y="2048845"/>
                  <a:pt x="5211506" y="2214844"/>
                </a:cubicBezTo>
                <a:lnTo>
                  <a:pt x="5211506" y="3417081"/>
                </a:lnTo>
                <a:cubicBezTo>
                  <a:pt x="5211506" y="3583080"/>
                  <a:pt x="5076937" y="3717649"/>
                  <a:pt x="4910938" y="3717649"/>
                </a:cubicBezTo>
                <a:lnTo>
                  <a:pt x="3672790" y="3717649"/>
                </a:lnTo>
                <a:lnTo>
                  <a:pt x="1950267" y="3717649"/>
                </a:lnTo>
                <a:lnTo>
                  <a:pt x="300568" y="3717649"/>
                </a:lnTo>
                <a:cubicBezTo>
                  <a:pt x="134569" y="3717649"/>
                  <a:pt x="0" y="3583080"/>
                  <a:pt x="0" y="3417081"/>
                </a:cubicBezTo>
                <a:lnTo>
                  <a:pt x="0" y="2214844"/>
                </a:lnTo>
                <a:cubicBezTo>
                  <a:pt x="0" y="2048845"/>
                  <a:pt x="134569" y="1914276"/>
                  <a:pt x="300568" y="1914276"/>
                </a:cubicBezTo>
                <a:lnTo>
                  <a:pt x="1519624" y="1914276"/>
                </a:lnTo>
                <a:lnTo>
                  <a:pt x="1519624" y="430643"/>
                </a:lnTo>
                <a:cubicBezTo>
                  <a:pt x="1519624" y="192805"/>
                  <a:pt x="1712429" y="0"/>
                  <a:pt x="195026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E9396-B2E3-47F8-BB28-FA40D55832C5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9EEB0C7-8EC7-4E90-9404-669C57F05507}"/>
              </a:ext>
            </a:extLst>
          </p:cNvPr>
          <p:cNvCxnSpPr>
            <a:cxnSpLocks/>
            <a:stCxn id="7" idx="2"/>
            <a:endCxn id="48" idx="0"/>
          </p:cNvCxnSpPr>
          <p:nvPr/>
        </p:nvCxnSpPr>
        <p:spPr>
          <a:xfrm flipH="1">
            <a:off x="1512036" y="2795999"/>
            <a:ext cx="7908" cy="14735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738A1C-5C05-4C23-A05D-992F3A24B8F1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2162496" y="5130904"/>
            <a:ext cx="1348391" cy="199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A838CDC-F04F-4503-A17F-571039D6A6E1}"/>
              </a:ext>
            </a:extLst>
          </p:cNvPr>
          <p:cNvGrpSpPr/>
          <p:nvPr/>
        </p:nvGrpSpPr>
        <p:grpSpPr>
          <a:xfrm>
            <a:off x="877393" y="1335265"/>
            <a:ext cx="1285103" cy="1460734"/>
            <a:chOff x="10255217" y="-2062988"/>
            <a:chExt cx="1285103" cy="146073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81D8760-95C3-47F9-A4C7-C196465A4924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E0863C0-1AD8-4F25-A139-0EB920B19EE5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353EE76D-BC5C-4605-A423-D9F72DC70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394" y="1614899"/>
            <a:ext cx="1181100" cy="1181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482CFA-10B6-4F81-BDB3-1992D50C3F7F}"/>
              </a:ext>
            </a:extLst>
          </p:cNvPr>
          <p:cNvSpPr txBox="1"/>
          <p:nvPr/>
        </p:nvSpPr>
        <p:spPr>
          <a:xfrm>
            <a:off x="1037386" y="1290086"/>
            <a:ext cx="9685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71C6E1F-0F7B-4AC0-8AFB-1495F93E57C2}"/>
              </a:ext>
            </a:extLst>
          </p:cNvPr>
          <p:cNvGrpSpPr/>
          <p:nvPr/>
        </p:nvGrpSpPr>
        <p:grpSpPr>
          <a:xfrm>
            <a:off x="877393" y="4314717"/>
            <a:ext cx="1285103" cy="1460734"/>
            <a:chOff x="10255217" y="-2062988"/>
            <a:chExt cx="1285103" cy="146073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A87690B-D49B-43F8-A719-E43E8D760F78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E98B861-3885-4076-ABFE-839B6440C5C7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A936238-3A58-4004-B869-631EC6B209AC}"/>
              </a:ext>
            </a:extLst>
          </p:cNvPr>
          <p:cNvSpPr txBox="1"/>
          <p:nvPr/>
        </p:nvSpPr>
        <p:spPr>
          <a:xfrm>
            <a:off x="1037386" y="4269538"/>
            <a:ext cx="949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F357FE0-E5A2-420E-8727-5E08FF56A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3" y="4791771"/>
            <a:ext cx="817273" cy="817273"/>
          </a:xfrm>
          <a:prstGeom prst="rect">
            <a:avLst/>
          </a:prstGeom>
        </p:spPr>
      </p:pic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BF8ACC1-7A49-4851-B579-FC6E4A531785}"/>
              </a:ext>
            </a:extLst>
          </p:cNvPr>
          <p:cNvGrpSpPr/>
          <p:nvPr/>
        </p:nvGrpSpPr>
        <p:grpSpPr>
          <a:xfrm>
            <a:off x="3460087" y="4272338"/>
            <a:ext cx="1285103" cy="1545722"/>
            <a:chOff x="3342002" y="4250088"/>
            <a:chExt cx="1285103" cy="154572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982DFF3-C0E5-4FDB-879C-C9231A6FA5CA}"/>
                </a:ext>
              </a:extLst>
            </p:cNvPr>
            <p:cNvGrpSpPr/>
            <p:nvPr/>
          </p:nvGrpSpPr>
          <p:grpSpPr>
            <a:xfrm>
              <a:off x="3342002" y="4290471"/>
              <a:ext cx="1285103" cy="1460734"/>
              <a:chOff x="10255217" y="-2062988"/>
              <a:chExt cx="1285103" cy="1460734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DB67F92-C2E2-4DC5-B27B-0DB1D9A923F7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FD063F-E443-48B5-9092-6F000936823B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97BA04D-339F-4DA9-9B93-1D2107B2B8B0}"/>
                </a:ext>
              </a:extLst>
            </p:cNvPr>
            <p:cNvSpPr txBox="1"/>
            <p:nvPr/>
          </p:nvSpPr>
          <p:spPr>
            <a:xfrm>
              <a:off x="3401157" y="4250088"/>
              <a:ext cx="1190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Gateway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C6CAE5-CAD7-4D8A-9E4C-90E250AFA36B}"/>
                </a:ext>
              </a:extLst>
            </p:cNvPr>
            <p:cNvSpPr txBox="1"/>
            <p:nvPr/>
          </p:nvSpPr>
          <p:spPr>
            <a:xfrm>
              <a:off x="3548600" y="5241812"/>
              <a:ext cx="8719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Zuul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4C8651AC-D64A-4A13-889B-B0FBA56E51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3526786" y="4576308"/>
              <a:ext cx="925462" cy="945250"/>
            </a:xfrm>
            <a:prstGeom prst="rect">
              <a:avLst/>
            </a:prstGeom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7068AB6-C1AF-45F7-AF2D-10BE7180A47D}"/>
              </a:ext>
            </a:extLst>
          </p:cNvPr>
          <p:cNvGrpSpPr/>
          <p:nvPr/>
        </p:nvGrpSpPr>
        <p:grpSpPr>
          <a:xfrm>
            <a:off x="2927341" y="1713671"/>
            <a:ext cx="1285103" cy="1505913"/>
            <a:chOff x="3407622" y="1560331"/>
            <a:chExt cx="1285103" cy="1505913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756041D9-9175-4FED-BF05-4B797653AF99}"/>
                </a:ext>
              </a:extLst>
            </p:cNvPr>
            <p:cNvGrpSpPr/>
            <p:nvPr/>
          </p:nvGrpSpPr>
          <p:grpSpPr>
            <a:xfrm>
              <a:off x="3407622" y="1605510"/>
              <a:ext cx="1285103" cy="1460734"/>
              <a:chOff x="10255217" y="-2062988"/>
              <a:chExt cx="1285103" cy="1460734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7326E744-29BD-443E-8CEA-202460C7D3AD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DF03E543-723E-4C72-AF20-63B4203318CE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23BD0FD-8B95-4BD3-9915-0BF1B5AC31FE}"/>
                </a:ext>
              </a:extLst>
            </p:cNvPr>
            <p:cNvSpPr txBox="1"/>
            <p:nvPr/>
          </p:nvSpPr>
          <p:spPr>
            <a:xfrm>
              <a:off x="3567615" y="1560331"/>
              <a:ext cx="97334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저장소</a:t>
              </a: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084F3901-1F96-48AC-95B3-62DE77412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835" y="2100872"/>
              <a:ext cx="814675" cy="752008"/>
            </a:xfrm>
            <a:prstGeom prst="rect">
              <a:avLst/>
            </a:prstGeom>
          </p:spPr>
        </p:pic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A81D270-9FC4-4378-A25A-77061DB8874E}"/>
              </a:ext>
            </a:extLst>
          </p:cNvPr>
          <p:cNvCxnSpPr>
            <a:cxnSpLocks/>
          </p:cNvCxnSpPr>
          <p:nvPr/>
        </p:nvCxnSpPr>
        <p:spPr>
          <a:xfrm>
            <a:off x="2184793" y="1998775"/>
            <a:ext cx="749080" cy="255437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612B1A2-8410-4AC1-B427-F39968BD8241}"/>
              </a:ext>
            </a:extLst>
          </p:cNvPr>
          <p:cNvGrpSpPr/>
          <p:nvPr/>
        </p:nvGrpSpPr>
        <p:grpSpPr>
          <a:xfrm>
            <a:off x="5367132" y="2322524"/>
            <a:ext cx="1368122" cy="1533900"/>
            <a:chOff x="5289696" y="2828061"/>
            <a:chExt cx="1368122" cy="1533900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FB37B19-ED48-41EF-887E-A3734DC46226}"/>
                </a:ext>
              </a:extLst>
            </p:cNvPr>
            <p:cNvGrpSpPr/>
            <p:nvPr/>
          </p:nvGrpSpPr>
          <p:grpSpPr>
            <a:xfrm>
              <a:off x="5306943" y="2856622"/>
              <a:ext cx="1285103" cy="1460734"/>
              <a:chOff x="10255217" y="-2062988"/>
              <a:chExt cx="1285103" cy="1460734"/>
            </a:xfrm>
          </p:grpSpPr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716C2114-A917-48E3-BFDF-31CCC1542BE1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7E12C356-9A3B-4FE5-A2BF-89BAC58001CA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76C0969-4A5F-4E41-BA38-17A8A36797E9}"/>
                </a:ext>
              </a:extLst>
            </p:cNvPr>
            <p:cNvSpPr txBox="1"/>
            <p:nvPr/>
          </p:nvSpPr>
          <p:spPr>
            <a:xfrm>
              <a:off x="5289696" y="2828061"/>
              <a:ext cx="1368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Discovery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AC3889B-1DD2-4EB4-8744-D98A69A6CF3B}"/>
                </a:ext>
              </a:extLst>
            </p:cNvPr>
            <p:cNvSpPr txBox="1"/>
            <p:nvPr/>
          </p:nvSpPr>
          <p:spPr>
            <a:xfrm>
              <a:off x="5323041" y="3807963"/>
              <a:ext cx="13301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Eureka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E702E526-122A-4DF1-BDAB-A369C1026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5491727" y="3142459"/>
              <a:ext cx="925462" cy="945250"/>
            </a:xfrm>
            <a:prstGeom prst="rect">
              <a:avLst/>
            </a:prstGeom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B241966-02D0-4961-9456-E95850FB3F57}"/>
              </a:ext>
            </a:extLst>
          </p:cNvPr>
          <p:cNvGrpSpPr/>
          <p:nvPr/>
        </p:nvGrpSpPr>
        <p:grpSpPr>
          <a:xfrm>
            <a:off x="5555775" y="4239945"/>
            <a:ext cx="2806795" cy="1518837"/>
            <a:chOff x="7028607" y="4157485"/>
            <a:chExt cx="2806795" cy="1518837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D5ED9204-1E5C-4A84-A793-F940E8EA5081}"/>
                </a:ext>
              </a:extLst>
            </p:cNvPr>
            <p:cNvGrpSpPr/>
            <p:nvPr/>
          </p:nvGrpSpPr>
          <p:grpSpPr>
            <a:xfrm>
              <a:off x="7028607" y="4215588"/>
              <a:ext cx="2806795" cy="1460734"/>
              <a:chOff x="10255217" y="-2062988"/>
              <a:chExt cx="1285103" cy="1460734"/>
            </a:xfrm>
          </p:grpSpPr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F32F53F4-E5EC-4A21-B53F-7A3FE6D52D5F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0E50C46-3D5A-498C-90D5-5B7C6890124B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3CE916-6A03-4BBA-A94D-71F2AE4A3607}"/>
                </a:ext>
              </a:extLst>
            </p:cNvPr>
            <p:cNvSpPr txBox="1"/>
            <p:nvPr/>
          </p:nvSpPr>
          <p:spPr>
            <a:xfrm>
              <a:off x="7421889" y="4157485"/>
              <a:ext cx="211275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Microservices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15A32BF-C597-44B0-A349-14F229ADA1FF}"/>
                </a:ext>
              </a:extLst>
            </p:cNvPr>
            <p:cNvSpPr txBox="1"/>
            <p:nvPr/>
          </p:nvSpPr>
          <p:spPr>
            <a:xfrm>
              <a:off x="8119035" y="4576308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1. USER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26" name="그림 125" descr="그리기이(가) 표시된 사진&#10;&#10;자동 생성된 설명">
              <a:extLst>
                <a:ext uri="{FF2B5EF4-FFF2-40B4-BE49-F238E27FC236}">
                  <a16:creationId xmlns:a16="http://schemas.microsoft.com/office/drawing/2014/main" id="{7DF8DC2B-E52B-4052-BFCF-ADB127B0B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2" t="26388" r="25849" b="26381"/>
            <a:stretch/>
          </p:blipFill>
          <p:spPr>
            <a:xfrm>
              <a:off x="7117139" y="4742480"/>
              <a:ext cx="813772" cy="714301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B09138E-E496-4A18-BB27-65835BA5F90E}"/>
                </a:ext>
              </a:extLst>
            </p:cNvPr>
            <p:cNvSpPr txBox="1"/>
            <p:nvPr/>
          </p:nvSpPr>
          <p:spPr>
            <a:xfrm>
              <a:off x="8114510" y="4892691"/>
              <a:ext cx="143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2. QABANK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772E8F-F87F-427F-A741-9F5BE773D121}"/>
                </a:ext>
              </a:extLst>
            </p:cNvPr>
            <p:cNvSpPr txBox="1"/>
            <p:nvPr/>
          </p:nvSpPr>
          <p:spPr>
            <a:xfrm>
              <a:off x="8114510" y="5220541"/>
              <a:ext cx="13247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3. RESULT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09B68F5-AAD4-46F9-8D9A-58AEB63B71CA}"/>
              </a:ext>
            </a:extLst>
          </p:cNvPr>
          <p:cNvCxnSpPr>
            <a:cxnSpLocks/>
          </p:cNvCxnSpPr>
          <p:nvPr/>
        </p:nvCxnSpPr>
        <p:spPr>
          <a:xfrm>
            <a:off x="4709632" y="5152287"/>
            <a:ext cx="880868" cy="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F1FD9A7-A040-4F53-9F14-E20652032A42}"/>
              </a:ext>
            </a:extLst>
          </p:cNvPr>
          <p:cNvCxnSpPr>
            <a:cxnSpLocks/>
          </p:cNvCxnSpPr>
          <p:nvPr/>
        </p:nvCxnSpPr>
        <p:spPr>
          <a:xfrm flipV="1">
            <a:off x="4727562" y="3811819"/>
            <a:ext cx="1208547" cy="7867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50CF71FB-1C1A-46DA-BD92-EBC1751A40D3}"/>
              </a:ext>
            </a:extLst>
          </p:cNvPr>
          <p:cNvCxnSpPr>
            <a:cxnSpLocks/>
          </p:cNvCxnSpPr>
          <p:nvPr/>
        </p:nvCxnSpPr>
        <p:spPr>
          <a:xfrm flipH="1" flipV="1">
            <a:off x="6255893" y="3803279"/>
            <a:ext cx="749543" cy="48746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A4F6AEA5-C46C-4ECB-8F41-429285A0E9A7}"/>
              </a:ext>
            </a:extLst>
          </p:cNvPr>
          <p:cNvGrpSpPr/>
          <p:nvPr/>
        </p:nvGrpSpPr>
        <p:grpSpPr>
          <a:xfrm>
            <a:off x="7745344" y="1758998"/>
            <a:ext cx="1287937" cy="1582128"/>
            <a:chOff x="13136344" y="1533949"/>
            <a:chExt cx="1287937" cy="1582128"/>
          </a:xfrm>
        </p:grpSpPr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67064AC7-2DCD-4C45-A772-D2070B14D154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EC836639-E36A-4ECF-935B-66E9D6452890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65C28E7D-CA0C-4A01-A8BC-7D4C29ADFB72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88E7AA8-9E3A-481C-8989-2974299C466D}"/>
                </a:ext>
              </a:extLst>
            </p:cNvPr>
            <p:cNvSpPr txBox="1"/>
            <p:nvPr/>
          </p:nvSpPr>
          <p:spPr>
            <a:xfrm>
              <a:off x="13421465" y="1533949"/>
              <a:ext cx="74571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Env.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C9F77BA-846C-4B72-BAD5-66787281C6BF}"/>
                </a:ext>
              </a:extLst>
            </p:cNvPr>
            <p:cNvSpPr txBox="1"/>
            <p:nvPr/>
          </p:nvSpPr>
          <p:spPr>
            <a:xfrm>
              <a:off x="13172015" y="2562079"/>
              <a:ext cx="12522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Config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476BC0A3-1802-491C-92D6-4F3CF0F3BA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13305773" y="1864051"/>
              <a:ext cx="925462" cy="945250"/>
            </a:xfrm>
            <a:prstGeom prst="rect">
              <a:avLst/>
            </a:prstGeom>
          </p:spPr>
        </p:pic>
      </p:grp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DEC486D5-C827-4654-A44F-1A4460F9668A}"/>
              </a:ext>
            </a:extLst>
          </p:cNvPr>
          <p:cNvCxnSpPr>
            <a:cxnSpLocks/>
            <a:endCxn id="164" idx="1"/>
          </p:cNvCxnSpPr>
          <p:nvPr/>
        </p:nvCxnSpPr>
        <p:spPr>
          <a:xfrm flipV="1">
            <a:off x="7351558" y="2622360"/>
            <a:ext cx="393786" cy="614448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27C37A6-22A5-454F-99B9-E16A536C1341}"/>
              </a:ext>
            </a:extLst>
          </p:cNvPr>
          <p:cNvSpPr/>
          <p:nvPr/>
        </p:nvSpPr>
        <p:spPr>
          <a:xfrm>
            <a:off x="5305834" y="1927892"/>
            <a:ext cx="1543647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9879AF-CDBD-4F18-9E65-290D65EDC957}"/>
              </a:ext>
            </a:extLst>
          </p:cNvPr>
          <p:cNvSpPr txBox="1"/>
          <p:nvPr/>
        </p:nvSpPr>
        <p:spPr>
          <a:xfrm>
            <a:off x="5379133" y="1874604"/>
            <a:ext cx="13933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Services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92A4520-4FF5-40E4-BDAD-998D00032D19}"/>
              </a:ext>
            </a:extLst>
          </p:cNvPr>
          <p:cNvSpPr/>
          <p:nvPr/>
        </p:nvSpPr>
        <p:spPr>
          <a:xfrm>
            <a:off x="4995572" y="1143362"/>
            <a:ext cx="3874858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5D595DA-9C12-4A94-96A2-342010598FB5}"/>
              </a:ext>
            </a:extLst>
          </p:cNvPr>
          <p:cNvSpPr txBox="1"/>
          <p:nvPr/>
        </p:nvSpPr>
        <p:spPr>
          <a:xfrm>
            <a:off x="5544784" y="1047557"/>
            <a:ext cx="2951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Project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27766FE-3910-4BE2-9A17-632A56A917B3}"/>
              </a:ext>
            </a:extLst>
          </p:cNvPr>
          <p:cNvCxnSpPr>
            <a:cxnSpLocks/>
          </p:cNvCxnSpPr>
          <p:nvPr/>
        </p:nvCxnSpPr>
        <p:spPr>
          <a:xfrm>
            <a:off x="4179614" y="2630216"/>
            <a:ext cx="650214" cy="46165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9826B122-1F7B-4F0B-90B9-74EA76BEFAE5}"/>
              </a:ext>
            </a:extLst>
          </p:cNvPr>
          <p:cNvGrpSpPr/>
          <p:nvPr/>
        </p:nvGrpSpPr>
        <p:grpSpPr>
          <a:xfrm>
            <a:off x="8755856" y="4377140"/>
            <a:ext cx="2421641" cy="1502153"/>
            <a:chOff x="13136344" y="1537709"/>
            <a:chExt cx="1285103" cy="1502153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0817F384-B486-48BB-9BEF-5077150311A9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89" name="사각형: 둥근 모서리 188">
                <a:extLst>
                  <a:ext uri="{FF2B5EF4-FFF2-40B4-BE49-F238E27FC236}">
                    <a16:creationId xmlns:a16="http://schemas.microsoft.com/office/drawing/2014/main" id="{DA11A8EF-1457-4BF6-ABD0-0F10FFF4EE18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EB8FB624-CCC5-4B80-93EE-254A9C4B00A3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CA0B4DB-F165-4613-872B-5F7EF9B89683}"/>
                </a:ext>
              </a:extLst>
            </p:cNvPr>
            <p:cNvSpPr txBox="1"/>
            <p:nvPr/>
          </p:nvSpPr>
          <p:spPr>
            <a:xfrm>
              <a:off x="13328166" y="1537709"/>
              <a:ext cx="9058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AF8F36F-46F4-4FBA-B568-B2349EDE4FB6}"/>
              </a:ext>
            </a:extLst>
          </p:cNvPr>
          <p:cNvGrpSpPr/>
          <p:nvPr/>
        </p:nvGrpSpPr>
        <p:grpSpPr>
          <a:xfrm>
            <a:off x="9364641" y="1738464"/>
            <a:ext cx="1949966" cy="1201317"/>
            <a:chOff x="13136344" y="1540103"/>
            <a:chExt cx="1285103" cy="1575974"/>
          </a:xfrm>
        </p:grpSpPr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A5E4022C-3014-4DD3-A2D3-87527E41C54D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96" name="사각형: 둥근 모서리 195">
                <a:extLst>
                  <a:ext uri="{FF2B5EF4-FFF2-40B4-BE49-F238E27FC236}">
                    <a16:creationId xmlns:a16="http://schemas.microsoft.com/office/drawing/2014/main" id="{5DF7A381-4AD4-4EB5-9AB6-742E61598F27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3504392A-7351-447A-AAA7-E32CE6724C99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9B9477E-F2E3-44B3-AAFE-A8909417C745}"/>
                </a:ext>
              </a:extLst>
            </p:cNvPr>
            <p:cNvSpPr txBox="1"/>
            <p:nvPr/>
          </p:nvSpPr>
          <p:spPr>
            <a:xfrm>
              <a:off x="13500359" y="1540103"/>
              <a:ext cx="602890" cy="464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Queuing</a:t>
              </a:r>
              <a:endParaRPr lang="ko-KR" altLang="en-US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48B5588-136C-40F3-B518-772A4DDBF936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199" name="그림 198" descr="그리기이(가) 표시된 사진&#10;&#10;자동 생성된 설명">
            <a:extLst>
              <a:ext uri="{FF2B5EF4-FFF2-40B4-BE49-F238E27FC236}">
                <a16:creationId xmlns:a16="http://schemas.microsoft.com/office/drawing/2014/main" id="{11787449-CC40-47D7-9063-A8C98C3FAC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537" y="2131674"/>
            <a:ext cx="629436" cy="666971"/>
          </a:xfrm>
          <a:prstGeom prst="rect">
            <a:avLst/>
          </a:prstGeom>
        </p:spPr>
      </p:pic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1434AF61-1A25-456A-88A9-E537089587FF}"/>
              </a:ext>
            </a:extLst>
          </p:cNvPr>
          <p:cNvGrpSpPr/>
          <p:nvPr/>
        </p:nvGrpSpPr>
        <p:grpSpPr>
          <a:xfrm>
            <a:off x="9364641" y="3087204"/>
            <a:ext cx="1973540" cy="1186246"/>
            <a:chOff x="13136343" y="1559874"/>
            <a:chExt cx="1285103" cy="1556203"/>
          </a:xfrm>
        </p:grpSpPr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3FD6DF30-D7F5-4DCB-9F90-4F7FA7BD8E26}"/>
                </a:ext>
              </a:extLst>
            </p:cNvPr>
            <p:cNvGrpSpPr/>
            <p:nvPr/>
          </p:nvGrpSpPr>
          <p:grpSpPr>
            <a:xfrm>
              <a:off x="13136343" y="1579128"/>
              <a:ext cx="1285103" cy="1460734"/>
              <a:chOff x="10255216" y="-2062988"/>
              <a:chExt cx="1285103" cy="1460734"/>
            </a:xfrm>
          </p:grpSpPr>
          <p:sp>
            <p:nvSpPr>
              <p:cNvPr id="211" name="사각형: 둥근 모서리 210">
                <a:extLst>
                  <a:ext uri="{FF2B5EF4-FFF2-40B4-BE49-F238E27FC236}">
                    <a16:creationId xmlns:a16="http://schemas.microsoft.com/office/drawing/2014/main" id="{FFD80E5A-4071-4439-8B46-E590580EC976}"/>
                  </a:ext>
                </a:extLst>
              </p:cNvPr>
              <p:cNvSpPr/>
              <p:nvPr/>
            </p:nvSpPr>
            <p:spPr>
              <a:xfrm>
                <a:off x="10255216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5EFF6741-4EC0-4B06-A268-28FF98EFD697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3CB26D4-212E-4638-8555-27E2682561E1}"/>
                </a:ext>
              </a:extLst>
            </p:cNvPr>
            <p:cNvSpPr txBox="1"/>
            <p:nvPr/>
          </p:nvSpPr>
          <p:spPr>
            <a:xfrm>
              <a:off x="13223866" y="1559874"/>
              <a:ext cx="1119394" cy="383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Logging &amp; Monitoring</a:t>
              </a:r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06764FF-6646-4A04-826B-507978C1CCFD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7" name="그림 21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6508D25A-2EA2-421A-AFBE-56857B8FE0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5" r="13098" b="30129"/>
          <a:stretch/>
        </p:blipFill>
        <p:spPr>
          <a:xfrm>
            <a:off x="10654752" y="3379273"/>
            <a:ext cx="630402" cy="603076"/>
          </a:xfrm>
          <a:prstGeom prst="rect">
            <a:avLst/>
          </a:prstGeom>
        </p:spPr>
      </p:pic>
      <p:pic>
        <p:nvPicPr>
          <p:cNvPr id="215" name="그림 214" descr="그리기이(가) 표시된 사진&#10;&#10;자동 생성된 설명">
            <a:extLst>
              <a:ext uri="{FF2B5EF4-FFF2-40B4-BE49-F238E27FC236}">
                <a16:creationId xmlns:a16="http://schemas.microsoft.com/office/drawing/2014/main" id="{4D8E4900-8E62-4254-A301-6F02425384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05" y="3526536"/>
            <a:ext cx="1080692" cy="38411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9ACAAB13-9DF7-42FB-8E99-3C748D0E8221}"/>
              </a:ext>
            </a:extLst>
          </p:cNvPr>
          <p:cNvSpPr txBox="1"/>
          <p:nvPr/>
        </p:nvSpPr>
        <p:spPr>
          <a:xfrm>
            <a:off x="10460490" y="3571176"/>
            <a:ext cx="3321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18949CE-DCA3-4C25-9B9A-21DEDA400D4A}"/>
              </a:ext>
            </a:extLst>
          </p:cNvPr>
          <p:cNvSpPr txBox="1"/>
          <p:nvPr/>
        </p:nvSpPr>
        <p:spPr>
          <a:xfrm>
            <a:off x="9849776" y="4860385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USER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8761AEC-CAE0-4C45-826A-7BCF22CA2F11}"/>
              </a:ext>
            </a:extLst>
          </p:cNvPr>
          <p:cNvSpPr txBox="1"/>
          <p:nvPr/>
        </p:nvSpPr>
        <p:spPr>
          <a:xfrm>
            <a:off x="9836926" y="5151005"/>
            <a:ext cx="143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QABANK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38D0130-0156-4724-902E-D7BDDB4157CB}"/>
              </a:ext>
            </a:extLst>
          </p:cNvPr>
          <p:cNvSpPr txBox="1"/>
          <p:nvPr/>
        </p:nvSpPr>
        <p:spPr>
          <a:xfrm>
            <a:off x="9846262" y="5441625"/>
            <a:ext cx="1324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RESULT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23" name="그림 222" descr="그리기이(가) 표시된 사진&#10;&#10;자동 생성된 설명">
            <a:extLst>
              <a:ext uri="{FF2B5EF4-FFF2-40B4-BE49-F238E27FC236}">
                <a16:creationId xmlns:a16="http://schemas.microsoft.com/office/drawing/2014/main" id="{73088BD6-A65F-4648-AC16-31FD5F2EBF3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3" t="11043" r="15605" b="15451"/>
          <a:stretch/>
        </p:blipFill>
        <p:spPr>
          <a:xfrm>
            <a:off x="8776907" y="4971359"/>
            <a:ext cx="1061772" cy="647699"/>
          </a:xfrm>
          <a:prstGeom prst="rect">
            <a:avLst/>
          </a:prstGeom>
        </p:spPr>
      </p:pic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709116FB-9D85-496E-9501-76D5DC015328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>
            <a:off x="9030447" y="2484537"/>
            <a:ext cx="454266" cy="137823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BB63977C-7CF8-4E81-A4CB-A77110BD8A63}"/>
              </a:ext>
            </a:extLst>
          </p:cNvPr>
          <p:cNvCxnSpPr>
            <a:cxnSpLocks/>
          </p:cNvCxnSpPr>
          <p:nvPr/>
        </p:nvCxnSpPr>
        <p:spPr>
          <a:xfrm flipH="1" flipV="1">
            <a:off x="7342397" y="3209981"/>
            <a:ext cx="2034055" cy="51521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4AD008E2-FE6F-4D82-A7C8-F7A601A9E8CB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8362570" y="5116231"/>
            <a:ext cx="536103" cy="144264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FA8D0A3A-C0EE-47DF-98F4-77DA6F97E960}"/>
              </a:ext>
            </a:extLst>
          </p:cNvPr>
          <p:cNvSpPr/>
          <p:nvPr/>
        </p:nvSpPr>
        <p:spPr>
          <a:xfrm>
            <a:off x="465666" y="1047557"/>
            <a:ext cx="11260667" cy="5306877"/>
          </a:xfrm>
          <a:custGeom>
            <a:avLst/>
            <a:gdLst>
              <a:gd name="connsiteX0" fmla="*/ 648636 w 11260667"/>
              <a:gd name="connsiteY0" fmla="*/ 205196 h 5306877"/>
              <a:gd name="connsiteX1" fmla="*/ 288272 w 11260667"/>
              <a:gd name="connsiteY1" fmla="*/ 565560 h 5306877"/>
              <a:gd name="connsiteX2" fmla="*/ 288272 w 11260667"/>
              <a:gd name="connsiteY2" fmla="*/ 2006973 h 5306877"/>
              <a:gd name="connsiteX3" fmla="*/ 648636 w 11260667"/>
              <a:gd name="connsiteY3" fmla="*/ 2367337 h 5306877"/>
              <a:gd name="connsiteX4" fmla="*/ 3583108 w 11260667"/>
              <a:gd name="connsiteY4" fmla="*/ 2367337 h 5306877"/>
              <a:gd name="connsiteX5" fmla="*/ 3943472 w 11260667"/>
              <a:gd name="connsiteY5" fmla="*/ 2006973 h 5306877"/>
              <a:gd name="connsiteX6" fmla="*/ 3943472 w 11260667"/>
              <a:gd name="connsiteY6" fmla="*/ 565560 h 5306877"/>
              <a:gd name="connsiteX7" fmla="*/ 3583108 w 11260667"/>
              <a:gd name="connsiteY7" fmla="*/ 205196 h 5306877"/>
              <a:gd name="connsiteX8" fmla="*/ 884497 w 11260667"/>
              <a:gd name="connsiteY8" fmla="*/ 0 h 5306877"/>
              <a:gd name="connsiteX9" fmla="*/ 10376170 w 11260667"/>
              <a:gd name="connsiteY9" fmla="*/ 0 h 5306877"/>
              <a:gd name="connsiteX10" fmla="*/ 11260667 w 11260667"/>
              <a:gd name="connsiteY10" fmla="*/ 884497 h 5306877"/>
              <a:gd name="connsiteX11" fmla="*/ 11260667 w 11260667"/>
              <a:gd name="connsiteY11" fmla="*/ 4422380 h 5306877"/>
              <a:gd name="connsiteX12" fmla="*/ 10376170 w 11260667"/>
              <a:gd name="connsiteY12" fmla="*/ 5306877 h 5306877"/>
              <a:gd name="connsiteX13" fmla="*/ 884497 w 11260667"/>
              <a:gd name="connsiteY13" fmla="*/ 5306877 h 5306877"/>
              <a:gd name="connsiteX14" fmla="*/ 0 w 11260667"/>
              <a:gd name="connsiteY14" fmla="*/ 4422380 h 5306877"/>
              <a:gd name="connsiteX15" fmla="*/ 0 w 11260667"/>
              <a:gd name="connsiteY15" fmla="*/ 884497 h 5306877"/>
              <a:gd name="connsiteX16" fmla="*/ 884497 w 11260667"/>
              <a:gd name="connsiteY16" fmla="*/ 0 h 530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60667" h="5306877">
                <a:moveTo>
                  <a:pt x="648636" y="205196"/>
                </a:moveTo>
                <a:cubicBezTo>
                  <a:pt x="449612" y="205196"/>
                  <a:pt x="288272" y="366536"/>
                  <a:pt x="288272" y="565560"/>
                </a:cubicBezTo>
                <a:lnTo>
                  <a:pt x="288272" y="2006973"/>
                </a:lnTo>
                <a:cubicBezTo>
                  <a:pt x="288272" y="2205997"/>
                  <a:pt x="449612" y="2367337"/>
                  <a:pt x="648636" y="2367337"/>
                </a:cubicBezTo>
                <a:lnTo>
                  <a:pt x="3583108" y="2367337"/>
                </a:lnTo>
                <a:cubicBezTo>
                  <a:pt x="3782132" y="2367337"/>
                  <a:pt x="3943472" y="2205997"/>
                  <a:pt x="3943472" y="2006973"/>
                </a:cubicBezTo>
                <a:lnTo>
                  <a:pt x="3943472" y="565560"/>
                </a:lnTo>
                <a:cubicBezTo>
                  <a:pt x="3943472" y="366536"/>
                  <a:pt x="3782132" y="205196"/>
                  <a:pt x="3583108" y="205196"/>
                </a:cubicBezTo>
                <a:close/>
                <a:moveTo>
                  <a:pt x="884497" y="0"/>
                </a:moveTo>
                <a:lnTo>
                  <a:pt x="10376170" y="0"/>
                </a:lnTo>
                <a:cubicBezTo>
                  <a:pt x="10864664" y="0"/>
                  <a:pt x="11260667" y="396003"/>
                  <a:pt x="11260667" y="884497"/>
                </a:cubicBezTo>
                <a:lnTo>
                  <a:pt x="11260667" y="4422380"/>
                </a:lnTo>
                <a:cubicBezTo>
                  <a:pt x="11260667" y="4910874"/>
                  <a:pt x="10864664" y="5306877"/>
                  <a:pt x="10376170" y="5306877"/>
                </a:cubicBezTo>
                <a:lnTo>
                  <a:pt x="884497" y="5306877"/>
                </a:lnTo>
                <a:cubicBezTo>
                  <a:pt x="396003" y="5306877"/>
                  <a:pt x="0" y="4910874"/>
                  <a:pt x="0" y="4422380"/>
                </a:cubicBezTo>
                <a:lnTo>
                  <a:pt x="0" y="884497"/>
                </a:lnTo>
                <a:cubicBezTo>
                  <a:pt x="0" y="396003"/>
                  <a:pt x="396003" y="0"/>
                  <a:pt x="884497" y="0"/>
                </a:cubicBezTo>
                <a:close/>
              </a:path>
            </a:pathLst>
          </a:cu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9A9A122-3174-4097-8F00-384A58334938}"/>
              </a:ext>
            </a:extLst>
          </p:cNvPr>
          <p:cNvSpPr txBox="1"/>
          <p:nvPr/>
        </p:nvSpPr>
        <p:spPr>
          <a:xfrm>
            <a:off x="1751487" y="3834699"/>
            <a:ext cx="91935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8. </a:t>
            </a:r>
            <a:r>
              <a: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 풀이가 완료된 후 사용자가 준비된 </a:t>
            </a:r>
            <a:br>
              <a:rPr lang="en-US" altLang="ko-KR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저장소로 정답 제출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76D22BB-11A4-47A6-AF75-4FE0D9692FF3}"/>
              </a:ext>
            </a:extLst>
          </p:cNvPr>
          <p:cNvSpPr txBox="1"/>
          <p:nvPr/>
        </p:nvSpPr>
        <p:spPr>
          <a:xfrm>
            <a:off x="9446721" y="354787"/>
            <a:ext cx="2420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Back-end </a:t>
            </a:r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2836839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91658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C334473-1166-4888-9FCD-102E854A7BBA}"/>
              </a:ext>
            </a:extLst>
          </p:cNvPr>
          <p:cNvSpPr/>
          <p:nvPr/>
        </p:nvSpPr>
        <p:spPr>
          <a:xfrm>
            <a:off x="651680" y="1344901"/>
            <a:ext cx="10888640" cy="4670852"/>
          </a:xfrm>
          <a:custGeom>
            <a:avLst/>
            <a:gdLst>
              <a:gd name="connsiteX0" fmla="*/ 2694323 w 10888640"/>
              <a:gd name="connsiteY0" fmla="*/ 0 h 4509229"/>
              <a:gd name="connsiteX1" fmla="*/ 10137425 w 10888640"/>
              <a:gd name="connsiteY1" fmla="*/ 0 h 4509229"/>
              <a:gd name="connsiteX2" fmla="*/ 10888640 w 10888640"/>
              <a:gd name="connsiteY2" fmla="*/ 751215 h 4509229"/>
              <a:gd name="connsiteX3" fmla="*/ 10888640 w 10888640"/>
              <a:gd name="connsiteY3" fmla="*/ 3755984 h 4509229"/>
              <a:gd name="connsiteX4" fmla="*/ 10137425 w 10888640"/>
              <a:gd name="connsiteY4" fmla="*/ 4507199 h 4509229"/>
              <a:gd name="connsiteX5" fmla="*/ 4912968 w 10888640"/>
              <a:gd name="connsiteY5" fmla="*/ 4507199 h 4509229"/>
              <a:gd name="connsiteX6" fmla="*/ 4892830 w 10888640"/>
              <a:gd name="connsiteY6" fmla="*/ 4509229 h 4509229"/>
              <a:gd name="connsiteX7" fmla="*/ 287159 w 10888640"/>
              <a:gd name="connsiteY7" fmla="*/ 4509229 h 4509229"/>
              <a:gd name="connsiteX8" fmla="*/ 0 w 10888640"/>
              <a:gd name="connsiteY8" fmla="*/ 4222070 h 4509229"/>
              <a:gd name="connsiteX9" fmla="*/ 0 w 10888640"/>
              <a:gd name="connsiteY9" fmla="*/ 3073466 h 4509229"/>
              <a:gd name="connsiteX10" fmla="*/ 287159 w 10888640"/>
              <a:gd name="connsiteY10" fmla="*/ 2786307 h 4509229"/>
              <a:gd name="connsiteX11" fmla="*/ 1943108 w 10888640"/>
              <a:gd name="connsiteY11" fmla="*/ 2786307 h 4509229"/>
              <a:gd name="connsiteX12" fmla="*/ 1943108 w 10888640"/>
              <a:gd name="connsiteY12" fmla="*/ 751215 h 4509229"/>
              <a:gd name="connsiteX13" fmla="*/ 2694323 w 10888640"/>
              <a:gd name="connsiteY13" fmla="*/ 0 h 450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88640" h="4509229">
                <a:moveTo>
                  <a:pt x="2694323" y="0"/>
                </a:moveTo>
                <a:lnTo>
                  <a:pt x="10137425" y="0"/>
                </a:lnTo>
                <a:cubicBezTo>
                  <a:pt x="10552310" y="0"/>
                  <a:pt x="10888640" y="336330"/>
                  <a:pt x="10888640" y="751215"/>
                </a:cubicBezTo>
                <a:lnTo>
                  <a:pt x="10888640" y="3755984"/>
                </a:lnTo>
                <a:cubicBezTo>
                  <a:pt x="10888640" y="4170869"/>
                  <a:pt x="10552310" y="4507199"/>
                  <a:pt x="10137425" y="4507199"/>
                </a:cubicBezTo>
                <a:lnTo>
                  <a:pt x="4912968" y="4507199"/>
                </a:lnTo>
                <a:lnTo>
                  <a:pt x="4892830" y="4509229"/>
                </a:lnTo>
                <a:lnTo>
                  <a:pt x="287159" y="4509229"/>
                </a:lnTo>
                <a:cubicBezTo>
                  <a:pt x="128565" y="4509229"/>
                  <a:pt x="0" y="4380664"/>
                  <a:pt x="0" y="4222070"/>
                </a:cubicBezTo>
                <a:lnTo>
                  <a:pt x="0" y="3073466"/>
                </a:lnTo>
                <a:cubicBezTo>
                  <a:pt x="0" y="2914872"/>
                  <a:pt x="128565" y="2786307"/>
                  <a:pt x="287159" y="2786307"/>
                </a:cubicBezTo>
                <a:lnTo>
                  <a:pt x="1943108" y="2786307"/>
                </a:lnTo>
                <a:lnTo>
                  <a:pt x="1943108" y="751215"/>
                </a:lnTo>
                <a:cubicBezTo>
                  <a:pt x="1943108" y="336330"/>
                  <a:pt x="2279439" y="0"/>
                  <a:pt x="269432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75E0CAE2-F357-4DC2-AB5B-119179CBC330}"/>
              </a:ext>
            </a:extLst>
          </p:cNvPr>
          <p:cNvSpPr/>
          <p:nvPr/>
        </p:nvSpPr>
        <p:spPr>
          <a:xfrm>
            <a:off x="3284471" y="2220774"/>
            <a:ext cx="5211506" cy="3717649"/>
          </a:xfrm>
          <a:custGeom>
            <a:avLst/>
            <a:gdLst>
              <a:gd name="connsiteX0" fmla="*/ 1950267 w 5211506"/>
              <a:gd name="connsiteY0" fmla="*/ 0 h 3717649"/>
              <a:gd name="connsiteX1" fmla="*/ 3672790 w 5211506"/>
              <a:gd name="connsiteY1" fmla="*/ 0 h 3717649"/>
              <a:gd name="connsiteX2" fmla="*/ 4103433 w 5211506"/>
              <a:gd name="connsiteY2" fmla="*/ 430643 h 3717649"/>
              <a:gd name="connsiteX3" fmla="*/ 4103433 w 5211506"/>
              <a:gd name="connsiteY3" fmla="*/ 1914276 h 3717649"/>
              <a:gd name="connsiteX4" fmla="*/ 4910938 w 5211506"/>
              <a:gd name="connsiteY4" fmla="*/ 1914276 h 3717649"/>
              <a:gd name="connsiteX5" fmla="*/ 5211506 w 5211506"/>
              <a:gd name="connsiteY5" fmla="*/ 2214844 h 3717649"/>
              <a:gd name="connsiteX6" fmla="*/ 5211506 w 5211506"/>
              <a:gd name="connsiteY6" fmla="*/ 3417081 h 3717649"/>
              <a:gd name="connsiteX7" fmla="*/ 4910938 w 5211506"/>
              <a:gd name="connsiteY7" fmla="*/ 3717649 h 3717649"/>
              <a:gd name="connsiteX8" fmla="*/ 3672790 w 5211506"/>
              <a:gd name="connsiteY8" fmla="*/ 3717649 h 3717649"/>
              <a:gd name="connsiteX9" fmla="*/ 1950267 w 5211506"/>
              <a:gd name="connsiteY9" fmla="*/ 3717649 h 3717649"/>
              <a:gd name="connsiteX10" fmla="*/ 300568 w 5211506"/>
              <a:gd name="connsiteY10" fmla="*/ 3717649 h 3717649"/>
              <a:gd name="connsiteX11" fmla="*/ 0 w 5211506"/>
              <a:gd name="connsiteY11" fmla="*/ 3417081 h 3717649"/>
              <a:gd name="connsiteX12" fmla="*/ 0 w 5211506"/>
              <a:gd name="connsiteY12" fmla="*/ 2214844 h 3717649"/>
              <a:gd name="connsiteX13" fmla="*/ 300568 w 5211506"/>
              <a:gd name="connsiteY13" fmla="*/ 1914276 h 3717649"/>
              <a:gd name="connsiteX14" fmla="*/ 1519624 w 5211506"/>
              <a:gd name="connsiteY14" fmla="*/ 1914276 h 3717649"/>
              <a:gd name="connsiteX15" fmla="*/ 1519624 w 5211506"/>
              <a:gd name="connsiteY15" fmla="*/ 430643 h 3717649"/>
              <a:gd name="connsiteX16" fmla="*/ 1950267 w 5211506"/>
              <a:gd name="connsiteY16" fmla="*/ 0 h 371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11506" h="3717649">
                <a:moveTo>
                  <a:pt x="1950267" y="0"/>
                </a:moveTo>
                <a:lnTo>
                  <a:pt x="3672790" y="0"/>
                </a:lnTo>
                <a:cubicBezTo>
                  <a:pt x="3910628" y="0"/>
                  <a:pt x="4103433" y="192805"/>
                  <a:pt x="4103433" y="430643"/>
                </a:cubicBezTo>
                <a:lnTo>
                  <a:pt x="4103433" y="1914276"/>
                </a:lnTo>
                <a:lnTo>
                  <a:pt x="4910938" y="1914276"/>
                </a:lnTo>
                <a:cubicBezTo>
                  <a:pt x="5076937" y="1914276"/>
                  <a:pt x="5211506" y="2048845"/>
                  <a:pt x="5211506" y="2214844"/>
                </a:cubicBezTo>
                <a:lnTo>
                  <a:pt x="5211506" y="3417081"/>
                </a:lnTo>
                <a:cubicBezTo>
                  <a:pt x="5211506" y="3583080"/>
                  <a:pt x="5076937" y="3717649"/>
                  <a:pt x="4910938" y="3717649"/>
                </a:cubicBezTo>
                <a:lnTo>
                  <a:pt x="3672790" y="3717649"/>
                </a:lnTo>
                <a:lnTo>
                  <a:pt x="1950267" y="3717649"/>
                </a:lnTo>
                <a:lnTo>
                  <a:pt x="300568" y="3717649"/>
                </a:lnTo>
                <a:cubicBezTo>
                  <a:pt x="134569" y="3717649"/>
                  <a:pt x="0" y="3583080"/>
                  <a:pt x="0" y="3417081"/>
                </a:cubicBezTo>
                <a:lnTo>
                  <a:pt x="0" y="2214844"/>
                </a:lnTo>
                <a:cubicBezTo>
                  <a:pt x="0" y="2048845"/>
                  <a:pt x="134569" y="1914276"/>
                  <a:pt x="300568" y="1914276"/>
                </a:cubicBezTo>
                <a:lnTo>
                  <a:pt x="1519624" y="1914276"/>
                </a:lnTo>
                <a:lnTo>
                  <a:pt x="1519624" y="430643"/>
                </a:lnTo>
                <a:cubicBezTo>
                  <a:pt x="1519624" y="192805"/>
                  <a:pt x="1712429" y="0"/>
                  <a:pt x="195026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E9396-B2E3-47F8-BB28-FA40D55832C5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9EEB0C7-8EC7-4E90-9404-669C57F05507}"/>
              </a:ext>
            </a:extLst>
          </p:cNvPr>
          <p:cNvCxnSpPr>
            <a:cxnSpLocks/>
            <a:stCxn id="7" idx="2"/>
            <a:endCxn id="48" idx="0"/>
          </p:cNvCxnSpPr>
          <p:nvPr/>
        </p:nvCxnSpPr>
        <p:spPr>
          <a:xfrm flipH="1">
            <a:off x="1512036" y="2795999"/>
            <a:ext cx="7908" cy="14735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738A1C-5C05-4C23-A05D-992F3A24B8F1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2162496" y="5130904"/>
            <a:ext cx="1348391" cy="199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A838CDC-F04F-4503-A17F-571039D6A6E1}"/>
              </a:ext>
            </a:extLst>
          </p:cNvPr>
          <p:cNvGrpSpPr/>
          <p:nvPr/>
        </p:nvGrpSpPr>
        <p:grpSpPr>
          <a:xfrm>
            <a:off x="877393" y="1335265"/>
            <a:ext cx="1285103" cy="1460734"/>
            <a:chOff x="10255217" y="-2062988"/>
            <a:chExt cx="1285103" cy="146073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81D8760-95C3-47F9-A4C7-C196465A4924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E0863C0-1AD8-4F25-A139-0EB920B19EE5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353EE76D-BC5C-4605-A423-D9F72DC70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394" y="1614899"/>
            <a:ext cx="1181100" cy="1181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482CFA-10B6-4F81-BDB3-1992D50C3F7F}"/>
              </a:ext>
            </a:extLst>
          </p:cNvPr>
          <p:cNvSpPr txBox="1"/>
          <p:nvPr/>
        </p:nvSpPr>
        <p:spPr>
          <a:xfrm>
            <a:off x="1037386" y="1290086"/>
            <a:ext cx="9685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71C6E1F-0F7B-4AC0-8AFB-1495F93E57C2}"/>
              </a:ext>
            </a:extLst>
          </p:cNvPr>
          <p:cNvGrpSpPr/>
          <p:nvPr/>
        </p:nvGrpSpPr>
        <p:grpSpPr>
          <a:xfrm>
            <a:off x="877393" y="4314717"/>
            <a:ext cx="1285103" cy="1460734"/>
            <a:chOff x="10255217" y="-2062988"/>
            <a:chExt cx="1285103" cy="146073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A87690B-D49B-43F8-A719-E43E8D760F78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E98B861-3885-4076-ABFE-839B6440C5C7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A936238-3A58-4004-B869-631EC6B209AC}"/>
              </a:ext>
            </a:extLst>
          </p:cNvPr>
          <p:cNvSpPr txBox="1"/>
          <p:nvPr/>
        </p:nvSpPr>
        <p:spPr>
          <a:xfrm>
            <a:off x="1037386" y="4269538"/>
            <a:ext cx="949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F357FE0-E5A2-420E-8727-5E08FF56A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3" y="4791771"/>
            <a:ext cx="817273" cy="817273"/>
          </a:xfrm>
          <a:prstGeom prst="rect">
            <a:avLst/>
          </a:prstGeom>
        </p:spPr>
      </p:pic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BF8ACC1-7A49-4851-B579-FC6E4A531785}"/>
              </a:ext>
            </a:extLst>
          </p:cNvPr>
          <p:cNvGrpSpPr/>
          <p:nvPr/>
        </p:nvGrpSpPr>
        <p:grpSpPr>
          <a:xfrm>
            <a:off x="3460087" y="4272338"/>
            <a:ext cx="1285103" cy="1545722"/>
            <a:chOff x="3342002" y="4250088"/>
            <a:chExt cx="1285103" cy="154572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982DFF3-C0E5-4FDB-879C-C9231A6FA5CA}"/>
                </a:ext>
              </a:extLst>
            </p:cNvPr>
            <p:cNvGrpSpPr/>
            <p:nvPr/>
          </p:nvGrpSpPr>
          <p:grpSpPr>
            <a:xfrm>
              <a:off x="3342002" y="4290471"/>
              <a:ext cx="1285103" cy="1460734"/>
              <a:chOff x="10255217" y="-2062988"/>
              <a:chExt cx="1285103" cy="1460734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DB67F92-C2E2-4DC5-B27B-0DB1D9A923F7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FD063F-E443-48B5-9092-6F000936823B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97BA04D-339F-4DA9-9B93-1D2107B2B8B0}"/>
                </a:ext>
              </a:extLst>
            </p:cNvPr>
            <p:cNvSpPr txBox="1"/>
            <p:nvPr/>
          </p:nvSpPr>
          <p:spPr>
            <a:xfrm>
              <a:off x="3401157" y="4250088"/>
              <a:ext cx="1190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Gateway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C6CAE5-CAD7-4D8A-9E4C-90E250AFA36B}"/>
                </a:ext>
              </a:extLst>
            </p:cNvPr>
            <p:cNvSpPr txBox="1"/>
            <p:nvPr/>
          </p:nvSpPr>
          <p:spPr>
            <a:xfrm>
              <a:off x="3548600" y="5241812"/>
              <a:ext cx="8719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Zuul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4C8651AC-D64A-4A13-889B-B0FBA56E51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3526786" y="4576308"/>
              <a:ext cx="925462" cy="945250"/>
            </a:xfrm>
            <a:prstGeom prst="rect">
              <a:avLst/>
            </a:prstGeom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7068AB6-C1AF-45F7-AF2D-10BE7180A47D}"/>
              </a:ext>
            </a:extLst>
          </p:cNvPr>
          <p:cNvGrpSpPr/>
          <p:nvPr/>
        </p:nvGrpSpPr>
        <p:grpSpPr>
          <a:xfrm>
            <a:off x="2927341" y="1713671"/>
            <a:ext cx="1285103" cy="1505913"/>
            <a:chOff x="3407622" y="1560331"/>
            <a:chExt cx="1285103" cy="1505913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756041D9-9175-4FED-BF05-4B797653AF99}"/>
                </a:ext>
              </a:extLst>
            </p:cNvPr>
            <p:cNvGrpSpPr/>
            <p:nvPr/>
          </p:nvGrpSpPr>
          <p:grpSpPr>
            <a:xfrm>
              <a:off x="3407622" y="1605510"/>
              <a:ext cx="1285103" cy="1460734"/>
              <a:chOff x="10255217" y="-2062988"/>
              <a:chExt cx="1285103" cy="1460734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7326E744-29BD-443E-8CEA-202460C7D3AD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DF03E543-723E-4C72-AF20-63B4203318CE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23BD0FD-8B95-4BD3-9915-0BF1B5AC31FE}"/>
                </a:ext>
              </a:extLst>
            </p:cNvPr>
            <p:cNvSpPr txBox="1"/>
            <p:nvPr/>
          </p:nvSpPr>
          <p:spPr>
            <a:xfrm>
              <a:off x="3567615" y="1560331"/>
              <a:ext cx="97334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저장소</a:t>
              </a: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084F3901-1F96-48AC-95B3-62DE77412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835" y="2100872"/>
              <a:ext cx="814675" cy="752008"/>
            </a:xfrm>
            <a:prstGeom prst="rect">
              <a:avLst/>
            </a:prstGeom>
          </p:spPr>
        </p:pic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A81D270-9FC4-4378-A25A-77061DB8874E}"/>
              </a:ext>
            </a:extLst>
          </p:cNvPr>
          <p:cNvCxnSpPr>
            <a:cxnSpLocks/>
          </p:cNvCxnSpPr>
          <p:nvPr/>
        </p:nvCxnSpPr>
        <p:spPr>
          <a:xfrm>
            <a:off x="2184793" y="1998775"/>
            <a:ext cx="749080" cy="255437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612B1A2-8410-4AC1-B427-F39968BD8241}"/>
              </a:ext>
            </a:extLst>
          </p:cNvPr>
          <p:cNvGrpSpPr/>
          <p:nvPr/>
        </p:nvGrpSpPr>
        <p:grpSpPr>
          <a:xfrm>
            <a:off x="5367132" y="2322524"/>
            <a:ext cx="1368122" cy="1533900"/>
            <a:chOff x="5289696" y="2828061"/>
            <a:chExt cx="1368122" cy="1533900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FB37B19-ED48-41EF-887E-A3734DC46226}"/>
                </a:ext>
              </a:extLst>
            </p:cNvPr>
            <p:cNvGrpSpPr/>
            <p:nvPr/>
          </p:nvGrpSpPr>
          <p:grpSpPr>
            <a:xfrm>
              <a:off x="5306943" y="2856622"/>
              <a:ext cx="1285103" cy="1460734"/>
              <a:chOff x="10255217" y="-2062988"/>
              <a:chExt cx="1285103" cy="1460734"/>
            </a:xfrm>
          </p:grpSpPr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716C2114-A917-48E3-BFDF-31CCC1542BE1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7E12C356-9A3B-4FE5-A2BF-89BAC58001CA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76C0969-4A5F-4E41-BA38-17A8A36797E9}"/>
                </a:ext>
              </a:extLst>
            </p:cNvPr>
            <p:cNvSpPr txBox="1"/>
            <p:nvPr/>
          </p:nvSpPr>
          <p:spPr>
            <a:xfrm>
              <a:off x="5289696" y="2828061"/>
              <a:ext cx="1368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Discovery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AC3889B-1DD2-4EB4-8744-D98A69A6CF3B}"/>
                </a:ext>
              </a:extLst>
            </p:cNvPr>
            <p:cNvSpPr txBox="1"/>
            <p:nvPr/>
          </p:nvSpPr>
          <p:spPr>
            <a:xfrm>
              <a:off x="5323041" y="3807963"/>
              <a:ext cx="13301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Eureka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E702E526-122A-4DF1-BDAB-A369C1026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5491727" y="3142459"/>
              <a:ext cx="925462" cy="945250"/>
            </a:xfrm>
            <a:prstGeom prst="rect">
              <a:avLst/>
            </a:prstGeom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B241966-02D0-4961-9456-E95850FB3F57}"/>
              </a:ext>
            </a:extLst>
          </p:cNvPr>
          <p:cNvGrpSpPr/>
          <p:nvPr/>
        </p:nvGrpSpPr>
        <p:grpSpPr>
          <a:xfrm>
            <a:off x="5555775" y="4239945"/>
            <a:ext cx="2806795" cy="1518837"/>
            <a:chOff x="7028607" y="4157485"/>
            <a:chExt cx="2806795" cy="1518837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D5ED9204-1E5C-4A84-A793-F940E8EA5081}"/>
                </a:ext>
              </a:extLst>
            </p:cNvPr>
            <p:cNvGrpSpPr/>
            <p:nvPr/>
          </p:nvGrpSpPr>
          <p:grpSpPr>
            <a:xfrm>
              <a:off x="7028607" y="4215588"/>
              <a:ext cx="2806795" cy="1460734"/>
              <a:chOff x="10255217" y="-2062988"/>
              <a:chExt cx="1285103" cy="1460734"/>
            </a:xfrm>
          </p:grpSpPr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F32F53F4-E5EC-4A21-B53F-7A3FE6D52D5F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0E50C46-3D5A-498C-90D5-5B7C6890124B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3CE916-6A03-4BBA-A94D-71F2AE4A3607}"/>
                </a:ext>
              </a:extLst>
            </p:cNvPr>
            <p:cNvSpPr txBox="1"/>
            <p:nvPr/>
          </p:nvSpPr>
          <p:spPr>
            <a:xfrm>
              <a:off x="7421889" y="4157485"/>
              <a:ext cx="211275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Microservices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15A32BF-C597-44B0-A349-14F229ADA1FF}"/>
                </a:ext>
              </a:extLst>
            </p:cNvPr>
            <p:cNvSpPr txBox="1"/>
            <p:nvPr/>
          </p:nvSpPr>
          <p:spPr>
            <a:xfrm>
              <a:off x="8119035" y="4576308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1. USER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26" name="그림 125" descr="그리기이(가) 표시된 사진&#10;&#10;자동 생성된 설명">
              <a:extLst>
                <a:ext uri="{FF2B5EF4-FFF2-40B4-BE49-F238E27FC236}">
                  <a16:creationId xmlns:a16="http://schemas.microsoft.com/office/drawing/2014/main" id="{7DF8DC2B-E52B-4052-BFCF-ADB127B0B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2" t="26388" r="25849" b="26381"/>
            <a:stretch/>
          </p:blipFill>
          <p:spPr>
            <a:xfrm>
              <a:off x="7117139" y="4742480"/>
              <a:ext cx="813772" cy="714301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B09138E-E496-4A18-BB27-65835BA5F90E}"/>
                </a:ext>
              </a:extLst>
            </p:cNvPr>
            <p:cNvSpPr txBox="1"/>
            <p:nvPr/>
          </p:nvSpPr>
          <p:spPr>
            <a:xfrm>
              <a:off x="8114510" y="4892691"/>
              <a:ext cx="143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2. QABANK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772E8F-F87F-427F-A741-9F5BE773D121}"/>
                </a:ext>
              </a:extLst>
            </p:cNvPr>
            <p:cNvSpPr txBox="1"/>
            <p:nvPr/>
          </p:nvSpPr>
          <p:spPr>
            <a:xfrm>
              <a:off x="8114510" y="5220541"/>
              <a:ext cx="13247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3. RESULT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09B68F5-AAD4-46F9-8D9A-58AEB63B71CA}"/>
              </a:ext>
            </a:extLst>
          </p:cNvPr>
          <p:cNvCxnSpPr>
            <a:cxnSpLocks/>
          </p:cNvCxnSpPr>
          <p:nvPr/>
        </p:nvCxnSpPr>
        <p:spPr>
          <a:xfrm>
            <a:off x="4709632" y="5152287"/>
            <a:ext cx="880868" cy="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F1FD9A7-A040-4F53-9F14-E20652032A42}"/>
              </a:ext>
            </a:extLst>
          </p:cNvPr>
          <p:cNvCxnSpPr>
            <a:cxnSpLocks/>
          </p:cNvCxnSpPr>
          <p:nvPr/>
        </p:nvCxnSpPr>
        <p:spPr>
          <a:xfrm flipV="1">
            <a:off x="4727562" y="3811819"/>
            <a:ext cx="1208547" cy="7867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50CF71FB-1C1A-46DA-BD92-EBC1751A40D3}"/>
              </a:ext>
            </a:extLst>
          </p:cNvPr>
          <p:cNvCxnSpPr>
            <a:cxnSpLocks/>
          </p:cNvCxnSpPr>
          <p:nvPr/>
        </p:nvCxnSpPr>
        <p:spPr>
          <a:xfrm flipH="1" flipV="1">
            <a:off x="6255893" y="3803279"/>
            <a:ext cx="749543" cy="48746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A4F6AEA5-C46C-4ECB-8F41-429285A0E9A7}"/>
              </a:ext>
            </a:extLst>
          </p:cNvPr>
          <p:cNvGrpSpPr/>
          <p:nvPr/>
        </p:nvGrpSpPr>
        <p:grpSpPr>
          <a:xfrm>
            <a:off x="7745344" y="1758998"/>
            <a:ext cx="1287937" cy="1582128"/>
            <a:chOff x="13136344" y="1533949"/>
            <a:chExt cx="1287937" cy="1582128"/>
          </a:xfrm>
        </p:grpSpPr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67064AC7-2DCD-4C45-A772-D2070B14D154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EC836639-E36A-4ECF-935B-66E9D6452890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65C28E7D-CA0C-4A01-A8BC-7D4C29ADFB72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88E7AA8-9E3A-481C-8989-2974299C466D}"/>
                </a:ext>
              </a:extLst>
            </p:cNvPr>
            <p:cNvSpPr txBox="1"/>
            <p:nvPr/>
          </p:nvSpPr>
          <p:spPr>
            <a:xfrm>
              <a:off x="13421465" y="1533949"/>
              <a:ext cx="74571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Env.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C9F77BA-846C-4B72-BAD5-66787281C6BF}"/>
                </a:ext>
              </a:extLst>
            </p:cNvPr>
            <p:cNvSpPr txBox="1"/>
            <p:nvPr/>
          </p:nvSpPr>
          <p:spPr>
            <a:xfrm>
              <a:off x="13172015" y="2562079"/>
              <a:ext cx="12522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Config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476BC0A3-1802-491C-92D6-4F3CF0F3BA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13305773" y="1864051"/>
              <a:ext cx="925462" cy="945250"/>
            </a:xfrm>
            <a:prstGeom prst="rect">
              <a:avLst/>
            </a:prstGeom>
          </p:spPr>
        </p:pic>
      </p:grp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DEC486D5-C827-4654-A44F-1A4460F9668A}"/>
              </a:ext>
            </a:extLst>
          </p:cNvPr>
          <p:cNvCxnSpPr>
            <a:cxnSpLocks/>
            <a:endCxn id="164" idx="1"/>
          </p:cNvCxnSpPr>
          <p:nvPr/>
        </p:nvCxnSpPr>
        <p:spPr>
          <a:xfrm flipV="1">
            <a:off x="7351558" y="2622360"/>
            <a:ext cx="393786" cy="614448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27C37A6-22A5-454F-99B9-E16A536C1341}"/>
              </a:ext>
            </a:extLst>
          </p:cNvPr>
          <p:cNvSpPr/>
          <p:nvPr/>
        </p:nvSpPr>
        <p:spPr>
          <a:xfrm>
            <a:off x="5305834" y="1927892"/>
            <a:ext cx="1543647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9879AF-CDBD-4F18-9E65-290D65EDC957}"/>
              </a:ext>
            </a:extLst>
          </p:cNvPr>
          <p:cNvSpPr txBox="1"/>
          <p:nvPr/>
        </p:nvSpPr>
        <p:spPr>
          <a:xfrm>
            <a:off x="5379133" y="1874604"/>
            <a:ext cx="13933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Services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92A4520-4FF5-40E4-BDAD-998D00032D19}"/>
              </a:ext>
            </a:extLst>
          </p:cNvPr>
          <p:cNvSpPr/>
          <p:nvPr/>
        </p:nvSpPr>
        <p:spPr>
          <a:xfrm>
            <a:off x="4995572" y="1143362"/>
            <a:ext cx="3874858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5D595DA-9C12-4A94-96A2-342010598FB5}"/>
              </a:ext>
            </a:extLst>
          </p:cNvPr>
          <p:cNvSpPr txBox="1"/>
          <p:nvPr/>
        </p:nvSpPr>
        <p:spPr>
          <a:xfrm>
            <a:off x="5544784" y="1047557"/>
            <a:ext cx="2951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Project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27766FE-3910-4BE2-9A17-632A56A917B3}"/>
              </a:ext>
            </a:extLst>
          </p:cNvPr>
          <p:cNvCxnSpPr>
            <a:cxnSpLocks/>
          </p:cNvCxnSpPr>
          <p:nvPr/>
        </p:nvCxnSpPr>
        <p:spPr>
          <a:xfrm>
            <a:off x="4179614" y="2630216"/>
            <a:ext cx="650214" cy="46165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9826B122-1F7B-4F0B-90B9-74EA76BEFAE5}"/>
              </a:ext>
            </a:extLst>
          </p:cNvPr>
          <p:cNvGrpSpPr/>
          <p:nvPr/>
        </p:nvGrpSpPr>
        <p:grpSpPr>
          <a:xfrm>
            <a:off x="8755856" y="4377140"/>
            <a:ext cx="2421641" cy="1502153"/>
            <a:chOff x="13136344" y="1537709"/>
            <a:chExt cx="1285103" cy="1502153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0817F384-B486-48BB-9BEF-5077150311A9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89" name="사각형: 둥근 모서리 188">
                <a:extLst>
                  <a:ext uri="{FF2B5EF4-FFF2-40B4-BE49-F238E27FC236}">
                    <a16:creationId xmlns:a16="http://schemas.microsoft.com/office/drawing/2014/main" id="{DA11A8EF-1457-4BF6-ABD0-0F10FFF4EE18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EB8FB624-CCC5-4B80-93EE-254A9C4B00A3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CA0B4DB-F165-4613-872B-5F7EF9B89683}"/>
                </a:ext>
              </a:extLst>
            </p:cNvPr>
            <p:cNvSpPr txBox="1"/>
            <p:nvPr/>
          </p:nvSpPr>
          <p:spPr>
            <a:xfrm>
              <a:off x="13328166" y="1537709"/>
              <a:ext cx="9058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AF8F36F-46F4-4FBA-B568-B2349EDE4FB6}"/>
              </a:ext>
            </a:extLst>
          </p:cNvPr>
          <p:cNvGrpSpPr/>
          <p:nvPr/>
        </p:nvGrpSpPr>
        <p:grpSpPr>
          <a:xfrm>
            <a:off x="9364641" y="1738464"/>
            <a:ext cx="1949966" cy="1201317"/>
            <a:chOff x="13136344" y="1540103"/>
            <a:chExt cx="1285103" cy="1575974"/>
          </a:xfrm>
        </p:grpSpPr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A5E4022C-3014-4DD3-A2D3-87527E41C54D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96" name="사각형: 둥근 모서리 195">
                <a:extLst>
                  <a:ext uri="{FF2B5EF4-FFF2-40B4-BE49-F238E27FC236}">
                    <a16:creationId xmlns:a16="http://schemas.microsoft.com/office/drawing/2014/main" id="{5DF7A381-4AD4-4EB5-9AB6-742E61598F27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3504392A-7351-447A-AAA7-E32CE6724C99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9B9477E-F2E3-44B3-AAFE-A8909417C745}"/>
                </a:ext>
              </a:extLst>
            </p:cNvPr>
            <p:cNvSpPr txBox="1"/>
            <p:nvPr/>
          </p:nvSpPr>
          <p:spPr>
            <a:xfrm>
              <a:off x="13500359" y="1540103"/>
              <a:ext cx="602890" cy="464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Queuing</a:t>
              </a:r>
              <a:endParaRPr lang="ko-KR" altLang="en-US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48B5588-136C-40F3-B518-772A4DDBF936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199" name="그림 198" descr="그리기이(가) 표시된 사진&#10;&#10;자동 생성된 설명">
            <a:extLst>
              <a:ext uri="{FF2B5EF4-FFF2-40B4-BE49-F238E27FC236}">
                <a16:creationId xmlns:a16="http://schemas.microsoft.com/office/drawing/2014/main" id="{11787449-CC40-47D7-9063-A8C98C3FAC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537" y="2131674"/>
            <a:ext cx="629436" cy="666971"/>
          </a:xfrm>
          <a:prstGeom prst="rect">
            <a:avLst/>
          </a:prstGeom>
        </p:spPr>
      </p:pic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1434AF61-1A25-456A-88A9-E537089587FF}"/>
              </a:ext>
            </a:extLst>
          </p:cNvPr>
          <p:cNvGrpSpPr/>
          <p:nvPr/>
        </p:nvGrpSpPr>
        <p:grpSpPr>
          <a:xfrm>
            <a:off x="9364641" y="3087204"/>
            <a:ext cx="1973540" cy="1186246"/>
            <a:chOff x="13136343" y="1559874"/>
            <a:chExt cx="1285103" cy="1556203"/>
          </a:xfrm>
        </p:grpSpPr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3FD6DF30-D7F5-4DCB-9F90-4F7FA7BD8E26}"/>
                </a:ext>
              </a:extLst>
            </p:cNvPr>
            <p:cNvGrpSpPr/>
            <p:nvPr/>
          </p:nvGrpSpPr>
          <p:grpSpPr>
            <a:xfrm>
              <a:off x="13136343" y="1579128"/>
              <a:ext cx="1285103" cy="1460734"/>
              <a:chOff x="10255216" y="-2062988"/>
              <a:chExt cx="1285103" cy="1460734"/>
            </a:xfrm>
          </p:grpSpPr>
          <p:sp>
            <p:nvSpPr>
              <p:cNvPr id="211" name="사각형: 둥근 모서리 210">
                <a:extLst>
                  <a:ext uri="{FF2B5EF4-FFF2-40B4-BE49-F238E27FC236}">
                    <a16:creationId xmlns:a16="http://schemas.microsoft.com/office/drawing/2014/main" id="{FFD80E5A-4071-4439-8B46-E590580EC976}"/>
                  </a:ext>
                </a:extLst>
              </p:cNvPr>
              <p:cNvSpPr/>
              <p:nvPr/>
            </p:nvSpPr>
            <p:spPr>
              <a:xfrm>
                <a:off x="10255216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5EFF6741-4EC0-4B06-A268-28FF98EFD697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3CB26D4-212E-4638-8555-27E2682561E1}"/>
                </a:ext>
              </a:extLst>
            </p:cNvPr>
            <p:cNvSpPr txBox="1"/>
            <p:nvPr/>
          </p:nvSpPr>
          <p:spPr>
            <a:xfrm>
              <a:off x="13223866" y="1559874"/>
              <a:ext cx="1119394" cy="383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Logging &amp; Monitoring</a:t>
              </a:r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06764FF-6646-4A04-826B-507978C1CCFD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7" name="그림 21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6508D25A-2EA2-421A-AFBE-56857B8FE0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5" r="13098" b="30129"/>
          <a:stretch/>
        </p:blipFill>
        <p:spPr>
          <a:xfrm>
            <a:off x="10654752" y="3379273"/>
            <a:ext cx="630402" cy="603076"/>
          </a:xfrm>
          <a:prstGeom prst="rect">
            <a:avLst/>
          </a:prstGeom>
        </p:spPr>
      </p:pic>
      <p:pic>
        <p:nvPicPr>
          <p:cNvPr id="215" name="그림 214" descr="그리기이(가) 표시된 사진&#10;&#10;자동 생성된 설명">
            <a:extLst>
              <a:ext uri="{FF2B5EF4-FFF2-40B4-BE49-F238E27FC236}">
                <a16:creationId xmlns:a16="http://schemas.microsoft.com/office/drawing/2014/main" id="{4D8E4900-8E62-4254-A301-6F02425384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05" y="3526536"/>
            <a:ext cx="1080692" cy="38411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9ACAAB13-9DF7-42FB-8E99-3C748D0E8221}"/>
              </a:ext>
            </a:extLst>
          </p:cNvPr>
          <p:cNvSpPr txBox="1"/>
          <p:nvPr/>
        </p:nvSpPr>
        <p:spPr>
          <a:xfrm>
            <a:off x="10460490" y="3571176"/>
            <a:ext cx="3321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18949CE-DCA3-4C25-9B9A-21DEDA400D4A}"/>
              </a:ext>
            </a:extLst>
          </p:cNvPr>
          <p:cNvSpPr txBox="1"/>
          <p:nvPr/>
        </p:nvSpPr>
        <p:spPr>
          <a:xfrm>
            <a:off x="9849776" y="4860385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USER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8761AEC-CAE0-4C45-826A-7BCF22CA2F11}"/>
              </a:ext>
            </a:extLst>
          </p:cNvPr>
          <p:cNvSpPr txBox="1"/>
          <p:nvPr/>
        </p:nvSpPr>
        <p:spPr>
          <a:xfrm>
            <a:off x="9836926" y="5151005"/>
            <a:ext cx="143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QABANK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38D0130-0156-4724-902E-D7BDDB4157CB}"/>
              </a:ext>
            </a:extLst>
          </p:cNvPr>
          <p:cNvSpPr txBox="1"/>
          <p:nvPr/>
        </p:nvSpPr>
        <p:spPr>
          <a:xfrm>
            <a:off x="9846262" y="5441625"/>
            <a:ext cx="1324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RESULT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23" name="그림 222" descr="그리기이(가) 표시된 사진&#10;&#10;자동 생성된 설명">
            <a:extLst>
              <a:ext uri="{FF2B5EF4-FFF2-40B4-BE49-F238E27FC236}">
                <a16:creationId xmlns:a16="http://schemas.microsoft.com/office/drawing/2014/main" id="{73088BD6-A65F-4648-AC16-31FD5F2EBF3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3" t="11043" r="15605" b="15451"/>
          <a:stretch/>
        </p:blipFill>
        <p:spPr>
          <a:xfrm>
            <a:off x="8776907" y="4971359"/>
            <a:ext cx="1061772" cy="647699"/>
          </a:xfrm>
          <a:prstGeom prst="rect">
            <a:avLst/>
          </a:prstGeom>
        </p:spPr>
      </p:pic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709116FB-9D85-496E-9501-76D5DC015328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>
            <a:off x="9030447" y="2484537"/>
            <a:ext cx="454266" cy="137823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BB63977C-7CF8-4E81-A4CB-A77110BD8A63}"/>
              </a:ext>
            </a:extLst>
          </p:cNvPr>
          <p:cNvCxnSpPr>
            <a:cxnSpLocks/>
          </p:cNvCxnSpPr>
          <p:nvPr/>
        </p:nvCxnSpPr>
        <p:spPr>
          <a:xfrm flipH="1" flipV="1">
            <a:off x="7342397" y="3209981"/>
            <a:ext cx="2034055" cy="51521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4AD008E2-FE6F-4D82-A7C8-F7A601A9E8CB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8362570" y="5116231"/>
            <a:ext cx="536103" cy="144264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4F213F76-D0E5-4D20-B417-AC7705EFC2CB}"/>
              </a:ext>
            </a:extLst>
          </p:cNvPr>
          <p:cNvSpPr/>
          <p:nvPr/>
        </p:nvSpPr>
        <p:spPr>
          <a:xfrm>
            <a:off x="465666" y="1047557"/>
            <a:ext cx="11260667" cy="5306877"/>
          </a:xfrm>
          <a:custGeom>
            <a:avLst/>
            <a:gdLst>
              <a:gd name="connsiteX0" fmla="*/ 585293 w 11260667"/>
              <a:gd name="connsiteY0" fmla="*/ 201399 h 5306877"/>
              <a:gd name="connsiteX1" fmla="*/ 347426 w 11260667"/>
              <a:gd name="connsiteY1" fmla="*/ 439266 h 5306877"/>
              <a:gd name="connsiteX2" fmla="*/ 347426 w 11260667"/>
              <a:gd name="connsiteY2" fmla="*/ 4593869 h 5306877"/>
              <a:gd name="connsiteX3" fmla="*/ 585293 w 11260667"/>
              <a:gd name="connsiteY3" fmla="*/ 4831736 h 5306877"/>
              <a:gd name="connsiteX4" fmla="*/ 1536730 w 11260667"/>
              <a:gd name="connsiteY4" fmla="*/ 4831736 h 5306877"/>
              <a:gd name="connsiteX5" fmla="*/ 1774597 w 11260667"/>
              <a:gd name="connsiteY5" fmla="*/ 4593869 h 5306877"/>
              <a:gd name="connsiteX6" fmla="*/ 1774597 w 11260667"/>
              <a:gd name="connsiteY6" fmla="*/ 439266 h 5306877"/>
              <a:gd name="connsiteX7" fmla="*/ 1536730 w 11260667"/>
              <a:gd name="connsiteY7" fmla="*/ 201399 h 5306877"/>
              <a:gd name="connsiteX8" fmla="*/ 884497 w 11260667"/>
              <a:gd name="connsiteY8" fmla="*/ 0 h 5306877"/>
              <a:gd name="connsiteX9" fmla="*/ 10376170 w 11260667"/>
              <a:gd name="connsiteY9" fmla="*/ 0 h 5306877"/>
              <a:gd name="connsiteX10" fmla="*/ 11260667 w 11260667"/>
              <a:gd name="connsiteY10" fmla="*/ 884497 h 5306877"/>
              <a:gd name="connsiteX11" fmla="*/ 11260667 w 11260667"/>
              <a:gd name="connsiteY11" fmla="*/ 4422380 h 5306877"/>
              <a:gd name="connsiteX12" fmla="*/ 10376170 w 11260667"/>
              <a:gd name="connsiteY12" fmla="*/ 5306877 h 5306877"/>
              <a:gd name="connsiteX13" fmla="*/ 884497 w 11260667"/>
              <a:gd name="connsiteY13" fmla="*/ 5306877 h 5306877"/>
              <a:gd name="connsiteX14" fmla="*/ 0 w 11260667"/>
              <a:gd name="connsiteY14" fmla="*/ 4422380 h 5306877"/>
              <a:gd name="connsiteX15" fmla="*/ 0 w 11260667"/>
              <a:gd name="connsiteY15" fmla="*/ 884497 h 5306877"/>
              <a:gd name="connsiteX16" fmla="*/ 884497 w 11260667"/>
              <a:gd name="connsiteY16" fmla="*/ 0 h 530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60667" h="5306877">
                <a:moveTo>
                  <a:pt x="585293" y="201399"/>
                </a:moveTo>
                <a:cubicBezTo>
                  <a:pt x="453923" y="201399"/>
                  <a:pt x="347426" y="307896"/>
                  <a:pt x="347426" y="439266"/>
                </a:cubicBezTo>
                <a:lnTo>
                  <a:pt x="347426" y="4593869"/>
                </a:lnTo>
                <a:cubicBezTo>
                  <a:pt x="347426" y="4725239"/>
                  <a:pt x="453923" y="4831736"/>
                  <a:pt x="585293" y="4831736"/>
                </a:cubicBezTo>
                <a:lnTo>
                  <a:pt x="1536730" y="4831736"/>
                </a:lnTo>
                <a:cubicBezTo>
                  <a:pt x="1668100" y="4831736"/>
                  <a:pt x="1774597" y="4725239"/>
                  <a:pt x="1774597" y="4593869"/>
                </a:cubicBezTo>
                <a:lnTo>
                  <a:pt x="1774597" y="439266"/>
                </a:lnTo>
                <a:cubicBezTo>
                  <a:pt x="1774597" y="307896"/>
                  <a:pt x="1668100" y="201399"/>
                  <a:pt x="1536730" y="201399"/>
                </a:cubicBezTo>
                <a:close/>
                <a:moveTo>
                  <a:pt x="884497" y="0"/>
                </a:moveTo>
                <a:lnTo>
                  <a:pt x="10376170" y="0"/>
                </a:lnTo>
                <a:cubicBezTo>
                  <a:pt x="10864664" y="0"/>
                  <a:pt x="11260667" y="396003"/>
                  <a:pt x="11260667" y="884497"/>
                </a:cubicBezTo>
                <a:lnTo>
                  <a:pt x="11260667" y="4422380"/>
                </a:lnTo>
                <a:cubicBezTo>
                  <a:pt x="11260667" y="4910874"/>
                  <a:pt x="10864664" y="5306877"/>
                  <a:pt x="10376170" y="5306877"/>
                </a:cubicBezTo>
                <a:lnTo>
                  <a:pt x="884497" y="5306877"/>
                </a:lnTo>
                <a:cubicBezTo>
                  <a:pt x="396003" y="5306877"/>
                  <a:pt x="0" y="4910874"/>
                  <a:pt x="0" y="4422380"/>
                </a:cubicBezTo>
                <a:lnTo>
                  <a:pt x="0" y="884497"/>
                </a:lnTo>
                <a:cubicBezTo>
                  <a:pt x="0" y="396003"/>
                  <a:pt x="396003" y="0"/>
                  <a:pt x="884497" y="0"/>
                </a:cubicBezTo>
                <a:close/>
              </a:path>
            </a:pathLst>
          </a:cu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2301EA0-8D09-4C2A-AF4E-D3B5F23E0760}"/>
              </a:ext>
            </a:extLst>
          </p:cNvPr>
          <p:cNvSpPr txBox="1"/>
          <p:nvPr/>
        </p:nvSpPr>
        <p:spPr>
          <a:xfrm>
            <a:off x="2509149" y="2463352"/>
            <a:ext cx="86291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9. GitLab</a:t>
            </a:r>
            <a:r>
              <a: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정답 소스 코드를 </a:t>
            </a:r>
            <a:r>
              <a:rPr lang="en-US" altLang="ko-KR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push </a:t>
            </a:r>
            <a:r>
              <a: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</a:t>
            </a:r>
            <a:br>
              <a:rPr lang="en-US" altLang="ko-KR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사용자가제출 완료 버튼 클릭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CCB5FF-18A6-4C7A-A3FF-7F33B36ADB18}"/>
              </a:ext>
            </a:extLst>
          </p:cNvPr>
          <p:cNvSpPr txBox="1"/>
          <p:nvPr/>
        </p:nvSpPr>
        <p:spPr>
          <a:xfrm>
            <a:off x="9446721" y="354787"/>
            <a:ext cx="2420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Back-end </a:t>
            </a:r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292843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8F0253-B265-440A-8233-9B8FE538A12A}"/>
              </a:ext>
            </a:extLst>
          </p:cNvPr>
          <p:cNvSpPr/>
          <p:nvPr/>
        </p:nvSpPr>
        <p:spPr>
          <a:xfrm>
            <a:off x="0" y="1082183"/>
            <a:ext cx="2220163" cy="82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6600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0"/>
            <a:tileRect/>
          </a:gradFill>
          <a:ln cmpd="tri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A0F145-2F77-4777-A506-D1A5D0971DE4}"/>
              </a:ext>
            </a:extLst>
          </p:cNvPr>
          <p:cNvSpPr/>
          <p:nvPr/>
        </p:nvSpPr>
        <p:spPr>
          <a:xfrm>
            <a:off x="0" y="1910183"/>
            <a:ext cx="3286664" cy="82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6600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0"/>
            <a:tileRect/>
          </a:gradFill>
          <a:ln cmpd="tri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9D54C7-7B36-4566-B69F-90EEC9F52486}"/>
              </a:ext>
            </a:extLst>
          </p:cNvPr>
          <p:cNvSpPr/>
          <p:nvPr/>
        </p:nvSpPr>
        <p:spPr>
          <a:xfrm>
            <a:off x="-2" y="2738183"/>
            <a:ext cx="5394594" cy="82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6600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0"/>
            <a:tileRect/>
          </a:gradFill>
          <a:ln cmpd="tri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6DD118-CD5D-402B-873A-4070C3A49533}"/>
              </a:ext>
            </a:extLst>
          </p:cNvPr>
          <p:cNvSpPr/>
          <p:nvPr/>
        </p:nvSpPr>
        <p:spPr>
          <a:xfrm>
            <a:off x="-1" y="3566183"/>
            <a:ext cx="8508207" cy="82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6600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0"/>
            <a:tileRect/>
          </a:gradFill>
          <a:ln cmpd="tri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002730-4D3B-4672-A7CB-AA132DDE900F}"/>
              </a:ext>
            </a:extLst>
          </p:cNvPr>
          <p:cNvSpPr/>
          <p:nvPr/>
        </p:nvSpPr>
        <p:spPr>
          <a:xfrm>
            <a:off x="-13468" y="4396392"/>
            <a:ext cx="5014094" cy="82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6600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0"/>
            <a:tileRect/>
          </a:gradFill>
          <a:ln cmpd="tri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C8EBA8-205B-4388-85BF-9D09B203F012}"/>
              </a:ext>
            </a:extLst>
          </p:cNvPr>
          <p:cNvSpPr/>
          <p:nvPr/>
        </p:nvSpPr>
        <p:spPr>
          <a:xfrm>
            <a:off x="-3" y="5222183"/>
            <a:ext cx="7414571" cy="82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6600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0"/>
            <a:tileRect/>
          </a:gradFill>
          <a:ln cmpd="tri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98FA3A9-203F-480D-A8C2-64535FE1B0E9}"/>
              </a:ext>
            </a:extLst>
          </p:cNvPr>
          <p:cNvSpPr/>
          <p:nvPr/>
        </p:nvSpPr>
        <p:spPr>
          <a:xfrm>
            <a:off x="1900487" y="1062993"/>
            <a:ext cx="858501" cy="858501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D37FC83-6506-4A97-A155-6B484E25EB75}"/>
              </a:ext>
            </a:extLst>
          </p:cNvPr>
          <p:cNvSpPr/>
          <p:nvPr/>
        </p:nvSpPr>
        <p:spPr>
          <a:xfrm>
            <a:off x="2954856" y="1882953"/>
            <a:ext cx="858501" cy="858501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3797835-DF5E-41AB-9A8A-40CBBEFAE584}"/>
              </a:ext>
            </a:extLst>
          </p:cNvPr>
          <p:cNvSpPr/>
          <p:nvPr/>
        </p:nvSpPr>
        <p:spPr>
          <a:xfrm>
            <a:off x="5007980" y="2694872"/>
            <a:ext cx="858501" cy="858501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F93E3EB-E368-4CF8-A293-E67672D40CF4}"/>
              </a:ext>
            </a:extLst>
          </p:cNvPr>
          <p:cNvSpPr/>
          <p:nvPr/>
        </p:nvSpPr>
        <p:spPr>
          <a:xfrm>
            <a:off x="4536091" y="4385759"/>
            <a:ext cx="858501" cy="858501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DB00EE3-1FD0-41F7-8831-4D930D26F6A2}"/>
              </a:ext>
            </a:extLst>
          </p:cNvPr>
          <p:cNvSpPr/>
          <p:nvPr/>
        </p:nvSpPr>
        <p:spPr>
          <a:xfrm>
            <a:off x="7149675" y="5208037"/>
            <a:ext cx="858501" cy="858501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06FB82-E631-41E3-8283-5692F60956F0}"/>
              </a:ext>
            </a:extLst>
          </p:cNvPr>
          <p:cNvSpPr txBox="1"/>
          <p:nvPr/>
        </p:nvSpPr>
        <p:spPr>
          <a:xfrm>
            <a:off x="9587811" y="421973"/>
            <a:ext cx="224138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45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4A0CA2-942F-4999-9E88-CF069CDDEDE8}"/>
              </a:ext>
            </a:extLst>
          </p:cNvPr>
          <p:cNvSpPr txBox="1"/>
          <p:nvPr/>
        </p:nvSpPr>
        <p:spPr>
          <a:xfrm>
            <a:off x="10153702" y="1221817"/>
            <a:ext cx="110959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A126E44-CDAA-4EC7-B491-16ECE243D8C4}"/>
              </a:ext>
            </a:extLst>
          </p:cNvPr>
          <p:cNvCxnSpPr>
            <a:cxnSpLocks/>
          </p:cNvCxnSpPr>
          <p:nvPr/>
        </p:nvCxnSpPr>
        <p:spPr>
          <a:xfrm>
            <a:off x="9476509" y="1221817"/>
            <a:ext cx="2454883" cy="0"/>
          </a:xfrm>
          <a:prstGeom prst="line">
            <a:avLst/>
          </a:prstGeom>
          <a:ln w="50800">
            <a:solidFill>
              <a:srgbClr val="0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9B92D4A-DE91-47F8-B510-FD1236961445}"/>
              </a:ext>
            </a:extLst>
          </p:cNvPr>
          <p:cNvSpPr txBox="1"/>
          <p:nvPr/>
        </p:nvSpPr>
        <p:spPr>
          <a:xfrm>
            <a:off x="-22964" y="1129985"/>
            <a:ext cx="42191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4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42BDA3-0B9C-41FA-9E5C-076ECB1FED19}"/>
              </a:ext>
            </a:extLst>
          </p:cNvPr>
          <p:cNvSpPr txBox="1"/>
          <p:nvPr/>
        </p:nvSpPr>
        <p:spPr>
          <a:xfrm>
            <a:off x="774571" y="1287466"/>
            <a:ext cx="7088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배경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F35F35-6438-47B3-A3B4-8A9943FBB98E}"/>
              </a:ext>
            </a:extLst>
          </p:cNvPr>
          <p:cNvSpPr txBox="1"/>
          <p:nvPr/>
        </p:nvSpPr>
        <p:spPr>
          <a:xfrm>
            <a:off x="-22964" y="1948721"/>
            <a:ext cx="5229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4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6CF743-C129-4E32-A372-04B19AAE5DEF}"/>
              </a:ext>
            </a:extLst>
          </p:cNvPr>
          <p:cNvSpPr txBox="1"/>
          <p:nvPr/>
        </p:nvSpPr>
        <p:spPr>
          <a:xfrm>
            <a:off x="774571" y="2106202"/>
            <a:ext cx="6992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</a:t>
            </a:r>
            <a:endParaRPr lang="ko-KR" altLang="en-US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90B0C4-9D13-44D3-8000-96200531C7A0}"/>
              </a:ext>
            </a:extLst>
          </p:cNvPr>
          <p:cNvSpPr txBox="1"/>
          <p:nvPr/>
        </p:nvSpPr>
        <p:spPr>
          <a:xfrm>
            <a:off x="-22964" y="2816538"/>
            <a:ext cx="5020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4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DCC18E-C7E4-400C-9FBD-FFC24A5C48D6}"/>
              </a:ext>
            </a:extLst>
          </p:cNvPr>
          <p:cNvSpPr txBox="1"/>
          <p:nvPr/>
        </p:nvSpPr>
        <p:spPr>
          <a:xfrm>
            <a:off x="738676" y="2974019"/>
            <a:ext cx="30171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   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  1) 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경쟁사 분석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64D1BA-3739-43CD-926A-D40E613EEA28}"/>
              </a:ext>
            </a:extLst>
          </p:cNvPr>
          <p:cNvSpPr txBox="1"/>
          <p:nvPr/>
        </p:nvSpPr>
        <p:spPr>
          <a:xfrm>
            <a:off x="-22964" y="3633683"/>
            <a:ext cx="54694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4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759B3A-0806-463A-B339-09D50C649F0A}"/>
              </a:ext>
            </a:extLst>
          </p:cNvPr>
          <p:cNvSpPr txBox="1"/>
          <p:nvPr/>
        </p:nvSpPr>
        <p:spPr>
          <a:xfrm>
            <a:off x="774571" y="3791164"/>
            <a:ext cx="50616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   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  1) Front-end 2) Back-end </a:t>
            </a:r>
            <a:endParaRPr lang="ko-KR" altLang="en-US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B826F94-3291-46E7-9287-E24C1EC1491B}"/>
              </a:ext>
            </a:extLst>
          </p:cNvPr>
          <p:cNvSpPr/>
          <p:nvPr/>
        </p:nvSpPr>
        <p:spPr>
          <a:xfrm>
            <a:off x="8218585" y="3533158"/>
            <a:ext cx="858501" cy="858501"/>
          </a:xfrm>
          <a:prstGeom prst="ellipse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90B8C0-4FDA-4572-AE23-51A5C9F7AAB4}"/>
              </a:ext>
            </a:extLst>
          </p:cNvPr>
          <p:cNvSpPr txBox="1"/>
          <p:nvPr/>
        </p:nvSpPr>
        <p:spPr>
          <a:xfrm>
            <a:off x="-3714" y="4461683"/>
            <a:ext cx="51809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endParaRPr lang="ko-KR" altLang="en-US" sz="4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9974AD4-4CCF-4BB2-973A-88AC53971F9C}"/>
              </a:ext>
            </a:extLst>
          </p:cNvPr>
          <p:cNvSpPr txBox="1"/>
          <p:nvPr/>
        </p:nvSpPr>
        <p:spPr>
          <a:xfrm>
            <a:off x="793821" y="4619164"/>
            <a:ext cx="21515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   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  1) 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1605475-618D-400E-85F0-EEB33321310F}"/>
              </a:ext>
            </a:extLst>
          </p:cNvPr>
          <p:cNvSpPr txBox="1"/>
          <p:nvPr/>
        </p:nvSpPr>
        <p:spPr>
          <a:xfrm>
            <a:off x="-22964" y="5211413"/>
            <a:ext cx="54053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sz="4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6C4D07-8439-47C1-A9EF-32EE9654E27A}"/>
              </a:ext>
            </a:extLst>
          </p:cNvPr>
          <p:cNvSpPr txBox="1"/>
          <p:nvPr/>
        </p:nvSpPr>
        <p:spPr>
          <a:xfrm>
            <a:off x="774571" y="5368894"/>
            <a:ext cx="60981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결론   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  1) 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 효과   </a:t>
            </a:r>
            <a:r>
              <a:rPr lang="en-US" altLang="ko-KR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2) </a:t>
            </a:r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향후 개선 및 발전사항 </a:t>
            </a:r>
          </a:p>
        </p:txBody>
      </p:sp>
      <p:pic>
        <p:nvPicPr>
          <p:cNvPr id="71" name="그래픽 70" descr="스토어">
            <a:extLst>
              <a:ext uri="{FF2B5EF4-FFF2-40B4-BE49-F238E27FC236}">
                <a16:creationId xmlns:a16="http://schemas.microsoft.com/office/drawing/2014/main" id="{91DE07C1-AEF8-41F5-A5EB-44DB43337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0851" y="1206803"/>
            <a:ext cx="555073" cy="555073"/>
          </a:xfrm>
          <a:prstGeom prst="rect">
            <a:avLst/>
          </a:prstGeom>
        </p:spPr>
      </p:pic>
      <p:pic>
        <p:nvPicPr>
          <p:cNvPr id="75" name="그래픽 74" descr="워크플로">
            <a:extLst>
              <a:ext uri="{FF2B5EF4-FFF2-40B4-BE49-F238E27FC236}">
                <a16:creationId xmlns:a16="http://schemas.microsoft.com/office/drawing/2014/main" id="{19A8B03B-C391-4861-86BF-C8CB022BF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0635" y="3708422"/>
            <a:ext cx="554400" cy="554400"/>
          </a:xfrm>
          <a:prstGeom prst="rect">
            <a:avLst/>
          </a:prstGeom>
        </p:spPr>
      </p:pic>
      <p:pic>
        <p:nvPicPr>
          <p:cNvPr id="81" name="그래픽 80" descr="과녁">
            <a:extLst>
              <a:ext uri="{FF2B5EF4-FFF2-40B4-BE49-F238E27FC236}">
                <a16:creationId xmlns:a16="http://schemas.microsoft.com/office/drawing/2014/main" id="{574B96C4-A5A2-4B41-9FAC-450CD94CCD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6801" y="2039801"/>
            <a:ext cx="554400" cy="554400"/>
          </a:xfrm>
          <a:prstGeom prst="rect">
            <a:avLst/>
          </a:prstGeom>
        </p:spPr>
      </p:pic>
      <p:pic>
        <p:nvPicPr>
          <p:cNvPr id="83" name="그래픽 82" descr="가로 막대형 차트">
            <a:extLst>
              <a:ext uri="{FF2B5EF4-FFF2-40B4-BE49-F238E27FC236}">
                <a16:creationId xmlns:a16="http://schemas.microsoft.com/office/drawing/2014/main" id="{CB4CF53C-8BB0-4E39-96D5-E3F5FF932D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4997" y="2874600"/>
            <a:ext cx="554400" cy="554400"/>
          </a:xfrm>
          <a:prstGeom prst="rect">
            <a:avLst/>
          </a:prstGeom>
        </p:spPr>
      </p:pic>
      <p:pic>
        <p:nvPicPr>
          <p:cNvPr id="85" name="그래픽 84" descr="전구 및 기어">
            <a:extLst>
              <a:ext uri="{FF2B5EF4-FFF2-40B4-BE49-F238E27FC236}">
                <a16:creationId xmlns:a16="http://schemas.microsoft.com/office/drawing/2014/main" id="{470FDC2F-812D-4441-959A-C23D33F8F6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01725" y="5326322"/>
            <a:ext cx="554400" cy="554400"/>
          </a:xfrm>
          <a:prstGeom prst="rect">
            <a:avLst/>
          </a:prstGeom>
        </p:spPr>
      </p:pic>
      <p:pic>
        <p:nvPicPr>
          <p:cNvPr id="87" name="그래픽 86" descr="브라우저 창">
            <a:extLst>
              <a:ext uri="{FF2B5EF4-FFF2-40B4-BE49-F238E27FC236}">
                <a16:creationId xmlns:a16="http://schemas.microsoft.com/office/drawing/2014/main" id="{41A6681E-D9DA-45D9-8098-2359D92519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95691" y="4537809"/>
            <a:ext cx="554400" cy="5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87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91658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C334473-1166-4888-9FCD-102E854A7BBA}"/>
              </a:ext>
            </a:extLst>
          </p:cNvPr>
          <p:cNvSpPr/>
          <p:nvPr/>
        </p:nvSpPr>
        <p:spPr>
          <a:xfrm>
            <a:off x="651680" y="1344901"/>
            <a:ext cx="10888640" cy="4670852"/>
          </a:xfrm>
          <a:custGeom>
            <a:avLst/>
            <a:gdLst>
              <a:gd name="connsiteX0" fmla="*/ 2694323 w 10888640"/>
              <a:gd name="connsiteY0" fmla="*/ 0 h 4509229"/>
              <a:gd name="connsiteX1" fmla="*/ 10137425 w 10888640"/>
              <a:gd name="connsiteY1" fmla="*/ 0 h 4509229"/>
              <a:gd name="connsiteX2" fmla="*/ 10888640 w 10888640"/>
              <a:gd name="connsiteY2" fmla="*/ 751215 h 4509229"/>
              <a:gd name="connsiteX3" fmla="*/ 10888640 w 10888640"/>
              <a:gd name="connsiteY3" fmla="*/ 3755984 h 4509229"/>
              <a:gd name="connsiteX4" fmla="*/ 10137425 w 10888640"/>
              <a:gd name="connsiteY4" fmla="*/ 4507199 h 4509229"/>
              <a:gd name="connsiteX5" fmla="*/ 4912968 w 10888640"/>
              <a:gd name="connsiteY5" fmla="*/ 4507199 h 4509229"/>
              <a:gd name="connsiteX6" fmla="*/ 4892830 w 10888640"/>
              <a:gd name="connsiteY6" fmla="*/ 4509229 h 4509229"/>
              <a:gd name="connsiteX7" fmla="*/ 287159 w 10888640"/>
              <a:gd name="connsiteY7" fmla="*/ 4509229 h 4509229"/>
              <a:gd name="connsiteX8" fmla="*/ 0 w 10888640"/>
              <a:gd name="connsiteY8" fmla="*/ 4222070 h 4509229"/>
              <a:gd name="connsiteX9" fmla="*/ 0 w 10888640"/>
              <a:gd name="connsiteY9" fmla="*/ 3073466 h 4509229"/>
              <a:gd name="connsiteX10" fmla="*/ 287159 w 10888640"/>
              <a:gd name="connsiteY10" fmla="*/ 2786307 h 4509229"/>
              <a:gd name="connsiteX11" fmla="*/ 1943108 w 10888640"/>
              <a:gd name="connsiteY11" fmla="*/ 2786307 h 4509229"/>
              <a:gd name="connsiteX12" fmla="*/ 1943108 w 10888640"/>
              <a:gd name="connsiteY12" fmla="*/ 751215 h 4509229"/>
              <a:gd name="connsiteX13" fmla="*/ 2694323 w 10888640"/>
              <a:gd name="connsiteY13" fmla="*/ 0 h 450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88640" h="4509229">
                <a:moveTo>
                  <a:pt x="2694323" y="0"/>
                </a:moveTo>
                <a:lnTo>
                  <a:pt x="10137425" y="0"/>
                </a:lnTo>
                <a:cubicBezTo>
                  <a:pt x="10552310" y="0"/>
                  <a:pt x="10888640" y="336330"/>
                  <a:pt x="10888640" y="751215"/>
                </a:cubicBezTo>
                <a:lnTo>
                  <a:pt x="10888640" y="3755984"/>
                </a:lnTo>
                <a:cubicBezTo>
                  <a:pt x="10888640" y="4170869"/>
                  <a:pt x="10552310" y="4507199"/>
                  <a:pt x="10137425" y="4507199"/>
                </a:cubicBezTo>
                <a:lnTo>
                  <a:pt x="4912968" y="4507199"/>
                </a:lnTo>
                <a:lnTo>
                  <a:pt x="4892830" y="4509229"/>
                </a:lnTo>
                <a:lnTo>
                  <a:pt x="287159" y="4509229"/>
                </a:lnTo>
                <a:cubicBezTo>
                  <a:pt x="128565" y="4509229"/>
                  <a:pt x="0" y="4380664"/>
                  <a:pt x="0" y="4222070"/>
                </a:cubicBezTo>
                <a:lnTo>
                  <a:pt x="0" y="3073466"/>
                </a:lnTo>
                <a:cubicBezTo>
                  <a:pt x="0" y="2914872"/>
                  <a:pt x="128565" y="2786307"/>
                  <a:pt x="287159" y="2786307"/>
                </a:cubicBezTo>
                <a:lnTo>
                  <a:pt x="1943108" y="2786307"/>
                </a:lnTo>
                <a:lnTo>
                  <a:pt x="1943108" y="751215"/>
                </a:lnTo>
                <a:cubicBezTo>
                  <a:pt x="1943108" y="336330"/>
                  <a:pt x="2279439" y="0"/>
                  <a:pt x="269432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75E0CAE2-F357-4DC2-AB5B-119179CBC330}"/>
              </a:ext>
            </a:extLst>
          </p:cNvPr>
          <p:cNvSpPr/>
          <p:nvPr/>
        </p:nvSpPr>
        <p:spPr>
          <a:xfrm>
            <a:off x="3284471" y="2220774"/>
            <a:ext cx="5211506" cy="3717649"/>
          </a:xfrm>
          <a:custGeom>
            <a:avLst/>
            <a:gdLst>
              <a:gd name="connsiteX0" fmla="*/ 1950267 w 5211506"/>
              <a:gd name="connsiteY0" fmla="*/ 0 h 3717649"/>
              <a:gd name="connsiteX1" fmla="*/ 3672790 w 5211506"/>
              <a:gd name="connsiteY1" fmla="*/ 0 h 3717649"/>
              <a:gd name="connsiteX2" fmla="*/ 4103433 w 5211506"/>
              <a:gd name="connsiteY2" fmla="*/ 430643 h 3717649"/>
              <a:gd name="connsiteX3" fmla="*/ 4103433 w 5211506"/>
              <a:gd name="connsiteY3" fmla="*/ 1914276 h 3717649"/>
              <a:gd name="connsiteX4" fmla="*/ 4910938 w 5211506"/>
              <a:gd name="connsiteY4" fmla="*/ 1914276 h 3717649"/>
              <a:gd name="connsiteX5" fmla="*/ 5211506 w 5211506"/>
              <a:gd name="connsiteY5" fmla="*/ 2214844 h 3717649"/>
              <a:gd name="connsiteX6" fmla="*/ 5211506 w 5211506"/>
              <a:gd name="connsiteY6" fmla="*/ 3417081 h 3717649"/>
              <a:gd name="connsiteX7" fmla="*/ 4910938 w 5211506"/>
              <a:gd name="connsiteY7" fmla="*/ 3717649 h 3717649"/>
              <a:gd name="connsiteX8" fmla="*/ 3672790 w 5211506"/>
              <a:gd name="connsiteY8" fmla="*/ 3717649 h 3717649"/>
              <a:gd name="connsiteX9" fmla="*/ 1950267 w 5211506"/>
              <a:gd name="connsiteY9" fmla="*/ 3717649 h 3717649"/>
              <a:gd name="connsiteX10" fmla="*/ 300568 w 5211506"/>
              <a:gd name="connsiteY10" fmla="*/ 3717649 h 3717649"/>
              <a:gd name="connsiteX11" fmla="*/ 0 w 5211506"/>
              <a:gd name="connsiteY11" fmla="*/ 3417081 h 3717649"/>
              <a:gd name="connsiteX12" fmla="*/ 0 w 5211506"/>
              <a:gd name="connsiteY12" fmla="*/ 2214844 h 3717649"/>
              <a:gd name="connsiteX13" fmla="*/ 300568 w 5211506"/>
              <a:gd name="connsiteY13" fmla="*/ 1914276 h 3717649"/>
              <a:gd name="connsiteX14" fmla="*/ 1519624 w 5211506"/>
              <a:gd name="connsiteY14" fmla="*/ 1914276 h 3717649"/>
              <a:gd name="connsiteX15" fmla="*/ 1519624 w 5211506"/>
              <a:gd name="connsiteY15" fmla="*/ 430643 h 3717649"/>
              <a:gd name="connsiteX16" fmla="*/ 1950267 w 5211506"/>
              <a:gd name="connsiteY16" fmla="*/ 0 h 371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11506" h="3717649">
                <a:moveTo>
                  <a:pt x="1950267" y="0"/>
                </a:moveTo>
                <a:lnTo>
                  <a:pt x="3672790" y="0"/>
                </a:lnTo>
                <a:cubicBezTo>
                  <a:pt x="3910628" y="0"/>
                  <a:pt x="4103433" y="192805"/>
                  <a:pt x="4103433" y="430643"/>
                </a:cubicBezTo>
                <a:lnTo>
                  <a:pt x="4103433" y="1914276"/>
                </a:lnTo>
                <a:lnTo>
                  <a:pt x="4910938" y="1914276"/>
                </a:lnTo>
                <a:cubicBezTo>
                  <a:pt x="5076937" y="1914276"/>
                  <a:pt x="5211506" y="2048845"/>
                  <a:pt x="5211506" y="2214844"/>
                </a:cubicBezTo>
                <a:lnTo>
                  <a:pt x="5211506" y="3417081"/>
                </a:lnTo>
                <a:cubicBezTo>
                  <a:pt x="5211506" y="3583080"/>
                  <a:pt x="5076937" y="3717649"/>
                  <a:pt x="4910938" y="3717649"/>
                </a:cubicBezTo>
                <a:lnTo>
                  <a:pt x="3672790" y="3717649"/>
                </a:lnTo>
                <a:lnTo>
                  <a:pt x="1950267" y="3717649"/>
                </a:lnTo>
                <a:lnTo>
                  <a:pt x="300568" y="3717649"/>
                </a:lnTo>
                <a:cubicBezTo>
                  <a:pt x="134569" y="3717649"/>
                  <a:pt x="0" y="3583080"/>
                  <a:pt x="0" y="3417081"/>
                </a:cubicBezTo>
                <a:lnTo>
                  <a:pt x="0" y="2214844"/>
                </a:lnTo>
                <a:cubicBezTo>
                  <a:pt x="0" y="2048845"/>
                  <a:pt x="134569" y="1914276"/>
                  <a:pt x="300568" y="1914276"/>
                </a:cubicBezTo>
                <a:lnTo>
                  <a:pt x="1519624" y="1914276"/>
                </a:lnTo>
                <a:lnTo>
                  <a:pt x="1519624" y="430643"/>
                </a:lnTo>
                <a:cubicBezTo>
                  <a:pt x="1519624" y="192805"/>
                  <a:pt x="1712429" y="0"/>
                  <a:pt x="195026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E9396-B2E3-47F8-BB28-FA40D55832C5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9EEB0C7-8EC7-4E90-9404-669C57F05507}"/>
              </a:ext>
            </a:extLst>
          </p:cNvPr>
          <p:cNvCxnSpPr>
            <a:cxnSpLocks/>
            <a:stCxn id="7" idx="2"/>
            <a:endCxn id="48" idx="0"/>
          </p:cNvCxnSpPr>
          <p:nvPr/>
        </p:nvCxnSpPr>
        <p:spPr>
          <a:xfrm flipH="1">
            <a:off x="1512036" y="2795999"/>
            <a:ext cx="7908" cy="14735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738A1C-5C05-4C23-A05D-992F3A24B8F1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2162496" y="5130904"/>
            <a:ext cx="1348391" cy="199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A838CDC-F04F-4503-A17F-571039D6A6E1}"/>
              </a:ext>
            </a:extLst>
          </p:cNvPr>
          <p:cNvGrpSpPr/>
          <p:nvPr/>
        </p:nvGrpSpPr>
        <p:grpSpPr>
          <a:xfrm>
            <a:off x="877393" y="1335265"/>
            <a:ext cx="1285103" cy="1460734"/>
            <a:chOff x="10255217" y="-2062988"/>
            <a:chExt cx="1285103" cy="146073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81D8760-95C3-47F9-A4C7-C196465A4924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E0863C0-1AD8-4F25-A139-0EB920B19EE5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353EE76D-BC5C-4605-A423-D9F72DC70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394" y="1614899"/>
            <a:ext cx="1181100" cy="1181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482CFA-10B6-4F81-BDB3-1992D50C3F7F}"/>
              </a:ext>
            </a:extLst>
          </p:cNvPr>
          <p:cNvSpPr txBox="1"/>
          <p:nvPr/>
        </p:nvSpPr>
        <p:spPr>
          <a:xfrm>
            <a:off x="1037386" y="1290086"/>
            <a:ext cx="9685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71C6E1F-0F7B-4AC0-8AFB-1495F93E57C2}"/>
              </a:ext>
            </a:extLst>
          </p:cNvPr>
          <p:cNvGrpSpPr/>
          <p:nvPr/>
        </p:nvGrpSpPr>
        <p:grpSpPr>
          <a:xfrm>
            <a:off x="877393" y="4314717"/>
            <a:ext cx="1285103" cy="1460734"/>
            <a:chOff x="10255217" y="-2062988"/>
            <a:chExt cx="1285103" cy="146073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A87690B-D49B-43F8-A719-E43E8D760F78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E98B861-3885-4076-ABFE-839B6440C5C7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A936238-3A58-4004-B869-631EC6B209AC}"/>
              </a:ext>
            </a:extLst>
          </p:cNvPr>
          <p:cNvSpPr txBox="1"/>
          <p:nvPr/>
        </p:nvSpPr>
        <p:spPr>
          <a:xfrm>
            <a:off x="1037386" y="4269538"/>
            <a:ext cx="949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F357FE0-E5A2-420E-8727-5E08FF56A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3" y="4791771"/>
            <a:ext cx="817273" cy="817273"/>
          </a:xfrm>
          <a:prstGeom prst="rect">
            <a:avLst/>
          </a:prstGeom>
        </p:spPr>
      </p:pic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BF8ACC1-7A49-4851-B579-FC6E4A531785}"/>
              </a:ext>
            </a:extLst>
          </p:cNvPr>
          <p:cNvGrpSpPr/>
          <p:nvPr/>
        </p:nvGrpSpPr>
        <p:grpSpPr>
          <a:xfrm>
            <a:off x="3460087" y="4272338"/>
            <a:ext cx="1285103" cy="1545722"/>
            <a:chOff x="3342002" y="4250088"/>
            <a:chExt cx="1285103" cy="154572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982DFF3-C0E5-4FDB-879C-C9231A6FA5CA}"/>
                </a:ext>
              </a:extLst>
            </p:cNvPr>
            <p:cNvGrpSpPr/>
            <p:nvPr/>
          </p:nvGrpSpPr>
          <p:grpSpPr>
            <a:xfrm>
              <a:off x="3342002" y="4290471"/>
              <a:ext cx="1285103" cy="1460734"/>
              <a:chOff x="10255217" y="-2062988"/>
              <a:chExt cx="1285103" cy="1460734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DB67F92-C2E2-4DC5-B27B-0DB1D9A923F7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FD063F-E443-48B5-9092-6F000936823B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97BA04D-339F-4DA9-9B93-1D2107B2B8B0}"/>
                </a:ext>
              </a:extLst>
            </p:cNvPr>
            <p:cNvSpPr txBox="1"/>
            <p:nvPr/>
          </p:nvSpPr>
          <p:spPr>
            <a:xfrm>
              <a:off x="3401157" y="4250088"/>
              <a:ext cx="1190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Gateway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C6CAE5-CAD7-4D8A-9E4C-90E250AFA36B}"/>
                </a:ext>
              </a:extLst>
            </p:cNvPr>
            <p:cNvSpPr txBox="1"/>
            <p:nvPr/>
          </p:nvSpPr>
          <p:spPr>
            <a:xfrm>
              <a:off x="3548600" y="5241812"/>
              <a:ext cx="8719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Zuul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4C8651AC-D64A-4A13-889B-B0FBA56E51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3526786" y="4576308"/>
              <a:ext cx="925462" cy="945250"/>
            </a:xfrm>
            <a:prstGeom prst="rect">
              <a:avLst/>
            </a:prstGeom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7068AB6-C1AF-45F7-AF2D-10BE7180A47D}"/>
              </a:ext>
            </a:extLst>
          </p:cNvPr>
          <p:cNvGrpSpPr/>
          <p:nvPr/>
        </p:nvGrpSpPr>
        <p:grpSpPr>
          <a:xfrm>
            <a:off x="2927341" y="1713671"/>
            <a:ext cx="1285103" cy="1505913"/>
            <a:chOff x="3407622" y="1560331"/>
            <a:chExt cx="1285103" cy="1505913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756041D9-9175-4FED-BF05-4B797653AF99}"/>
                </a:ext>
              </a:extLst>
            </p:cNvPr>
            <p:cNvGrpSpPr/>
            <p:nvPr/>
          </p:nvGrpSpPr>
          <p:grpSpPr>
            <a:xfrm>
              <a:off x="3407622" y="1605510"/>
              <a:ext cx="1285103" cy="1460734"/>
              <a:chOff x="10255217" y="-2062988"/>
              <a:chExt cx="1285103" cy="1460734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7326E744-29BD-443E-8CEA-202460C7D3AD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DF03E543-723E-4C72-AF20-63B4203318CE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23BD0FD-8B95-4BD3-9915-0BF1B5AC31FE}"/>
                </a:ext>
              </a:extLst>
            </p:cNvPr>
            <p:cNvSpPr txBox="1"/>
            <p:nvPr/>
          </p:nvSpPr>
          <p:spPr>
            <a:xfrm>
              <a:off x="3567615" y="1560331"/>
              <a:ext cx="97334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저장소</a:t>
              </a: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084F3901-1F96-48AC-95B3-62DE77412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835" y="2100872"/>
              <a:ext cx="814675" cy="752008"/>
            </a:xfrm>
            <a:prstGeom prst="rect">
              <a:avLst/>
            </a:prstGeom>
          </p:spPr>
        </p:pic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A81D270-9FC4-4378-A25A-77061DB8874E}"/>
              </a:ext>
            </a:extLst>
          </p:cNvPr>
          <p:cNvCxnSpPr>
            <a:cxnSpLocks/>
          </p:cNvCxnSpPr>
          <p:nvPr/>
        </p:nvCxnSpPr>
        <p:spPr>
          <a:xfrm>
            <a:off x="2184793" y="1998775"/>
            <a:ext cx="749080" cy="255437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612B1A2-8410-4AC1-B427-F39968BD8241}"/>
              </a:ext>
            </a:extLst>
          </p:cNvPr>
          <p:cNvGrpSpPr/>
          <p:nvPr/>
        </p:nvGrpSpPr>
        <p:grpSpPr>
          <a:xfrm>
            <a:off x="5367132" y="2322524"/>
            <a:ext cx="1368122" cy="1533900"/>
            <a:chOff x="5289696" y="2828061"/>
            <a:chExt cx="1368122" cy="1533900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FB37B19-ED48-41EF-887E-A3734DC46226}"/>
                </a:ext>
              </a:extLst>
            </p:cNvPr>
            <p:cNvGrpSpPr/>
            <p:nvPr/>
          </p:nvGrpSpPr>
          <p:grpSpPr>
            <a:xfrm>
              <a:off x="5306943" y="2856622"/>
              <a:ext cx="1285103" cy="1460734"/>
              <a:chOff x="10255217" y="-2062988"/>
              <a:chExt cx="1285103" cy="1460734"/>
            </a:xfrm>
          </p:grpSpPr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716C2114-A917-48E3-BFDF-31CCC1542BE1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7E12C356-9A3B-4FE5-A2BF-89BAC58001CA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76C0969-4A5F-4E41-BA38-17A8A36797E9}"/>
                </a:ext>
              </a:extLst>
            </p:cNvPr>
            <p:cNvSpPr txBox="1"/>
            <p:nvPr/>
          </p:nvSpPr>
          <p:spPr>
            <a:xfrm>
              <a:off x="5289696" y="2828061"/>
              <a:ext cx="1368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Discovery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AC3889B-1DD2-4EB4-8744-D98A69A6CF3B}"/>
                </a:ext>
              </a:extLst>
            </p:cNvPr>
            <p:cNvSpPr txBox="1"/>
            <p:nvPr/>
          </p:nvSpPr>
          <p:spPr>
            <a:xfrm>
              <a:off x="5323041" y="3807963"/>
              <a:ext cx="13301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Eureka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E702E526-122A-4DF1-BDAB-A369C1026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5491727" y="3142459"/>
              <a:ext cx="925462" cy="945250"/>
            </a:xfrm>
            <a:prstGeom prst="rect">
              <a:avLst/>
            </a:prstGeom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B241966-02D0-4961-9456-E95850FB3F57}"/>
              </a:ext>
            </a:extLst>
          </p:cNvPr>
          <p:cNvGrpSpPr/>
          <p:nvPr/>
        </p:nvGrpSpPr>
        <p:grpSpPr>
          <a:xfrm>
            <a:off x="5555775" y="4239945"/>
            <a:ext cx="2806795" cy="1518837"/>
            <a:chOff x="7028607" y="4157485"/>
            <a:chExt cx="2806795" cy="1518837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D5ED9204-1E5C-4A84-A793-F940E8EA5081}"/>
                </a:ext>
              </a:extLst>
            </p:cNvPr>
            <p:cNvGrpSpPr/>
            <p:nvPr/>
          </p:nvGrpSpPr>
          <p:grpSpPr>
            <a:xfrm>
              <a:off x="7028607" y="4215588"/>
              <a:ext cx="2806795" cy="1460734"/>
              <a:chOff x="10255217" y="-2062988"/>
              <a:chExt cx="1285103" cy="1460734"/>
            </a:xfrm>
          </p:grpSpPr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F32F53F4-E5EC-4A21-B53F-7A3FE6D52D5F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0E50C46-3D5A-498C-90D5-5B7C6890124B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3CE916-6A03-4BBA-A94D-71F2AE4A3607}"/>
                </a:ext>
              </a:extLst>
            </p:cNvPr>
            <p:cNvSpPr txBox="1"/>
            <p:nvPr/>
          </p:nvSpPr>
          <p:spPr>
            <a:xfrm>
              <a:off x="7421889" y="4157485"/>
              <a:ext cx="211275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Microservices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15A32BF-C597-44B0-A349-14F229ADA1FF}"/>
                </a:ext>
              </a:extLst>
            </p:cNvPr>
            <p:cNvSpPr txBox="1"/>
            <p:nvPr/>
          </p:nvSpPr>
          <p:spPr>
            <a:xfrm>
              <a:off x="8119035" y="4576308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1. USER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26" name="그림 125" descr="그리기이(가) 표시된 사진&#10;&#10;자동 생성된 설명">
              <a:extLst>
                <a:ext uri="{FF2B5EF4-FFF2-40B4-BE49-F238E27FC236}">
                  <a16:creationId xmlns:a16="http://schemas.microsoft.com/office/drawing/2014/main" id="{7DF8DC2B-E52B-4052-BFCF-ADB127B0B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2" t="26388" r="25849" b="26381"/>
            <a:stretch/>
          </p:blipFill>
          <p:spPr>
            <a:xfrm>
              <a:off x="7117139" y="4742480"/>
              <a:ext cx="813772" cy="714301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B09138E-E496-4A18-BB27-65835BA5F90E}"/>
                </a:ext>
              </a:extLst>
            </p:cNvPr>
            <p:cNvSpPr txBox="1"/>
            <p:nvPr/>
          </p:nvSpPr>
          <p:spPr>
            <a:xfrm>
              <a:off x="8114510" y="4892691"/>
              <a:ext cx="143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2. QABANK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772E8F-F87F-427F-A741-9F5BE773D121}"/>
                </a:ext>
              </a:extLst>
            </p:cNvPr>
            <p:cNvSpPr txBox="1"/>
            <p:nvPr/>
          </p:nvSpPr>
          <p:spPr>
            <a:xfrm>
              <a:off x="8114510" y="5220541"/>
              <a:ext cx="13247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3. RESULT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09B68F5-AAD4-46F9-8D9A-58AEB63B71CA}"/>
              </a:ext>
            </a:extLst>
          </p:cNvPr>
          <p:cNvCxnSpPr>
            <a:cxnSpLocks/>
          </p:cNvCxnSpPr>
          <p:nvPr/>
        </p:nvCxnSpPr>
        <p:spPr>
          <a:xfrm>
            <a:off x="4709632" y="5152287"/>
            <a:ext cx="880868" cy="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F1FD9A7-A040-4F53-9F14-E20652032A42}"/>
              </a:ext>
            </a:extLst>
          </p:cNvPr>
          <p:cNvCxnSpPr>
            <a:cxnSpLocks/>
          </p:cNvCxnSpPr>
          <p:nvPr/>
        </p:nvCxnSpPr>
        <p:spPr>
          <a:xfrm flipV="1">
            <a:off x="4727562" y="3811819"/>
            <a:ext cx="1208547" cy="7867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50CF71FB-1C1A-46DA-BD92-EBC1751A40D3}"/>
              </a:ext>
            </a:extLst>
          </p:cNvPr>
          <p:cNvCxnSpPr>
            <a:cxnSpLocks/>
          </p:cNvCxnSpPr>
          <p:nvPr/>
        </p:nvCxnSpPr>
        <p:spPr>
          <a:xfrm flipH="1" flipV="1">
            <a:off x="6255893" y="3803279"/>
            <a:ext cx="749543" cy="48746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A4F6AEA5-C46C-4ECB-8F41-429285A0E9A7}"/>
              </a:ext>
            </a:extLst>
          </p:cNvPr>
          <p:cNvGrpSpPr/>
          <p:nvPr/>
        </p:nvGrpSpPr>
        <p:grpSpPr>
          <a:xfrm>
            <a:off x="7745344" y="1758998"/>
            <a:ext cx="1287937" cy="1582128"/>
            <a:chOff x="13136344" y="1533949"/>
            <a:chExt cx="1287937" cy="1582128"/>
          </a:xfrm>
        </p:grpSpPr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67064AC7-2DCD-4C45-A772-D2070B14D154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EC836639-E36A-4ECF-935B-66E9D6452890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65C28E7D-CA0C-4A01-A8BC-7D4C29ADFB72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88E7AA8-9E3A-481C-8989-2974299C466D}"/>
                </a:ext>
              </a:extLst>
            </p:cNvPr>
            <p:cNvSpPr txBox="1"/>
            <p:nvPr/>
          </p:nvSpPr>
          <p:spPr>
            <a:xfrm>
              <a:off x="13421465" y="1533949"/>
              <a:ext cx="74571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Env.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C9F77BA-846C-4B72-BAD5-66787281C6BF}"/>
                </a:ext>
              </a:extLst>
            </p:cNvPr>
            <p:cNvSpPr txBox="1"/>
            <p:nvPr/>
          </p:nvSpPr>
          <p:spPr>
            <a:xfrm>
              <a:off x="13172015" y="2562079"/>
              <a:ext cx="12522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Config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476BC0A3-1802-491C-92D6-4F3CF0F3BA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13305773" y="1864051"/>
              <a:ext cx="925462" cy="945250"/>
            </a:xfrm>
            <a:prstGeom prst="rect">
              <a:avLst/>
            </a:prstGeom>
          </p:spPr>
        </p:pic>
      </p:grp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DEC486D5-C827-4654-A44F-1A4460F9668A}"/>
              </a:ext>
            </a:extLst>
          </p:cNvPr>
          <p:cNvCxnSpPr>
            <a:cxnSpLocks/>
            <a:endCxn id="164" idx="1"/>
          </p:cNvCxnSpPr>
          <p:nvPr/>
        </p:nvCxnSpPr>
        <p:spPr>
          <a:xfrm flipV="1">
            <a:off x="7351558" y="2622360"/>
            <a:ext cx="393786" cy="614448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27C37A6-22A5-454F-99B9-E16A536C1341}"/>
              </a:ext>
            </a:extLst>
          </p:cNvPr>
          <p:cNvSpPr/>
          <p:nvPr/>
        </p:nvSpPr>
        <p:spPr>
          <a:xfrm>
            <a:off x="5305834" y="1927892"/>
            <a:ext cx="1543647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9879AF-CDBD-4F18-9E65-290D65EDC957}"/>
              </a:ext>
            </a:extLst>
          </p:cNvPr>
          <p:cNvSpPr txBox="1"/>
          <p:nvPr/>
        </p:nvSpPr>
        <p:spPr>
          <a:xfrm>
            <a:off x="5379133" y="1874604"/>
            <a:ext cx="13933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Services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92A4520-4FF5-40E4-BDAD-998D00032D19}"/>
              </a:ext>
            </a:extLst>
          </p:cNvPr>
          <p:cNvSpPr/>
          <p:nvPr/>
        </p:nvSpPr>
        <p:spPr>
          <a:xfrm>
            <a:off x="4995572" y="1143362"/>
            <a:ext cx="3874858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5D595DA-9C12-4A94-96A2-342010598FB5}"/>
              </a:ext>
            </a:extLst>
          </p:cNvPr>
          <p:cNvSpPr txBox="1"/>
          <p:nvPr/>
        </p:nvSpPr>
        <p:spPr>
          <a:xfrm>
            <a:off x="5544784" y="1047557"/>
            <a:ext cx="2951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Project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27766FE-3910-4BE2-9A17-632A56A917B3}"/>
              </a:ext>
            </a:extLst>
          </p:cNvPr>
          <p:cNvCxnSpPr>
            <a:cxnSpLocks/>
          </p:cNvCxnSpPr>
          <p:nvPr/>
        </p:nvCxnSpPr>
        <p:spPr>
          <a:xfrm>
            <a:off x="4179614" y="2630216"/>
            <a:ext cx="650214" cy="46165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9826B122-1F7B-4F0B-90B9-74EA76BEFAE5}"/>
              </a:ext>
            </a:extLst>
          </p:cNvPr>
          <p:cNvGrpSpPr/>
          <p:nvPr/>
        </p:nvGrpSpPr>
        <p:grpSpPr>
          <a:xfrm>
            <a:off x="8755856" y="4377140"/>
            <a:ext cx="2421641" cy="1502153"/>
            <a:chOff x="13136344" y="1537709"/>
            <a:chExt cx="1285103" cy="1502153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0817F384-B486-48BB-9BEF-5077150311A9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89" name="사각형: 둥근 모서리 188">
                <a:extLst>
                  <a:ext uri="{FF2B5EF4-FFF2-40B4-BE49-F238E27FC236}">
                    <a16:creationId xmlns:a16="http://schemas.microsoft.com/office/drawing/2014/main" id="{DA11A8EF-1457-4BF6-ABD0-0F10FFF4EE18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EB8FB624-CCC5-4B80-93EE-254A9C4B00A3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CA0B4DB-F165-4613-872B-5F7EF9B89683}"/>
                </a:ext>
              </a:extLst>
            </p:cNvPr>
            <p:cNvSpPr txBox="1"/>
            <p:nvPr/>
          </p:nvSpPr>
          <p:spPr>
            <a:xfrm>
              <a:off x="13328166" y="1537709"/>
              <a:ext cx="9058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AF8F36F-46F4-4FBA-B568-B2349EDE4FB6}"/>
              </a:ext>
            </a:extLst>
          </p:cNvPr>
          <p:cNvGrpSpPr/>
          <p:nvPr/>
        </p:nvGrpSpPr>
        <p:grpSpPr>
          <a:xfrm>
            <a:off x="9364641" y="1738464"/>
            <a:ext cx="1949966" cy="1201317"/>
            <a:chOff x="13136344" y="1540103"/>
            <a:chExt cx="1285103" cy="1575974"/>
          </a:xfrm>
        </p:grpSpPr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A5E4022C-3014-4DD3-A2D3-87527E41C54D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96" name="사각형: 둥근 모서리 195">
                <a:extLst>
                  <a:ext uri="{FF2B5EF4-FFF2-40B4-BE49-F238E27FC236}">
                    <a16:creationId xmlns:a16="http://schemas.microsoft.com/office/drawing/2014/main" id="{5DF7A381-4AD4-4EB5-9AB6-742E61598F27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3504392A-7351-447A-AAA7-E32CE6724C99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9B9477E-F2E3-44B3-AAFE-A8909417C745}"/>
                </a:ext>
              </a:extLst>
            </p:cNvPr>
            <p:cNvSpPr txBox="1"/>
            <p:nvPr/>
          </p:nvSpPr>
          <p:spPr>
            <a:xfrm>
              <a:off x="13500359" y="1540103"/>
              <a:ext cx="602890" cy="464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Queuing</a:t>
              </a:r>
              <a:endParaRPr lang="ko-KR" altLang="en-US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48B5588-136C-40F3-B518-772A4DDBF936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199" name="그림 198" descr="그리기이(가) 표시된 사진&#10;&#10;자동 생성된 설명">
            <a:extLst>
              <a:ext uri="{FF2B5EF4-FFF2-40B4-BE49-F238E27FC236}">
                <a16:creationId xmlns:a16="http://schemas.microsoft.com/office/drawing/2014/main" id="{11787449-CC40-47D7-9063-A8C98C3FAC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537" y="2131674"/>
            <a:ext cx="629436" cy="666971"/>
          </a:xfrm>
          <a:prstGeom prst="rect">
            <a:avLst/>
          </a:prstGeom>
        </p:spPr>
      </p:pic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1434AF61-1A25-456A-88A9-E537089587FF}"/>
              </a:ext>
            </a:extLst>
          </p:cNvPr>
          <p:cNvGrpSpPr/>
          <p:nvPr/>
        </p:nvGrpSpPr>
        <p:grpSpPr>
          <a:xfrm>
            <a:off x="9364641" y="3087204"/>
            <a:ext cx="1973540" cy="1186246"/>
            <a:chOff x="13136343" y="1559874"/>
            <a:chExt cx="1285103" cy="1556203"/>
          </a:xfrm>
        </p:grpSpPr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3FD6DF30-D7F5-4DCB-9F90-4F7FA7BD8E26}"/>
                </a:ext>
              </a:extLst>
            </p:cNvPr>
            <p:cNvGrpSpPr/>
            <p:nvPr/>
          </p:nvGrpSpPr>
          <p:grpSpPr>
            <a:xfrm>
              <a:off x="13136343" y="1579128"/>
              <a:ext cx="1285103" cy="1460734"/>
              <a:chOff x="10255216" y="-2062988"/>
              <a:chExt cx="1285103" cy="1460734"/>
            </a:xfrm>
          </p:grpSpPr>
          <p:sp>
            <p:nvSpPr>
              <p:cNvPr id="211" name="사각형: 둥근 모서리 210">
                <a:extLst>
                  <a:ext uri="{FF2B5EF4-FFF2-40B4-BE49-F238E27FC236}">
                    <a16:creationId xmlns:a16="http://schemas.microsoft.com/office/drawing/2014/main" id="{FFD80E5A-4071-4439-8B46-E590580EC976}"/>
                  </a:ext>
                </a:extLst>
              </p:cNvPr>
              <p:cNvSpPr/>
              <p:nvPr/>
            </p:nvSpPr>
            <p:spPr>
              <a:xfrm>
                <a:off x="10255216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5EFF6741-4EC0-4B06-A268-28FF98EFD697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3CB26D4-212E-4638-8555-27E2682561E1}"/>
                </a:ext>
              </a:extLst>
            </p:cNvPr>
            <p:cNvSpPr txBox="1"/>
            <p:nvPr/>
          </p:nvSpPr>
          <p:spPr>
            <a:xfrm>
              <a:off x="13223866" y="1559874"/>
              <a:ext cx="1119394" cy="383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Logging &amp; Monitoring</a:t>
              </a:r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06764FF-6646-4A04-826B-507978C1CCFD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7" name="그림 21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6508D25A-2EA2-421A-AFBE-56857B8FE0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5" r="13098" b="30129"/>
          <a:stretch/>
        </p:blipFill>
        <p:spPr>
          <a:xfrm>
            <a:off x="10654752" y="3379273"/>
            <a:ext cx="630402" cy="603076"/>
          </a:xfrm>
          <a:prstGeom prst="rect">
            <a:avLst/>
          </a:prstGeom>
        </p:spPr>
      </p:pic>
      <p:pic>
        <p:nvPicPr>
          <p:cNvPr id="215" name="그림 214" descr="그리기이(가) 표시된 사진&#10;&#10;자동 생성된 설명">
            <a:extLst>
              <a:ext uri="{FF2B5EF4-FFF2-40B4-BE49-F238E27FC236}">
                <a16:creationId xmlns:a16="http://schemas.microsoft.com/office/drawing/2014/main" id="{4D8E4900-8E62-4254-A301-6F02425384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05" y="3526536"/>
            <a:ext cx="1080692" cy="38411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9ACAAB13-9DF7-42FB-8E99-3C748D0E8221}"/>
              </a:ext>
            </a:extLst>
          </p:cNvPr>
          <p:cNvSpPr txBox="1"/>
          <p:nvPr/>
        </p:nvSpPr>
        <p:spPr>
          <a:xfrm>
            <a:off x="10460490" y="3571176"/>
            <a:ext cx="3321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18949CE-DCA3-4C25-9B9A-21DEDA400D4A}"/>
              </a:ext>
            </a:extLst>
          </p:cNvPr>
          <p:cNvSpPr txBox="1"/>
          <p:nvPr/>
        </p:nvSpPr>
        <p:spPr>
          <a:xfrm>
            <a:off x="9849776" y="4860385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USER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8761AEC-CAE0-4C45-826A-7BCF22CA2F11}"/>
              </a:ext>
            </a:extLst>
          </p:cNvPr>
          <p:cNvSpPr txBox="1"/>
          <p:nvPr/>
        </p:nvSpPr>
        <p:spPr>
          <a:xfrm>
            <a:off x="9836926" y="5151005"/>
            <a:ext cx="143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QABANK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38D0130-0156-4724-902E-D7BDDB4157CB}"/>
              </a:ext>
            </a:extLst>
          </p:cNvPr>
          <p:cNvSpPr txBox="1"/>
          <p:nvPr/>
        </p:nvSpPr>
        <p:spPr>
          <a:xfrm>
            <a:off x="9846262" y="5441625"/>
            <a:ext cx="1324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RESULT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23" name="그림 222" descr="그리기이(가) 표시된 사진&#10;&#10;자동 생성된 설명">
            <a:extLst>
              <a:ext uri="{FF2B5EF4-FFF2-40B4-BE49-F238E27FC236}">
                <a16:creationId xmlns:a16="http://schemas.microsoft.com/office/drawing/2014/main" id="{73088BD6-A65F-4648-AC16-31FD5F2EBF3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3" t="11043" r="15605" b="15451"/>
          <a:stretch/>
        </p:blipFill>
        <p:spPr>
          <a:xfrm>
            <a:off x="8776907" y="4971359"/>
            <a:ext cx="1061772" cy="647699"/>
          </a:xfrm>
          <a:prstGeom prst="rect">
            <a:avLst/>
          </a:prstGeom>
        </p:spPr>
      </p:pic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709116FB-9D85-496E-9501-76D5DC015328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>
            <a:off x="9030447" y="2484537"/>
            <a:ext cx="454266" cy="137823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BB63977C-7CF8-4E81-A4CB-A77110BD8A63}"/>
              </a:ext>
            </a:extLst>
          </p:cNvPr>
          <p:cNvCxnSpPr>
            <a:cxnSpLocks/>
          </p:cNvCxnSpPr>
          <p:nvPr/>
        </p:nvCxnSpPr>
        <p:spPr>
          <a:xfrm flipH="1" flipV="1">
            <a:off x="7342397" y="3209981"/>
            <a:ext cx="2034055" cy="51521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4AD008E2-FE6F-4D82-A7C8-F7A601A9E8CB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8362570" y="5116231"/>
            <a:ext cx="536103" cy="144264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E217EE57-4E60-405A-B8E7-2AD5E5B4F126}"/>
              </a:ext>
            </a:extLst>
          </p:cNvPr>
          <p:cNvSpPr/>
          <p:nvPr/>
        </p:nvSpPr>
        <p:spPr>
          <a:xfrm>
            <a:off x="465666" y="1047557"/>
            <a:ext cx="11260667" cy="5306877"/>
          </a:xfrm>
          <a:custGeom>
            <a:avLst/>
            <a:gdLst>
              <a:gd name="connsiteX0" fmla="*/ 2614577 w 11260667"/>
              <a:gd name="connsiteY0" fmla="*/ 473694 h 5306877"/>
              <a:gd name="connsiteX1" fmla="*/ 2306839 w 11260667"/>
              <a:gd name="connsiteY1" fmla="*/ 781432 h 5306877"/>
              <a:gd name="connsiteX2" fmla="*/ 2306839 w 11260667"/>
              <a:gd name="connsiteY2" fmla="*/ 2012347 h 5306877"/>
              <a:gd name="connsiteX3" fmla="*/ 2614577 w 11260667"/>
              <a:gd name="connsiteY3" fmla="*/ 2320085 h 5306877"/>
              <a:gd name="connsiteX4" fmla="*/ 4025763 w 11260667"/>
              <a:gd name="connsiteY4" fmla="*/ 2320085 h 5306877"/>
              <a:gd name="connsiteX5" fmla="*/ 4025763 w 11260667"/>
              <a:gd name="connsiteY5" fmla="*/ 2784032 h 5306877"/>
              <a:gd name="connsiteX6" fmla="*/ 3090393 w 11260667"/>
              <a:gd name="connsiteY6" fmla="*/ 2784032 h 5306877"/>
              <a:gd name="connsiteX7" fmla="*/ 2728665 w 11260667"/>
              <a:gd name="connsiteY7" fmla="*/ 3145760 h 5306877"/>
              <a:gd name="connsiteX8" fmla="*/ 2728665 w 11260667"/>
              <a:gd name="connsiteY8" fmla="*/ 4592626 h 5306877"/>
              <a:gd name="connsiteX9" fmla="*/ 3090393 w 11260667"/>
              <a:gd name="connsiteY9" fmla="*/ 4954354 h 5306877"/>
              <a:gd name="connsiteX10" fmla="*/ 7815698 w 11260667"/>
              <a:gd name="connsiteY10" fmla="*/ 4954354 h 5306877"/>
              <a:gd name="connsiteX11" fmla="*/ 8177426 w 11260667"/>
              <a:gd name="connsiteY11" fmla="*/ 4592626 h 5306877"/>
              <a:gd name="connsiteX12" fmla="*/ 8177426 w 11260667"/>
              <a:gd name="connsiteY12" fmla="*/ 3145760 h 5306877"/>
              <a:gd name="connsiteX13" fmla="*/ 7815698 w 11260667"/>
              <a:gd name="connsiteY13" fmla="*/ 2784032 h 5306877"/>
              <a:gd name="connsiteX14" fmla="*/ 7254301 w 11260667"/>
              <a:gd name="connsiteY14" fmla="*/ 2784032 h 5306877"/>
              <a:gd name="connsiteX15" fmla="*/ 7254301 w 11260667"/>
              <a:gd name="connsiteY15" fmla="*/ 1127037 h 5306877"/>
              <a:gd name="connsiteX16" fmla="*/ 6818963 w 11260667"/>
              <a:gd name="connsiteY16" fmla="*/ 691699 h 5306877"/>
              <a:gd name="connsiteX17" fmla="*/ 4461101 w 11260667"/>
              <a:gd name="connsiteY17" fmla="*/ 691699 h 5306877"/>
              <a:gd name="connsiteX18" fmla="*/ 4389355 w 11260667"/>
              <a:gd name="connsiteY18" fmla="*/ 698932 h 5306877"/>
              <a:gd name="connsiteX19" fmla="*/ 4381828 w 11260667"/>
              <a:gd name="connsiteY19" fmla="*/ 661647 h 5306877"/>
              <a:gd name="connsiteX20" fmla="*/ 4098273 w 11260667"/>
              <a:gd name="connsiteY20" fmla="*/ 473694 h 5306877"/>
              <a:gd name="connsiteX21" fmla="*/ 884497 w 11260667"/>
              <a:gd name="connsiteY21" fmla="*/ 0 h 5306877"/>
              <a:gd name="connsiteX22" fmla="*/ 10376170 w 11260667"/>
              <a:gd name="connsiteY22" fmla="*/ 0 h 5306877"/>
              <a:gd name="connsiteX23" fmla="*/ 11260667 w 11260667"/>
              <a:gd name="connsiteY23" fmla="*/ 884497 h 5306877"/>
              <a:gd name="connsiteX24" fmla="*/ 11260667 w 11260667"/>
              <a:gd name="connsiteY24" fmla="*/ 4422380 h 5306877"/>
              <a:gd name="connsiteX25" fmla="*/ 10376170 w 11260667"/>
              <a:gd name="connsiteY25" fmla="*/ 5306877 h 5306877"/>
              <a:gd name="connsiteX26" fmla="*/ 884497 w 11260667"/>
              <a:gd name="connsiteY26" fmla="*/ 5306877 h 5306877"/>
              <a:gd name="connsiteX27" fmla="*/ 0 w 11260667"/>
              <a:gd name="connsiteY27" fmla="*/ 4422380 h 5306877"/>
              <a:gd name="connsiteX28" fmla="*/ 0 w 11260667"/>
              <a:gd name="connsiteY28" fmla="*/ 884497 h 5306877"/>
              <a:gd name="connsiteX29" fmla="*/ 884497 w 11260667"/>
              <a:gd name="connsiteY29" fmla="*/ 0 h 530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260667" h="5306877">
                <a:moveTo>
                  <a:pt x="2614577" y="473694"/>
                </a:moveTo>
                <a:cubicBezTo>
                  <a:pt x="2444618" y="473694"/>
                  <a:pt x="2306839" y="611473"/>
                  <a:pt x="2306839" y="781432"/>
                </a:cubicBezTo>
                <a:lnTo>
                  <a:pt x="2306839" y="2012347"/>
                </a:lnTo>
                <a:cubicBezTo>
                  <a:pt x="2306839" y="2182306"/>
                  <a:pt x="2444618" y="2320085"/>
                  <a:pt x="2614577" y="2320085"/>
                </a:cubicBezTo>
                <a:lnTo>
                  <a:pt x="4025763" y="2320085"/>
                </a:lnTo>
                <a:lnTo>
                  <a:pt x="4025763" y="2784032"/>
                </a:lnTo>
                <a:lnTo>
                  <a:pt x="3090393" y="2784032"/>
                </a:lnTo>
                <a:cubicBezTo>
                  <a:pt x="2890616" y="2784032"/>
                  <a:pt x="2728665" y="2945983"/>
                  <a:pt x="2728665" y="3145760"/>
                </a:cubicBezTo>
                <a:lnTo>
                  <a:pt x="2728665" y="4592626"/>
                </a:lnTo>
                <a:cubicBezTo>
                  <a:pt x="2728665" y="4792403"/>
                  <a:pt x="2890616" y="4954354"/>
                  <a:pt x="3090393" y="4954354"/>
                </a:cubicBezTo>
                <a:lnTo>
                  <a:pt x="7815698" y="4954354"/>
                </a:lnTo>
                <a:cubicBezTo>
                  <a:pt x="8015475" y="4954354"/>
                  <a:pt x="8177426" y="4792403"/>
                  <a:pt x="8177426" y="4592626"/>
                </a:cubicBezTo>
                <a:lnTo>
                  <a:pt x="8177426" y="3145760"/>
                </a:lnTo>
                <a:cubicBezTo>
                  <a:pt x="8177426" y="2945983"/>
                  <a:pt x="8015475" y="2784032"/>
                  <a:pt x="7815698" y="2784032"/>
                </a:cubicBezTo>
                <a:lnTo>
                  <a:pt x="7254301" y="2784032"/>
                </a:lnTo>
                <a:lnTo>
                  <a:pt x="7254301" y="1127037"/>
                </a:lnTo>
                <a:cubicBezTo>
                  <a:pt x="7254301" y="886606"/>
                  <a:pt x="7059394" y="691699"/>
                  <a:pt x="6818963" y="691699"/>
                </a:cubicBezTo>
                <a:lnTo>
                  <a:pt x="4461101" y="691699"/>
                </a:lnTo>
                <a:lnTo>
                  <a:pt x="4389355" y="698932"/>
                </a:lnTo>
                <a:lnTo>
                  <a:pt x="4381828" y="661647"/>
                </a:lnTo>
                <a:cubicBezTo>
                  <a:pt x="4335111" y="551195"/>
                  <a:pt x="4225743" y="473694"/>
                  <a:pt x="4098273" y="473694"/>
                </a:cubicBezTo>
                <a:close/>
                <a:moveTo>
                  <a:pt x="884497" y="0"/>
                </a:moveTo>
                <a:lnTo>
                  <a:pt x="10376170" y="0"/>
                </a:lnTo>
                <a:cubicBezTo>
                  <a:pt x="10864664" y="0"/>
                  <a:pt x="11260667" y="396003"/>
                  <a:pt x="11260667" y="884497"/>
                </a:cubicBezTo>
                <a:lnTo>
                  <a:pt x="11260667" y="4422380"/>
                </a:lnTo>
                <a:cubicBezTo>
                  <a:pt x="11260667" y="4910874"/>
                  <a:pt x="10864664" y="5306877"/>
                  <a:pt x="10376170" y="5306877"/>
                </a:cubicBezTo>
                <a:lnTo>
                  <a:pt x="884497" y="5306877"/>
                </a:lnTo>
                <a:cubicBezTo>
                  <a:pt x="396003" y="5306877"/>
                  <a:pt x="0" y="4910874"/>
                  <a:pt x="0" y="4422380"/>
                </a:cubicBezTo>
                <a:lnTo>
                  <a:pt x="0" y="884497"/>
                </a:lnTo>
                <a:cubicBezTo>
                  <a:pt x="0" y="396003"/>
                  <a:pt x="396003" y="0"/>
                  <a:pt x="884497" y="0"/>
                </a:cubicBezTo>
                <a:close/>
              </a:path>
            </a:pathLst>
          </a:cu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D5E114C-C0D8-4AFC-8EE9-44F9001E758D}"/>
              </a:ext>
            </a:extLst>
          </p:cNvPr>
          <p:cNvSpPr txBox="1"/>
          <p:nvPr/>
        </p:nvSpPr>
        <p:spPr>
          <a:xfrm>
            <a:off x="7723338" y="1963513"/>
            <a:ext cx="39388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10. </a:t>
            </a: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 채점 요청을 받은 </a:t>
            </a:r>
            <a:b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서비스가 사용자가 </a:t>
            </a:r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push</a:t>
            </a: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</a:t>
            </a:r>
            <a:endParaRPr lang="en-US" altLang="ko-KR" sz="3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정보를 가져옴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4007D81-8518-4171-80EC-C4DE11B43439}"/>
              </a:ext>
            </a:extLst>
          </p:cNvPr>
          <p:cNvSpPr txBox="1"/>
          <p:nvPr/>
        </p:nvSpPr>
        <p:spPr>
          <a:xfrm>
            <a:off x="9446721" y="354787"/>
            <a:ext cx="2420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Back-end </a:t>
            </a:r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1900688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91658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C334473-1166-4888-9FCD-102E854A7BBA}"/>
              </a:ext>
            </a:extLst>
          </p:cNvPr>
          <p:cNvSpPr/>
          <p:nvPr/>
        </p:nvSpPr>
        <p:spPr>
          <a:xfrm>
            <a:off x="651680" y="1344901"/>
            <a:ext cx="10888640" cy="4670852"/>
          </a:xfrm>
          <a:custGeom>
            <a:avLst/>
            <a:gdLst>
              <a:gd name="connsiteX0" fmla="*/ 2694323 w 10888640"/>
              <a:gd name="connsiteY0" fmla="*/ 0 h 4509229"/>
              <a:gd name="connsiteX1" fmla="*/ 10137425 w 10888640"/>
              <a:gd name="connsiteY1" fmla="*/ 0 h 4509229"/>
              <a:gd name="connsiteX2" fmla="*/ 10888640 w 10888640"/>
              <a:gd name="connsiteY2" fmla="*/ 751215 h 4509229"/>
              <a:gd name="connsiteX3" fmla="*/ 10888640 w 10888640"/>
              <a:gd name="connsiteY3" fmla="*/ 3755984 h 4509229"/>
              <a:gd name="connsiteX4" fmla="*/ 10137425 w 10888640"/>
              <a:gd name="connsiteY4" fmla="*/ 4507199 h 4509229"/>
              <a:gd name="connsiteX5" fmla="*/ 4912968 w 10888640"/>
              <a:gd name="connsiteY5" fmla="*/ 4507199 h 4509229"/>
              <a:gd name="connsiteX6" fmla="*/ 4892830 w 10888640"/>
              <a:gd name="connsiteY6" fmla="*/ 4509229 h 4509229"/>
              <a:gd name="connsiteX7" fmla="*/ 287159 w 10888640"/>
              <a:gd name="connsiteY7" fmla="*/ 4509229 h 4509229"/>
              <a:gd name="connsiteX8" fmla="*/ 0 w 10888640"/>
              <a:gd name="connsiteY8" fmla="*/ 4222070 h 4509229"/>
              <a:gd name="connsiteX9" fmla="*/ 0 w 10888640"/>
              <a:gd name="connsiteY9" fmla="*/ 3073466 h 4509229"/>
              <a:gd name="connsiteX10" fmla="*/ 287159 w 10888640"/>
              <a:gd name="connsiteY10" fmla="*/ 2786307 h 4509229"/>
              <a:gd name="connsiteX11" fmla="*/ 1943108 w 10888640"/>
              <a:gd name="connsiteY11" fmla="*/ 2786307 h 4509229"/>
              <a:gd name="connsiteX12" fmla="*/ 1943108 w 10888640"/>
              <a:gd name="connsiteY12" fmla="*/ 751215 h 4509229"/>
              <a:gd name="connsiteX13" fmla="*/ 2694323 w 10888640"/>
              <a:gd name="connsiteY13" fmla="*/ 0 h 450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88640" h="4509229">
                <a:moveTo>
                  <a:pt x="2694323" y="0"/>
                </a:moveTo>
                <a:lnTo>
                  <a:pt x="10137425" y="0"/>
                </a:lnTo>
                <a:cubicBezTo>
                  <a:pt x="10552310" y="0"/>
                  <a:pt x="10888640" y="336330"/>
                  <a:pt x="10888640" y="751215"/>
                </a:cubicBezTo>
                <a:lnTo>
                  <a:pt x="10888640" y="3755984"/>
                </a:lnTo>
                <a:cubicBezTo>
                  <a:pt x="10888640" y="4170869"/>
                  <a:pt x="10552310" y="4507199"/>
                  <a:pt x="10137425" y="4507199"/>
                </a:cubicBezTo>
                <a:lnTo>
                  <a:pt x="4912968" y="4507199"/>
                </a:lnTo>
                <a:lnTo>
                  <a:pt x="4892830" y="4509229"/>
                </a:lnTo>
                <a:lnTo>
                  <a:pt x="287159" y="4509229"/>
                </a:lnTo>
                <a:cubicBezTo>
                  <a:pt x="128565" y="4509229"/>
                  <a:pt x="0" y="4380664"/>
                  <a:pt x="0" y="4222070"/>
                </a:cubicBezTo>
                <a:lnTo>
                  <a:pt x="0" y="3073466"/>
                </a:lnTo>
                <a:cubicBezTo>
                  <a:pt x="0" y="2914872"/>
                  <a:pt x="128565" y="2786307"/>
                  <a:pt x="287159" y="2786307"/>
                </a:cubicBezTo>
                <a:lnTo>
                  <a:pt x="1943108" y="2786307"/>
                </a:lnTo>
                <a:lnTo>
                  <a:pt x="1943108" y="751215"/>
                </a:lnTo>
                <a:cubicBezTo>
                  <a:pt x="1943108" y="336330"/>
                  <a:pt x="2279439" y="0"/>
                  <a:pt x="269432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75E0CAE2-F357-4DC2-AB5B-119179CBC330}"/>
              </a:ext>
            </a:extLst>
          </p:cNvPr>
          <p:cNvSpPr/>
          <p:nvPr/>
        </p:nvSpPr>
        <p:spPr>
          <a:xfrm>
            <a:off x="3284471" y="2220774"/>
            <a:ext cx="5211506" cy="3717649"/>
          </a:xfrm>
          <a:custGeom>
            <a:avLst/>
            <a:gdLst>
              <a:gd name="connsiteX0" fmla="*/ 1950267 w 5211506"/>
              <a:gd name="connsiteY0" fmla="*/ 0 h 3717649"/>
              <a:gd name="connsiteX1" fmla="*/ 3672790 w 5211506"/>
              <a:gd name="connsiteY1" fmla="*/ 0 h 3717649"/>
              <a:gd name="connsiteX2" fmla="*/ 4103433 w 5211506"/>
              <a:gd name="connsiteY2" fmla="*/ 430643 h 3717649"/>
              <a:gd name="connsiteX3" fmla="*/ 4103433 w 5211506"/>
              <a:gd name="connsiteY3" fmla="*/ 1914276 h 3717649"/>
              <a:gd name="connsiteX4" fmla="*/ 4910938 w 5211506"/>
              <a:gd name="connsiteY4" fmla="*/ 1914276 h 3717649"/>
              <a:gd name="connsiteX5" fmla="*/ 5211506 w 5211506"/>
              <a:gd name="connsiteY5" fmla="*/ 2214844 h 3717649"/>
              <a:gd name="connsiteX6" fmla="*/ 5211506 w 5211506"/>
              <a:gd name="connsiteY6" fmla="*/ 3417081 h 3717649"/>
              <a:gd name="connsiteX7" fmla="*/ 4910938 w 5211506"/>
              <a:gd name="connsiteY7" fmla="*/ 3717649 h 3717649"/>
              <a:gd name="connsiteX8" fmla="*/ 3672790 w 5211506"/>
              <a:gd name="connsiteY8" fmla="*/ 3717649 h 3717649"/>
              <a:gd name="connsiteX9" fmla="*/ 1950267 w 5211506"/>
              <a:gd name="connsiteY9" fmla="*/ 3717649 h 3717649"/>
              <a:gd name="connsiteX10" fmla="*/ 300568 w 5211506"/>
              <a:gd name="connsiteY10" fmla="*/ 3717649 h 3717649"/>
              <a:gd name="connsiteX11" fmla="*/ 0 w 5211506"/>
              <a:gd name="connsiteY11" fmla="*/ 3417081 h 3717649"/>
              <a:gd name="connsiteX12" fmla="*/ 0 w 5211506"/>
              <a:gd name="connsiteY12" fmla="*/ 2214844 h 3717649"/>
              <a:gd name="connsiteX13" fmla="*/ 300568 w 5211506"/>
              <a:gd name="connsiteY13" fmla="*/ 1914276 h 3717649"/>
              <a:gd name="connsiteX14" fmla="*/ 1519624 w 5211506"/>
              <a:gd name="connsiteY14" fmla="*/ 1914276 h 3717649"/>
              <a:gd name="connsiteX15" fmla="*/ 1519624 w 5211506"/>
              <a:gd name="connsiteY15" fmla="*/ 430643 h 3717649"/>
              <a:gd name="connsiteX16" fmla="*/ 1950267 w 5211506"/>
              <a:gd name="connsiteY16" fmla="*/ 0 h 371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11506" h="3717649">
                <a:moveTo>
                  <a:pt x="1950267" y="0"/>
                </a:moveTo>
                <a:lnTo>
                  <a:pt x="3672790" y="0"/>
                </a:lnTo>
                <a:cubicBezTo>
                  <a:pt x="3910628" y="0"/>
                  <a:pt x="4103433" y="192805"/>
                  <a:pt x="4103433" y="430643"/>
                </a:cubicBezTo>
                <a:lnTo>
                  <a:pt x="4103433" y="1914276"/>
                </a:lnTo>
                <a:lnTo>
                  <a:pt x="4910938" y="1914276"/>
                </a:lnTo>
                <a:cubicBezTo>
                  <a:pt x="5076937" y="1914276"/>
                  <a:pt x="5211506" y="2048845"/>
                  <a:pt x="5211506" y="2214844"/>
                </a:cubicBezTo>
                <a:lnTo>
                  <a:pt x="5211506" y="3417081"/>
                </a:lnTo>
                <a:cubicBezTo>
                  <a:pt x="5211506" y="3583080"/>
                  <a:pt x="5076937" y="3717649"/>
                  <a:pt x="4910938" y="3717649"/>
                </a:cubicBezTo>
                <a:lnTo>
                  <a:pt x="3672790" y="3717649"/>
                </a:lnTo>
                <a:lnTo>
                  <a:pt x="1950267" y="3717649"/>
                </a:lnTo>
                <a:lnTo>
                  <a:pt x="300568" y="3717649"/>
                </a:lnTo>
                <a:cubicBezTo>
                  <a:pt x="134569" y="3717649"/>
                  <a:pt x="0" y="3583080"/>
                  <a:pt x="0" y="3417081"/>
                </a:cubicBezTo>
                <a:lnTo>
                  <a:pt x="0" y="2214844"/>
                </a:lnTo>
                <a:cubicBezTo>
                  <a:pt x="0" y="2048845"/>
                  <a:pt x="134569" y="1914276"/>
                  <a:pt x="300568" y="1914276"/>
                </a:cubicBezTo>
                <a:lnTo>
                  <a:pt x="1519624" y="1914276"/>
                </a:lnTo>
                <a:lnTo>
                  <a:pt x="1519624" y="430643"/>
                </a:lnTo>
                <a:cubicBezTo>
                  <a:pt x="1519624" y="192805"/>
                  <a:pt x="1712429" y="0"/>
                  <a:pt x="195026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E9396-B2E3-47F8-BB28-FA40D55832C5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9EEB0C7-8EC7-4E90-9404-669C57F05507}"/>
              </a:ext>
            </a:extLst>
          </p:cNvPr>
          <p:cNvCxnSpPr>
            <a:cxnSpLocks/>
            <a:stCxn id="7" idx="2"/>
            <a:endCxn id="48" idx="0"/>
          </p:cNvCxnSpPr>
          <p:nvPr/>
        </p:nvCxnSpPr>
        <p:spPr>
          <a:xfrm flipH="1">
            <a:off x="1512036" y="2795999"/>
            <a:ext cx="7908" cy="14735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738A1C-5C05-4C23-A05D-992F3A24B8F1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2162496" y="5130904"/>
            <a:ext cx="1348391" cy="199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A838CDC-F04F-4503-A17F-571039D6A6E1}"/>
              </a:ext>
            </a:extLst>
          </p:cNvPr>
          <p:cNvGrpSpPr/>
          <p:nvPr/>
        </p:nvGrpSpPr>
        <p:grpSpPr>
          <a:xfrm>
            <a:off x="877393" y="1335265"/>
            <a:ext cx="1285103" cy="1460734"/>
            <a:chOff x="10255217" y="-2062988"/>
            <a:chExt cx="1285103" cy="146073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81D8760-95C3-47F9-A4C7-C196465A4924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E0863C0-1AD8-4F25-A139-0EB920B19EE5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353EE76D-BC5C-4605-A423-D9F72DC70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394" y="1614899"/>
            <a:ext cx="1181100" cy="1181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482CFA-10B6-4F81-BDB3-1992D50C3F7F}"/>
              </a:ext>
            </a:extLst>
          </p:cNvPr>
          <p:cNvSpPr txBox="1"/>
          <p:nvPr/>
        </p:nvSpPr>
        <p:spPr>
          <a:xfrm>
            <a:off x="1037386" y="1290086"/>
            <a:ext cx="9685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71C6E1F-0F7B-4AC0-8AFB-1495F93E57C2}"/>
              </a:ext>
            </a:extLst>
          </p:cNvPr>
          <p:cNvGrpSpPr/>
          <p:nvPr/>
        </p:nvGrpSpPr>
        <p:grpSpPr>
          <a:xfrm>
            <a:off x="877393" y="4314717"/>
            <a:ext cx="1285103" cy="1460734"/>
            <a:chOff x="10255217" y="-2062988"/>
            <a:chExt cx="1285103" cy="146073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A87690B-D49B-43F8-A719-E43E8D760F78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E98B861-3885-4076-ABFE-839B6440C5C7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A936238-3A58-4004-B869-631EC6B209AC}"/>
              </a:ext>
            </a:extLst>
          </p:cNvPr>
          <p:cNvSpPr txBox="1"/>
          <p:nvPr/>
        </p:nvSpPr>
        <p:spPr>
          <a:xfrm>
            <a:off x="1037386" y="4269538"/>
            <a:ext cx="949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F357FE0-E5A2-420E-8727-5E08FF56A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3" y="4791771"/>
            <a:ext cx="817273" cy="817273"/>
          </a:xfrm>
          <a:prstGeom prst="rect">
            <a:avLst/>
          </a:prstGeom>
        </p:spPr>
      </p:pic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BF8ACC1-7A49-4851-B579-FC6E4A531785}"/>
              </a:ext>
            </a:extLst>
          </p:cNvPr>
          <p:cNvGrpSpPr/>
          <p:nvPr/>
        </p:nvGrpSpPr>
        <p:grpSpPr>
          <a:xfrm>
            <a:off x="3460087" y="4272338"/>
            <a:ext cx="1285103" cy="1545722"/>
            <a:chOff x="3342002" y="4250088"/>
            <a:chExt cx="1285103" cy="154572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982DFF3-C0E5-4FDB-879C-C9231A6FA5CA}"/>
                </a:ext>
              </a:extLst>
            </p:cNvPr>
            <p:cNvGrpSpPr/>
            <p:nvPr/>
          </p:nvGrpSpPr>
          <p:grpSpPr>
            <a:xfrm>
              <a:off x="3342002" y="4290471"/>
              <a:ext cx="1285103" cy="1460734"/>
              <a:chOff x="10255217" y="-2062988"/>
              <a:chExt cx="1285103" cy="1460734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DB67F92-C2E2-4DC5-B27B-0DB1D9A923F7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FD063F-E443-48B5-9092-6F000936823B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97BA04D-339F-4DA9-9B93-1D2107B2B8B0}"/>
                </a:ext>
              </a:extLst>
            </p:cNvPr>
            <p:cNvSpPr txBox="1"/>
            <p:nvPr/>
          </p:nvSpPr>
          <p:spPr>
            <a:xfrm>
              <a:off x="3401157" y="4250088"/>
              <a:ext cx="1190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Gateway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C6CAE5-CAD7-4D8A-9E4C-90E250AFA36B}"/>
                </a:ext>
              </a:extLst>
            </p:cNvPr>
            <p:cNvSpPr txBox="1"/>
            <p:nvPr/>
          </p:nvSpPr>
          <p:spPr>
            <a:xfrm>
              <a:off x="3548600" y="5241812"/>
              <a:ext cx="8719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Zuul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4C8651AC-D64A-4A13-889B-B0FBA56E51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3526786" y="4576308"/>
              <a:ext cx="925462" cy="945250"/>
            </a:xfrm>
            <a:prstGeom prst="rect">
              <a:avLst/>
            </a:prstGeom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7068AB6-C1AF-45F7-AF2D-10BE7180A47D}"/>
              </a:ext>
            </a:extLst>
          </p:cNvPr>
          <p:cNvGrpSpPr/>
          <p:nvPr/>
        </p:nvGrpSpPr>
        <p:grpSpPr>
          <a:xfrm>
            <a:off x="2927341" y="1713671"/>
            <a:ext cx="1285103" cy="1505913"/>
            <a:chOff x="3407622" y="1560331"/>
            <a:chExt cx="1285103" cy="1505913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756041D9-9175-4FED-BF05-4B797653AF99}"/>
                </a:ext>
              </a:extLst>
            </p:cNvPr>
            <p:cNvGrpSpPr/>
            <p:nvPr/>
          </p:nvGrpSpPr>
          <p:grpSpPr>
            <a:xfrm>
              <a:off x="3407622" y="1605510"/>
              <a:ext cx="1285103" cy="1460734"/>
              <a:chOff x="10255217" y="-2062988"/>
              <a:chExt cx="1285103" cy="1460734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7326E744-29BD-443E-8CEA-202460C7D3AD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DF03E543-723E-4C72-AF20-63B4203318CE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23BD0FD-8B95-4BD3-9915-0BF1B5AC31FE}"/>
                </a:ext>
              </a:extLst>
            </p:cNvPr>
            <p:cNvSpPr txBox="1"/>
            <p:nvPr/>
          </p:nvSpPr>
          <p:spPr>
            <a:xfrm>
              <a:off x="3567615" y="1560331"/>
              <a:ext cx="97334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저장소</a:t>
              </a: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084F3901-1F96-48AC-95B3-62DE77412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835" y="2100872"/>
              <a:ext cx="814675" cy="752008"/>
            </a:xfrm>
            <a:prstGeom prst="rect">
              <a:avLst/>
            </a:prstGeom>
          </p:spPr>
        </p:pic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A81D270-9FC4-4378-A25A-77061DB8874E}"/>
              </a:ext>
            </a:extLst>
          </p:cNvPr>
          <p:cNvCxnSpPr>
            <a:cxnSpLocks/>
          </p:cNvCxnSpPr>
          <p:nvPr/>
        </p:nvCxnSpPr>
        <p:spPr>
          <a:xfrm>
            <a:off x="2184793" y="1998775"/>
            <a:ext cx="749080" cy="255437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612B1A2-8410-4AC1-B427-F39968BD8241}"/>
              </a:ext>
            </a:extLst>
          </p:cNvPr>
          <p:cNvGrpSpPr/>
          <p:nvPr/>
        </p:nvGrpSpPr>
        <p:grpSpPr>
          <a:xfrm>
            <a:off x="5367132" y="2322524"/>
            <a:ext cx="1368122" cy="1533900"/>
            <a:chOff x="5289696" y="2828061"/>
            <a:chExt cx="1368122" cy="1533900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FB37B19-ED48-41EF-887E-A3734DC46226}"/>
                </a:ext>
              </a:extLst>
            </p:cNvPr>
            <p:cNvGrpSpPr/>
            <p:nvPr/>
          </p:nvGrpSpPr>
          <p:grpSpPr>
            <a:xfrm>
              <a:off x="5306943" y="2856622"/>
              <a:ext cx="1285103" cy="1460734"/>
              <a:chOff x="10255217" y="-2062988"/>
              <a:chExt cx="1285103" cy="1460734"/>
            </a:xfrm>
          </p:grpSpPr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716C2114-A917-48E3-BFDF-31CCC1542BE1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7E12C356-9A3B-4FE5-A2BF-89BAC58001CA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76C0969-4A5F-4E41-BA38-17A8A36797E9}"/>
                </a:ext>
              </a:extLst>
            </p:cNvPr>
            <p:cNvSpPr txBox="1"/>
            <p:nvPr/>
          </p:nvSpPr>
          <p:spPr>
            <a:xfrm>
              <a:off x="5289696" y="2828061"/>
              <a:ext cx="1368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Discovery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AC3889B-1DD2-4EB4-8744-D98A69A6CF3B}"/>
                </a:ext>
              </a:extLst>
            </p:cNvPr>
            <p:cNvSpPr txBox="1"/>
            <p:nvPr/>
          </p:nvSpPr>
          <p:spPr>
            <a:xfrm>
              <a:off x="5323041" y="3807963"/>
              <a:ext cx="13301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Eureka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E702E526-122A-4DF1-BDAB-A369C1026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5491727" y="3142459"/>
              <a:ext cx="925462" cy="945250"/>
            </a:xfrm>
            <a:prstGeom prst="rect">
              <a:avLst/>
            </a:prstGeom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B241966-02D0-4961-9456-E95850FB3F57}"/>
              </a:ext>
            </a:extLst>
          </p:cNvPr>
          <p:cNvGrpSpPr/>
          <p:nvPr/>
        </p:nvGrpSpPr>
        <p:grpSpPr>
          <a:xfrm>
            <a:off x="5555775" y="4239945"/>
            <a:ext cx="2806795" cy="1518837"/>
            <a:chOff x="7028607" y="4157485"/>
            <a:chExt cx="2806795" cy="1518837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D5ED9204-1E5C-4A84-A793-F940E8EA5081}"/>
                </a:ext>
              </a:extLst>
            </p:cNvPr>
            <p:cNvGrpSpPr/>
            <p:nvPr/>
          </p:nvGrpSpPr>
          <p:grpSpPr>
            <a:xfrm>
              <a:off x="7028607" y="4215588"/>
              <a:ext cx="2806795" cy="1460734"/>
              <a:chOff x="10255217" y="-2062988"/>
              <a:chExt cx="1285103" cy="1460734"/>
            </a:xfrm>
          </p:grpSpPr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F32F53F4-E5EC-4A21-B53F-7A3FE6D52D5F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0E50C46-3D5A-498C-90D5-5B7C6890124B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3CE916-6A03-4BBA-A94D-71F2AE4A3607}"/>
                </a:ext>
              </a:extLst>
            </p:cNvPr>
            <p:cNvSpPr txBox="1"/>
            <p:nvPr/>
          </p:nvSpPr>
          <p:spPr>
            <a:xfrm>
              <a:off x="7421889" y="4157485"/>
              <a:ext cx="211275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Microservices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15A32BF-C597-44B0-A349-14F229ADA1FF}"/>
                </a:ext>
              </a:extLst>
            </p:cNvPr>
            <p:cNvSpPr txBox="1"/>
            <p:nvPr/>
          </p:nvSpPr>
          <p:spPr>
            <a:xfrm>
              <a:off x="8119035" y="4576308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1. USER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26" name="그림 125" descr="그리기이(가) 표시된 사진&#10;&#10;자동 생성된 설명">
              <a:extLst>
                <a:ext uri="{FF2B5EF4-FFF2-40B4-BE49-F238E27FC236}">
                  <a16:creationId xmlns:a16="http://schemas.microsoft.com/office/drawing/2014/main" id="{7DF8DC2B-E52B-4052-BFCF-ADB127B0B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2" t="26388" r="25849" b="26381"/>
            <a:stretch/>
          </p:blipFill>
          <p:spPr>
            <a:xfrm>
              <a:off x="7117139" y="4742480"/>
              <a:ext cx="813772" cy="714301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B09138E-E496-4A18-BB27-65835BA5F90E}"/>
                </a:ext>
              </a:extLst>
            </p:cNvPr>
            <p:cNvSpPr txBox="1"/>
            <p:nvPr/>
          </p:nvSpPr>
          <p:spPr>
            <a:xfrm>
              <a:off x="8114510" y="4892691"/>
              <a:ext cx="143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2. QABANK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772E8F-F87F-427F-A741-9F5BE773D121}"/>
                </a:ext>
              </a:extLst>
            </p:cNvPr>
            <p:cNvSpPr txBox="1"/>
            <p:nvPr/>
          </p:nvSpPr>
          <p:spPr>
            <a:xfrm>
              <a:off x="8114510" y="5220541"/>
              <a:ext cx="13247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3. RESULT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09B68F5-AAD4-46F9-8D9A-58AEB63B71CA}"/>
              </a:ext>
            </a:extLst>
          </p:cNvPr>
          <p:cNvCxnSpPr>
            <a:cxnSpLocks/>
          </p:cNvCxnSpPr>
          <p:nvPr/>
        </p:nvCxnSpPr>
        <p:spPr>
          <a:xfrm>
            <a:off x="4709632" y="5152287"/>
            <a:ext cx="880868" cy="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F1FD9A7-A040-4F53-9F14-E20652032A42}"/>
              </a:ext>
            </a:extLst>
          </p:cNvPr>
          <p:cNvCxnSpPr>
            <a:cxnSpLocks/>
          </p:cNvCxnSpPr>
          <p:nvPr/>
        </p:nvCxnSpPr>
        <p:spPr>
          <a:xfrm flipV="1">
            <a:off x="4727562" y="3811819"/>
            <a:ext cx="1208547" cy="7867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50CF71FB-1C1A-46DA-BD92-EBC1751A40D3}"/>
              </a:ext>
            </a:extLst>
          </p:cNvPr>
          <p:cNvCxnSpPr>
            <a:cxnSpLocks/>
          </p:cNvCxnSpPr>
          <p:nvPr/>
        </p:nvCxnSpPr>
        <p:spPr>
          <a:xfrm flipH="1" flipV="1">
            <a:off x="6255893" y="3803279"/>
            <a:ext cx="749543" cy="48746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A4F6AEA5-C46C-4ECB-8F41-429285A0E9A7}"/>
              </a:ext>
            </a:extLst>
          </p:cNvPr>
          <p:cNvGrpSpPr/>
          <p:nvPr/>
        </p:nvGrpSpPr>
        <p:grpSpPr>
          <a:xfrm>
            <a:off x="7745344" y="1758998"/>
            <a:ext cx="1287937" cy="1582128"/>
            <a:chOff x="13136344" y="1533949"/>
            <a:chExt cx="1287937" cy="1582128"/>
          </a:xfrm>
        </p:grpSpPr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67064AC7-2DCD-4C45-A772-D2070B14D154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EC836639-E36A-4ECF-935B-66E9D6452890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65C28E7D-CA0C-4A01-A8BC-7D4C29ADFB72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88E7AA8-9E3A-481C-8989-2974299C466D}"/>
                </a:ext>
              </a:extLst>
            </p:cNvPr>
            <p:cNvSpPr txBox="1"/>
            <p:nvPr/>
          </p:nvSpPr>
          <p:spPr>
            <a:xfrm>
              <a:off x="13421465" y="1533949"/>
              <a:ext cx="74571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Env.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C9F77BA-846C-4B72-BAD5-66787281C6BF}"/>
                </a:ext>
              </a:extLst>
            </p:cNvPr>
            <p:cNvSpPr txBox="1"/>
            <p:nvPr/>
          </p:nvSpPr>
          <p:spPr>
            <a:xfrm>
              <a:off x="13172015" y="2562079"/>
              <a:ext cx="12522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Config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476BC0A3-1802-491C-92D6-4F3CF0F3BA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13305773" y="1864051"/>
              <a:ext cx="925462" cy="945250"/>
            </a:xfrm>
            <a:prstGeom prst="rect">
              <a:avLst/>
            </a:prstGeom>
          </p:spPr>
        </p:pic>
      </p:grp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DEC486D5-C827-4654-A44F-1A4460F9668A}"/>
              </a:ext>
            </a:extLst>
          </p:cNvPr>
          <p:cNvCxnSpPr>
            <a:cxnSpLocks/>
            <a:endCxn id="164" idx="1"/>
          </p:cNvCxnSpPr>
          <p:nvPr/>
        </p:nvCxnSpPr>
        <p:spPr>
          <a:xfrm flipV="1">
            <a:off x="7351558" y="2622360"/>
            <a:ext cx="393786" cy="614448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27C37A6-22A5-454F-99B9-E16A536C1341}"/>
              </a:ext>
            </a:extLst>
          </p:cNvPr>
          <p:cNvSpPr/>
          <p:nvPr/>
        </p:nvSpPr>
        <p:spPr>
          <a:xfrm>
            <a:off x="5305834" y="1927892"/>
            <a:ext cx="1543647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9879AF-CDBD-4F18-9E65-290D65EDC957}"/>
              </a:ext>
            </a:extLst>
          </p:cNvPr>
          <p:cNvSpPr txBox="1"/>
          <p:nvPr/>
        </p:nvSpPr>
        <p:spPr>
          <a:xfrm>
            <a:off x="5379133" y="1874604"/>
            <a:ext cx="13933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Services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92A4520-4FF5-40E4-BDAD-998D00032D19}"/>
              </a:ext>
            </a:extLst>
          </p:cNvPr>
          <p:cNvSpPr/>
          <p:nvPr/>
        </p:nvSpPr>
        <p:spPr>
          <a:xfrm>
            <a:off x="4995572" y="1143362"/>
            <a:ext cx="3874858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5D595DA-9C12-4A94-96A2-342010598FB5}"/>
              </a:ext>
            </a:extLst>
          </p:cNvPr>
          <p:cNvSpPr txBox="1"/>
          <p:nvPr/>
        </p:nvSpPr>
        <p:spPr>
          <a:xfrm>
            <a:off x="5544784" y="1047557"/>
            <a:ext cx="2951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Project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27766FE-3910-4BE2-9A17-632A56A917B3}"/>
              </a:ext>
            </a:extLst>
          </p:cNvPr>
          <p:cNvCxnSpPr>
            <a:cxnSpLocks/>
          </p:cNvCxnSpPr>
          <p:nvPr/>
        </p:nvCxnSpPr>
        <p:spPr>
          <a:xfrm>
            <a:off x="4179614" y="2630216"/>
            <a:ext cx="650214" cy="46165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9826B122-1F7B-4F0B-90B9-74EA76BEFAE5}"/>
              </a:ext>
            </a:extLst>
          </p:cNvPr>
          <p:cNvGrpSpPr/>
          <p:nvPr/>
        </p:nvGrpSpPr>
        <p:grpSpPr>
          <a:xfrm>
            <a:off x="8755856" y="4377140"/>
            <a:ext cx="2421641" cy="1502153"/>
            <a:chOff x="13136344" y="1537709"/>
            <a:chExt cx="1285103" cy="1502153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0817F384-B486-48BB-9BEF-5077150311A9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89" name="사각형: 둥근 모서리 188">
                <a:extLst>
                  <a:ext uri="{FF2B5EF4-FFF2-40B4-BE49-F238E27FC236}">
                    <a16:creationId xmlns:a16="http://schemas.microsoft.com/office/drawing/2014/main" id="{DA11A8EF-1457-4BF6-ABD0-0F10FFF4EE18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EB8FB624-CCC5-4B80-93EE-254A9C4B00A3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CA0B4DB-F165-4613-872B-5F7EF9B89683}"/>
                </a:ext>
              </a:extLst>
            </p:cNvPr>
            <p:cNvSpPr txBox="1"/>
            <p:nvPr/>
          </p:nvSpPr>
          <p:spPr>
            <a:xfrm>
              <a:off x="13328166" y="1537709"/>
              <a:ext cx="9058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AF8F36F-46F4-4FBA-B568-B2349EDE4FB6}"/>
              </a:ext>
            </a:extLst>
          </p:cNvPr>
          <p:cNvGrpSpPr/>
          <p:nvPr/>
        </p:nvGrpSpPr>
        <p:grpSpPr>
          <a:xfrm>
            <a:off x="9364641" y="1738464"/>
            <a:ext cx="1949966" cy="1201317"/>
            <a:chOff x="13136344" y="1540103"/>
            <a:chExt cx="1285103" cy="1575974"/>
          </a:xfrm>
        </p:grpSpPr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A5E4022C-3014-4DD3-A2D3-87527E41C54D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96" name="사각형: 둥근 모서리 195">
                <a:extLst>
                  <a:ext uri="{FF2B5EF4-FFF2-40B4-BE49-F238E27FC236}">
                    <a16:creationId xmlns:a16="http://schemas.microsoft.com/office/drawing/2014/main" id="{5DF7A381-4AD4-4EB5-9AB6-742E61598F27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3504392A-7351-447A-AAA7-E32CE6724C99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9B9477E-F2E3-44B3-AAFE-A8909417C745}"/>
                </a:ext>
              </a:extLst>
            </p:cNvPr>
            <p:cNvSpPr txBox="1"/>
            <p:nvPr/>
          </p:nvSpPr>
          <p:spPr>
            <a:xfrm>
              <a:off x="13500359" y="1540103"/>
              <a:ext cx="602890" cy="464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Queuing</a:t>
              </a:r>
              <a:endParaRPr lang="ko-KR" altLang="en-US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48B5588-136C-40F3-B518-772A4DDBF936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199" name="그림 198" descr="그리기이(가) 표시된 사진&#10;&#10;자동 생성된 설명">
            <a:extLst>
              <a:ext uri="{FF2B5EF4-FFF2-40B4-BE49-F238E27FC236}">
                <a16:creationId xmlns:a16="http://schemas.microsoft.com/office/drawing/2014/main" id="{11787449-CC40-47D7-9063-A8C98C3FAC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537" y="2131674"/>
            <a:ext cx="629436" cy="666971"/>
          </a:xfrm>
          <a:prstGeom prst="rect">
            <a:avLst/>
          </a:prstGeom>
        </p:spPr>
      </p:pic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1434AF61-1A25-456A-88A9-E537089587FF}"/>
              </a:ext>
            </a:extLst>
          </p:cNvPr>
          <p:cNvGrpSpPr/>
          <p:nvPr/>
        </p:nvGrpSpPr>
        <p:grpSpPr>
          <a:xfrm>
            <a:off x="9364641" y="3087204"/>
            <a:ext cx="1973540" cy="1186246"/>
            <a:chOff x="13136343" y="1559874"/>
            <a:chExt cx="1285103" cy="1556203"/>
          </a:xfrm>
        </p:grpSpPr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3FD6DF30-D7F5-4DCB-9F90-4F7FA7BD8E26}"/>
                </a:ext>
              </a:extLst>
            </p:cNvPr>
            <p:cNvGrpSpPr/>
            <p:nvPr/>
          </p:nvGrpSpPr>
          <p:grpSpPr>
            <a:xfrm>
              <a:off x="13136343" y="1579128"/>
              <a:ext cx="1285103" cy="1460734"/>
              <a:chOff x="10255216" y="-2062988"/>
              <a:chExt cx="1285103" cy="1460734"/>
            </a:xfrm>
          </p:grpSpPr>
          <p:sp>
            <p:nvSpPr>
              <p:cNvPr id="211" name="사각형: 둥근 모서리 210">
                <a:extLst>
                  <a:ext uri="{FF2B5EF4-FFF2-40B4-BE49-F238E27FC236}">
                    <a16:creationId xmlns:a16="http://schemas.microsoft.com/office/drawing/2014/main" id="{FFD80E5A-4071-4439-8B46-E590580EC976}"/>
                  </a:ext>
                </a:extLst>
              </p:cNvPr>
              <p:cNvSpPr/>
              <p:nvPr/>
            </p:nvSpPr>
            <p:spPr>
              <a:xfrm>
                <a:off x="10255216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5EFF6741-4EC0-4B06-A268-28FF98EFD697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3CB26D4-212E-4638-8555-27E2682561E1}"/>
                </a:ext>
              </a:extLst>
            </p:cNvPr>
            <p:cNvSpPr txBox="1"/>
            <p:nvPr/>
          </p:nvSpPr>
          <p:spPr>
            <a:xfrm>
              <a:off x="13223866" y="1559874"/>
              <a:ext cx="1119394" cy="383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Logging &amp; Monitoring</a:t>
              </a:r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06764FF-6646-4A04-826B-507978C1CCFD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7" name="그림 21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6508D25A-2EA2-421A-AFBE-56857B8FE0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5" r="13098" b="30129"/>
          <a:stretch/>
        </p:blipFill>
        <p:spPr>
          <a:xfrm>
            <a:off x="10654752" y="3379273"/>
            <a:ext cx="630402" cy="603076"/>
          </a:xfrm>
          <a:prstGeom prst="rect">
            <a:avLst/>
          </a:prstGeom>
        </p:spPr>
      </p:pic>
      <p:pic>
        <p:nvPicPr>
          <p:cNvPr id="215" name="그림 214" descr="그리기이(가) 표시된 사진&#10;&#10;자동 생성된 설명">
            <a:extLst>
              <a:ext uri="{FF2B5EF4-FFF2-40B4-BE49-F238E27FC236}">
                <a16:creationId xmlns:a16="http://schemas.microsoft.com/office/drawing/2014/main" id="{4D8E4900-8E62-4254-A301-6F02425384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05" y="3526536"/>
            <a:ext cx="1080692" cy="38411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9ACAAB13-9DF7-42FB-8E99-3C748D0E8221}"/>
              </a:ext>
            </a:extLst>
          </p:cNvPr>
          <p:cNvSpPr txBox="1"/>
          <p:nvPr/>
        </p:nvSpPr>
        <p:spPr>
          <a:xfrm>
            <a:off x="10460490" y="3571176"/>
            <a:ext cx="3321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18949CE-DCA3-4C25-9B9A-21DEDA400D4A}"/>
              </a:ext>
            </a:extLst>
          </p:cNvPr>
          <p:cNvSpPr txBox="1"/>
          <p:nvPr/>
        </p:nvSpPr>
        <p:spPr>
          <a:xfrm>
            <a:off x="9849776" y="4860385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USER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8761AEC-CAE0-4C45-826A-7BCF22CA2F11}"/>
              </a:ext>
            </a:extLst>
          </p:cNvPr>
          <p:cNvSpPr txBox="1"/>
          <p:nvPr/>
        </p:nvSpPr>
        <p:spPr>
          <a:xfrm>
            <a:off x="9836926" y="5151005"/>
            <a:ext cx="143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QABANK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38D0130-0156-4724-902E-D7BDDB4157CB}"/>
              </a:ext>
            </a:extLst>
          </p:cNvPr>
          <p:cNvSpPr txBox="1"/>
          <p:nvPr/>
        </p:nvSpPr>
        <p:spPr>
          <a:xfrm>
            <a:off x="9846262" y="5441625"/>
            <a:ext cx="1324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RESULT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23" name="그림 222" descr="그리기이(가) 표시된 사진&#10;&#10;자동 생성된 설명">
            <a:extLst>
              <a:ext uri="{FF2B5EF4-FFF2-40B4-BE49-F238E27FC236}">
                <a16:creationId xmlns:a16="http://schemas.microsoft.com/office/drawing/2014/main" id="{73088BD6-A65F-4648-AC16-31FD5F2EBF3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3" t="11043" r="15605" b="15451"/>
          <a:stretch/>
        </p:blipFill>
        <p:spPr>
          <a:xfrm>
            <a:off x="8776907" y="4971359"/>
            <a:ext cx="1061772" cy="647699"/>
          </a:xfrm>
          <a:prstGeom prst="rect">
            <a:avLst/>
          </a:prstGeom>
        </p:spPr>
      </p:pic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709116FB-9D85-496E-9501-76D5DC015328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>
            <a:off x="9030447" y="2484537"/>
            <a:ext cx="454266" cy="137823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BB63977C-7CF8-4E81-A4CB-A77110BD8A63}"/>
              </a:ext>
            </a:extLst>
          </p:cNvPr>
          <p:cNvCxnSpPr>
            <a:cxnSpLocks/>
          </p:cNvCxnSpPr>
          <p:nvPr/>
        </p:nvCxnSpPr>
        <p:spPr>
          <a:xfrm flipH="1" flipV="1">
            <a:off x="7342397" y="3209981"/>
            <a:ext cx="2034055" cy="51521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4AD008E2-FE6F-4D82-A7C8-F7A601A9E8CB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8362570" y="5116231"/>
            <a:ext cx="536103" cy="144264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311040E7-CF46-455C-A546-89C3AD79D28D}"/>
              </a:ext>
            </a:extLst>
          </p:cNvPr>
          <p:cNvSpPr/>
          <p:nvPr/>
        </p:nvSpPr>
        <p:spPr>
          <a:xfrm>
            <a:off x="465666" y="1047557"/>
            <a:ext cx="11260667" cy="5306877"/>
          </a:xfrm>
          <a:custGeom>
            <a:avLst/>
            <a:gdLst>
              <a:gd name="connsiteX0" fmla="*/ 4461101 w 11260667"/>
              <a:gd name="connsiteY0" fmla="*/ 691699 h 5306877"/>
              <a:gd name="connsiteX1" fmla="*/ 4025763 w 11260667"/>
              <a:gd name="connsiteY1" fmla="*/ 1127037 h 5306877"/>
              <a:gd name="connsiteX2" fmla="*/ 4025763 w 11260667"/>
              <a:gd name="connsiteY2" fmla="*/ 2784032 h 5306877"/>
              <a:gd name="connsiteX3" fmla="*/ 3090393 w 11260667"/>
              <a:gd name="connsiteY3" fmla="*/ 2784032 h 5306877"/>
              <a:gd name="connsiteX4" fmla="*/ 2728665 w 11260667"/>
              <a:gd name="connsiteY4" fmla="*/ 3145760 h 5306877"/>
              <a:gd name="connsiteX5" fmla="*/ 2728665 w 11260667"/>
              <a:gd name="connsiteY5" fmla="*/ 4592626 h 5306877"/>
              <a:gd name="connsiteX6" fmla="*/ 3090393 w 11260667"/>
              <a:gd name="connsiteY6" fmla="*/ 4954354 h 5306877"/>
              <a:gd name="connsiteX7" fmla="*/ 7815698 w 11260667"/>
              <a:gd name="connsiteY7" fmla="*/ 4954354 h 5306877"/>
              <a:gd name="connsiteX8" fmla="*/ 8071478 w 11260667"/>
              <a:gd name="connsiteY8" fmla="*/ 4848407 h 5306877"/>
              <a:gd name="connsiteX9" fmla="*/ 8072019 w 11260667"/>
              <a:gd name="connsiteY9" fmla="*/ 4847751 h 5306877"/>
              <a:gd name="connsiteX10" fmla="*/ 8080046 w 11260667"/>
              <a:gd name="connsiteY10" fmla="*/ 4854374 h 5306877"/>
              <a:gd name="connsiteX11" fmla="*/ 8232547 w 11260667"/>
              <a:gd name="connsiteY11" fmla="*/ 4900956 h 5306877"/>
              <a:gd name="connsiteX12" fmla="*/ 10503102 w 11260667"/>
              <a:gd name="connsiteY12" fmla="*/ 4900956 h 5306877"/>
              <a:gd name="connsiteX13" fmla="*/ 10775858 w 11260667"/>
              <a:gd name="connsiteY13" fmla="*/ 4628200 h 5306877"/>
              <a:gd name="connsiteX14" fmla="*/ 10775858 w 11260667"/>
              <a:gd name="connsiteY14" fmla="*/ 3537210 h 5306877"/>
              <a:gd name="connsiteX15" fmla="*/ 10503102 w 11260667"/>
              <a:gd name="connsiteY15" fmla="*/ 3264454 h 5306877"/>
              <a:gd name="connsiteX16" fmla="*/ 8232547 w 11260667"/>
              <a:gd name="connsiteY16" fmla="*/ 3264454 h 5306877"/>
              <a:gd name="connsiteX17" fmla="*/ 8177577 w 11260667"/>
              <a:gd name="connsiteY17" fmla="*/ 3269996 h 5306877"/>
              <a:gd name="connsiteX18" fmla="*/ 8177426 w 11260667"/>
              <a:gd name="connsiteY18" fmla="*/ 3270043 h 5306877"/>
              <a:gd name="connsiteX19" fmla="*/ 8177426 w 11260667"/>
              <a:gd name="connsiteY19" fmla="*/ 3145760 h 5306877"/>
              <a:gd name="connsiteX20" fmla="*/ 7815698 w 11260667"/>
              <a:gd name="connsiteY20" fmla="*/ 2784032 h 5306877"/>
              <a:gd name="connsiteX21" fmla="*/ 7254301 w 11260667"/>
              <a:gd name="connsiteY21" fmla="*/ 2784032 h 5306877"/>
              <a:gd name="connsiteX22" fmla="*/ 7254301 w 11260667"/>
              <a:gd name="connsiteY22" fmla="*/ 1127037 h 5306877"/>
              <a:gd name="connsiteX23" fmla="*/ 6818963 w 11260667"/>
              <a:gd name="connsiteY23" fmla="*/ 691699 h 5306877"/>
              <a:gd name="connsiteX24" fmla="*/ 884497 w 11260667"/>
              <a:gd name="connsiteY24" fmla="*/ 0 h 5306877"/>
              <a:gd name="connsiteX25" fmla="*/ 10376170 w 11260667"/>
              <a:gd name="connsiteY25" fmla="*/ 0 h 5306877"/>
              <a:gd name="connsiteX26" fmla="*/ 11260667 w 11260667"/>
              <a:gd name="connsiteY26" fmla="*/ 884497 h 5306877"/>
              <a:gd name="connsiteX27" fmla="*/ 11260667 w 11260667"/>
              <a:gd name="connsiteY27" fmla="*/ 4422380 h 5306877"/>
              <a:gd name="connsiteX28" fmla="*/ 10376170 w 11260667"/>
              <a:gd name="connsiteY28" fmla="*/ 5306877 h 5306877"/>
              <a:gd name="connsiteX29" fmla="*/ 884497 w 11260667"/>
              <a:gd name="connsiteY29" fmla="*/ 5306877 h 5306877"/>
              <a:gd name="connsiteX30" fmla="*/ 0 w 11260667"/>
              <a:gd name="connsiteY30" fmla="*/ 4422380 h 5306877"/>
              <a:gd name="connsiteX31" fmla="*/ 0 w 11260667"/>
              <a:gd name="connsiteY31" fmla="*/ 884497 h 5306877"/>
              <a:gd name="connsiteX32" fmla="*/ 884497 w 11260667"/>
              <a:gd name="connsiteY32" fmla="*/ 0 h 530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260667" h="5306877">
                <a:moveTo>
                  <a:pt x="4461101" y="691699"/>
                </a:moveTo>
                <a:cubicBezTo>
                  <a:pt x="4220670" y="691699"/>
                  <a:pt x="4025763" y="886606"/>
                  <a:pt x="4025763" y="1127037"/>
                </a:cubicBezTo>
                <a:lnTo>
                  <a:pt x="4025763" y="2784032"/>
                </a:lnTo>
                <a:lnTo>
                  <a:pt x="3090393" y="2784032"/>
                </a:lnTo>
                <a:cubicBezTo>
                  <a:pt x="2890616" y="2784032"/>
                  <a:pt x="2728665" y="2945983"/>
                  <a:pt x="2728665" y="3145760"/>
                </a:cubicBezTo>
                <a:lnTo>
                  <a:pt x="2728665" y="4592626"/>
                </a:lnTo>
                <a:cubicBezTo>
                  <a:pt x="2728665" y="4792403"/>
                  <a:pt x="2890616" y="4954354"/>
                  <a:pt x="3090393" y="4954354"/>
                </a:cubicBezTo>
                <a:lnTo>
                  <a:pt x="7815698" y="4954354"/>
                </a:lnTo>
                <a:cubicBezTo>
                  <a:pt x="7915587" y="4954354"/>
                  <a:pt x="8006019" y="4913867"/>
                  <a:pt x="8071478" y="4848407"/>
                </a:cubicBezTo>
                <a:lnTo>
                  <a:pt x="8072019" y="4847751"/>
                </a:lnTo>
                <a:lnTo>
                  <a:pt x="8080046" y="4854374"/>
                </a:lnTo>
                <a:cubicBezTo>
                  <a:pt x="8123579" y="4883784"/>
                  <a:pt x="8176057" y="4900956"/>
                  <a:pt x="8232547" y="4900956"/>
                </a:cubicBezTo>
                <a:lnTo>
                  <a:pt x="10503102" y="4900956"/>
                </a:lnTo>
                <a:cubicBezTo>
                  <a:pt x="10653741" y="4900956"/>
                  <a:pt x="10775858" y="4778839"/>
                  <a:pt x="10775858" y="4628200"/>
                </a:cubicBezTo>
                <a:lnTo>
                  <a:pt x="10775858" y="3537210"/>
                </a:lnTo>
                <a:cubicBezTo>
                  <a:pt x="10775858" y="3386571"/>
                  <a:pt x="10653741" y="3264454"/>
                  <a:pt x="10503102" y="3264454"/>
                </a:cubicBezTo>
                <a:lnTo>
                  <a:pt x="8232547" y="3264454"/>
                </a:lnTo>
                <a:cubicBezTo>
                  <a:pt x="8213717" y="3264454"/>
                  <a:pt x="8195333" y="3266362"/>
                  <a:pt x="8177577" y="3269996"/>
                </a:cubicBezTo>
                <a:lnTo>
                  <a:pt x="8177426" y="3270043"/>
                </a:lnTo>
                <a:lnTo>
                  <a:pt x="8177426" y="3145760"/>
                </a:lnTo>
                <a:cubicBezTo>
                  <a:pt x="8177426" y="2945983"/>
                  <a:pt x="8015475" y="2784032"/>
                  <a:pt x="7815698" y="2784032"/>
                </a:cubicBezTo>
                <a:lnTo>
                  <a:pt x="7254301" y="2784032"/>
                </a:lnTo>
                <a:lnTo>
                  <a:pt x="7254301" y="1127037"/>
                </a:lnTo>
                <a:cubicBezTo>
                  <a:pt x="7254301" y="886606"/>
                  <a:pt x="7059394" y="691699"/>
                  <a:pt x="6818963" y="691699"/>
                </a:cubicBezTo>
                <a:close/>
                <a:moveTo>
                  <a:pt x="884497" y="0"/>
                </a:moveTo>
                <a:lnTo>
                  <a:pt x="10376170" y="0"/>
                </a:lnTo>
                <a:cubicBezTo>
                  <a:pt x="10864664" y="0"/>
                  <a:pt x="11260667" y="396003"/>
                  <a:pt x="11260667" y="884497"/>
                </a:cubicBezTo>
                <a:lnTo>
                  <a:pt x="11260667" y="4422380"/>
                </a:lnTo>
                <a:cubicBezTo>
                  <a:pt x="11260667" y="4910874"/>
                  <a:pt x="10864664" y="5306877"/>
                  <a:pt x="10376170" y="5306877"/>
                </a:cubicBezTo>
                <a:lnTo>
                  <a:pt x="884497" y="5306877"/>
                </a:lnTo>
                <a:cubicBezTo>
                  <a:pt x="396003" y="5306877"/>
                  <a:pt x="0" y="4910874"/>
                  <a:pt x="0" y="4422380"/>
                </a:cubicBezTo>
                <a:lnTo>
                  <a:pt x="0" y="884497"/>
                </a:lnTo>
                <a:cubicBezTo>
                  <a:pt x="0" y="396003"/>
                  <a:pt x="396003" y="0"/>
                  <a:pt x="884497" y="0"/>
                </a:cubicBezTo>
                <a:close/>
              </a:path>
            </a:pathLst>
          </a:cu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0977C-F986-4106-BF9D-B2C3F37ADAF5}"/>
              </a:ext>
            </a:extLst>
          </p:cNvPr>
          <p:cNvSpPr txBox="1"/>
          <p:nvPr/>
        </p:nvSpPr>
        <p:spPr>
          <a:xfrm>
            <a:off x="7723338" y="1963513"/>
            <a:ext cx="40748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11. RESULT service</a:t>
            </a: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b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채점을 진행 한 후 </a:t>
            </a:r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</a:t>
            </a:r>
            <a:b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결과 저장</a:t>
            </a:r>
            <a:endParaRPr lang="en-US" altLang="ko-KR" sz="3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919AE1B-0556-4F43-810E-24DFDEA07757}"/>
              </a:ext>
            </a:extLst>
          </p:cNvPr>
          <p:cNvSpPr txBox="1"/>
          <p:nvPr/>
        </p:nvSpPr>
        <p:spPr>
          <a:xfrm>
            <a:off x="9446721" y="354787"/>
            <a:ext cx="2420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Back-end </a:t>
            </a:r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225117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91658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C334473-1166-4888-9FCD-102E854A7BBA}"/>
              </a:ext>
            </a:extLst>
          </p:cNvPr>
          <p:cNvSpPr/>
          <p:nvPr/>
        </p:nvSpPr>
        <p:spPr>
          <a:xfrm>
            <a:off x="651680" y="1344901"/>
            <a:ext cx="10888640" cy="4670852"/>
          </a:xfrm>
          <a:custGeom>
            <a:avLst/>
            <a:gdLst>
              <a:gd name="connsiteX0" fmla="*/ 2694323 w 10888640"/>
              <a:gd name="connsiteY0" fmla="*/ 0 h 4509229"/>
              <a:gd name="connsiteX1" fmla="*/ 10137425 w 10888640"/>
              <a:gd name="connsiteY1" fmla="*/ 0 h 4509229"/>
              <a:gd name="connsiteX2" fmla="*/ 10888640 w 10888640"/>
              <a:gd name="connsiteY2" fmla="*/ 751215 h 4509229"/>
              <a:gd name="connsiteX3" fmla="*/ 10888640 w 10888640"/>
              <a:gd name="connsiteY3" fmla="*/ 3755984 h 4509229"/>
              <a:gd name="connsiteX4" fmla="*/ 10137425 w 10888640"/>
              <a:gd name="connsiteY4" fmla="*/ 4507199 h 4509229"/>
              <a:gd name="connsiteX5" fmla="*/ 4912968 w 10888640"/>
              <a:gd name="connsiteY5" fmla="*/ 4507199 h 4509229"/>
              <a:gd name="connsiteX6" fmla="*/ 4892830 w 10888640"/>
              <a:gd name="connsiteY6" fmla="*/ 4509229 h 4509229"/>
              <a:gd name="connsiteX7" fmla="*/ 287159 w 10888640"/>
              <a:gd name="connsiteY7" fmla="*/ 4509229 h 4509229"/>
              <a:gd name="connsiteX8" fmla="*/ 0 w 10888640"/>
              <a:gd name="connsiteY8" fmla="*/ 4222070 h 4509229"/>
              <a:gd name="connsiteX9" fmla="*/ 0 w 10888640"/>
              <a:gd name="connsiteY9" fmla="*/ 3073466 h 4509229"/>
              <a:gd name="connsiteX10" fmla="*/ 287159 w 10888640"/>
              <a:gd name="connsiteY10" fmla="*/ 2786307 h 4509229"/>
              <a:gd name="connsiteX11" fmla="*/ 1943108 w 10888640"/>
              <a:gd name="connsiteY11" fmla="*/ 2786307 h 4509229"/>
              <a:gd name="connsiteX12" fmla="*/ 1943108 w 10888640"/>
              <a:gd name="connsiteY12" fmla="*/ 751215 h 4509229"/>
              <a:gd name="connsiteX13" fmla="*/ 2694323 w 10888640"/>
              <a:gd name="connsiteY13" fmla="*/ 0 h 450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88640" h="4509229">
                <a:moveTo>
                  <a:pt x="2694323" y="0"/>
                </a:moveTo>
                <a:lnTo>
                  <a:pt x="10137425" y="0"/>
                </a:lnTo>
                <a:cubicBezTo>
                  <a:pt x="10552310" y="0"/>
                  <a:pt x="10888640" y="336330"/>
                  <a:pt x="10888640" y="751215"/>
                </a:cubicBezTo>
                <a:lnTo>
                  <a:pt x="10888640" y="3755984"/>
                </a:lnTo>
                <a:cubicBezTo>
                  <a:pt x="10888640" y="4170869"/>
                  <a:pt x="10552310" y="4507199"/>
                  <a:pt x="10137425" y="4507199"/>
                </a:cubicBezTo>
                <a:lnTo>
                  <a:pt x="4912968" y="4507199"/>
                </a:lnTo>
                <a:lnTo>
                  <a:pt x="4892830" y="4509229"/>
                </a:lnTo>
                <a:lnTo>
                  <a:pt x="287159" y="4509229"/>
                </a:lnTo>
                <a:cubicBezTo>
                  <a:pt x="128565" y="4509229"/>
                  <a:pt x="0" y="4380664"/>
                  <a:pt x="0" y="4222070"/>
                </a:cubicBezTo>
                <a:lnTo>
                  <a:pt x="0" y="3073466"/>
                </a:lnTo>
                <a:cubicBezTo>
                  <a:pt x="0" y="2914872"/>
                  <a:pt x="128565" y="2786307"/>
                  <a:pt x="287159" y="2786307"/>
                </a:cubicBezTo>
                <a:lnTo>
                  <a:pt x="1943108" y="2786307"/>
                </a:lnTo>
                <a:lnTo>
                  <a:pt x="1943108" y="751215"/>
                </a:lnTo>
                <a:cubicBezTo>
                  <a:pt x="1943108" y="336330"/>
                  <a:pt x="2279439" y="0"/>
                  <a:pt x="269432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75E0CAE2-F357-4DC2-AB5B-119179CBC330}"/>
              </a:ext>
            </a:extLst>
          </p:cNvPr>
          <p:cNvSpPr/>
          <p:nvPr/>
        </p:nvSpPr>
        <p:spPr>
          <a:xfrm>
            <a:off x="3284471" y="2220774"/>
            <a:ext cx="5211506" cy="3717649"/>
          </a:xfrm>
          <a:custGeom>
            <a:avLst/>
            <a:gdLst>
              <a:gd name="connsiteX0" fmla="*/ 1950267 w 5211506"/>
              <a:gd name="connsiteY0" fmla="*/ 0 h 3717649"/>
              <a:gd name="connsiteX1" fmla="*/ 3672790 w 5211506"/>
              <a:gd name="connsiteY1" fmla="*/ 0 h 3717649"/>
              <a:gd name="connsiteX2" fmla="*/ 4103433 w 5211506"/>
              <a:gd name="connsiteY2" fmla="*/ 430643 h 3717649"/>
              <a:gd name="connsiteX3" fmla="*/ 4103433 w 5211506"/>
              <a:gd name="connsiteY3" fmla="*/ 1914276 h 3717649"/>
              <a:gd name="connsiteX4" fmla="*/ 4910938 w 5211506"/>
              <a:gd name="connsiteY4" fmla="*/ 1914276 h 3717649"/>
              <a:gd name="connsiteX5" fmla="*/ 5211506 w 5211506"/>
              <a:gd name="connsiteY5" fmla="*/ 2214844 h 3717649"/>
              <a:gd name="connsiteX6" fmla="*/ 5211506 w 5211506"/>
              <a:gd name="connsiteY6" fmla="*/ 3417081 h 3717649"/>
              <a:gd name="connsiteX7" fmla="*/ 4910938 w 5211506"/>
              <a:gd name="connsiteY7" fmla="*/ 3717649 h 3717649"/>
              <a:gd name="connsiteX8" fmla="*/ 3672790 w 5211506"/>
              <a:gd name="connsiteY8" fmla="*/ 3717649 h 3717649"/>
              <a:gd name="connsiteX9" fmla="*/ 1950267 w 5211506"/>
              <a:gd name="connsiteY9" fmla="*/ 3717649 h 3717649"/>
              <a:gd name="connsiteX10" fmla="*/ 300568 w 5211506"/>
              <a:gd name="connsiteY10" fmla="*/ 3717649 h 3717649"/>
              <a:gd name="connsiteX11" fmla="*/ 0 w 5211506"/>
              <a:gd name="connsiteY11" fmla="*/ 3417081 h 3717649"/>
              <a:gd name="connsiteX12" fmla="*/ 0 w 5211506"/>
              <a:gd name="connsiteY12" fmla="*/ 2214844 h 3717649"/>
              <a:gd name="connsiteX13" fmla="*/ 300568 w 5211506"/>
              <a:gd name="connsiteY13" fmla="*/ 1914276 h 3717649"/>
              <a:gd name="connsiteX14" fmla="*/ 1519624 w 5211506"/>
              <a:gd name="connsiteY14" fmla="*/ 1914276 h 3717649"/>
              <a:gd name="connsiteX15" fmla="*/ 1519624 w 5211506"/>
              <a:gd name="connsiteY15" fmla="*/ 430643 h 3717649"/>
              <a:gd name="connsiteX16" fmla="*/ 1950267 w 5211506"/>
              <a:gd name="connsiteY16" fmla="*/ 0 h 371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11506" h="3717649">
                <a:moveTo>
                  <a:pt x="1950267" y="0"/>
                </a:moveTo>
                <a:lnTo>
                  <a:pt x="3672790" y="0"/>
                </a:lnTo>
                <a:cubicBezTo>
                  <a:pt x="3910628" y="0"/>
                  <a:pt x="4103433" y="192805"/>
                  <a:pt x="4103433" y="430643"/>
                </a:cubicBezTo>
                <a:lnTo>
                  <a:pt x="4103433" y="1914276"/>
                </a:lnTo>
                <a:lnTo>
                  <a:pt x="4910938" y="1914276"/>
                </a:lnTo>
                <a:cubicBezTo>
                  <a:pt x="5076937" y="1914276"/>
                  <a:pt x="5211506" y="2048845"/>
                  <a:pt x="5211506" y="2214844"/>
                </a:cubicBezTo>
                <a:lnTo>
                  <a:pt x="5211506" y="3417081"/>
                </a:lnTo>
                <a:cubicBezTo>
                  <a:pt x="5211506" y="3583080"/>
                  <a:pt x="5076937" y="3717649"/>
                  <a:pt x="4910938" y="3717649"/>
                </a:cubicBezTo>
                <a:lnTo>
                  <a:pt x="3672790" y="3717649"/>
                </a:lnTo>
                <a:lnTo>
                  <a:pt x="1950267" y="3717649"/>
                </a:lnTo>
                <a:lnTo>
                  <a:pt x="300568" y="3717649"/>
                </a:lnTo>
                <a:cubicBezTo>
                  <a:pt x="134569" y="3717649"/>
                  <a:pt x="0" y="3583080"/>
                  <a:pt x="0" y="3417081"/>
                </a:cubicBezTo>
                <a:lnTo>
                  <a:pt x="0" y="2214844"/>
                </a:lnTo>
                <a:cubicBezTo>
                  <a:pt x="0" y="2048845"/>
                  <a:pt x="134569" y="1914276"/>
                  <a:pt x="300568" y="1914276"/>
                </a:cubicBezTo>
                <a:lnTo>
                  <a:pt x="1519624" y="1914276"/>
                </a:lnTo>
                <a:lnTo>
                  <a:pt x="1519624" y="430643"/>
                </a:lnTo>
                <a:cubicBezTo>
                  <a:pt x="1519624" y="192805"/>
                  <a:pt x="1712429" y="0"/>
                  <a:pt x="195026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E9396-B2E3-47F8-BB28-FA40D55832C5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9EEB0C7-8EC7-4E90-9404-669C57F05507}"/>
              </a:ext>
            </a:extLst>
          </p:cNvPr>
          <p:cNvCxnSpPr>
            <a:cxnSpLocks/>
            <a:stCxn id="7" idx="2"/>
            <a:endCxn id="48" idx="0"/>
          </p:cNvCxnSpPr>
          <p:nvPr/>
        </p:nvCxnSpPr>
        <p:spPr>
          <a:xfrm flipH="1">
            <a:off x="1512036" y="2795999"/>
            <a:ext cx="7908" cy="14735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738A1C-5C05-4C23-A05D-992F3A24B8F1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2162496" y="5130904"/>
            <a:ext cx="1348391" cy="199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A838CDC-F04F-4503-A17F-571039D6A6E1}"/>
              </a:ext>
            </a:extLst>
          </p:cNvPr>
          <p:cNvGrpSpPr/>
          <p:nvPr/>
        </p:nvGrpSpPr>
        <p:grpSpPr>
          <a:xfrm>
            <a:off x="877393" y="1335265"/>
            <a:ext cx="1285103" cy="1460734"/>
            <a:chOff x="10255217" y="-2062988"/>
            <a:chExt cx="1285103" cy="146073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81D8760-95C3-47F9-A4C7-C196465A4924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E0863C0-1AD8-4F25-A139-0EB920B19EE5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353EE76D-BC5C-4605-A423-D9F72DC70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394" y="1614899"/>
            <a:ext cx="1181100" cy="1181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482CFA-10B6-4F81-BDB3-1992D50C3F7F}"/>
              </a:ext>
            </a:extLst>
          </p:cNvPr>
          <p:cNvSpPr txBox="1"/>
          <p:nvPr/>
        </p:nvSpPr>
        <p:spPr>
          <a:xfrm>
            <a:off x="1037386" y="1290086"/>
            <a:ext cx="9685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71C6E1F-0F7B-4AC0-8AFB-1495F93E57C2}"/>
              </a:ext>
            </a:extLst>
          </p:cNvPr>
          <p:cNvGrpSpPr/>
          <p:nvPr/>
        </p:nvGrpSpPr>
        <p:grpSpPr>
          <a:xfrm>
            <a:off x="877393" y="4314717"/>
            <a:ext cx="1285103" cy="1460734"/>
            <a:chOff x="10255217" y="-2062988"/>
            <a:chExt cx="1285103" cy="146073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A87690B-D49B-43F8-A719-E43E8D760F78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E98B861-3885-4076-ABFE-839B6440C5C7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A936238-3A58-4004-B869-631EC6B209AC}"/>
              </a:ext>
            </a:extLst>
          </p:cNvPr>
          <p:cNvSpPr txBox="1"/>
          <p:nvPr/>
        </p:nvSpPr>
        <p:spPr>
          <a:xfrm>
            <a:off x="1037386" y="4269538"/>
            <a:ext cx="949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F357FE0-E5A2-420E-8727-5E08FF56A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3" y="4791771"/>
            <a:ext cx="817273" cy="817273"/>
          </a:xfrm>
          <a:prstGeom prst="rect">
            <a:avLst/>
          </a:prstGeom>
        </p:spPr>
      </p:pic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BF8ACC1-7A49-4851-B579-FC6E4A531785}"/>
              </a:ext>
            </a:extLst>
          </p:cNvPr>
          <p:cNvGrpSpPr/>
          <p:nvPr/>
        </p:nvGrpSpPr>
        <p:grpSpPr>
          <a:xfrm>
            <a:off x="3460087" y="4272338"/>
            <a:ext cx="1285103" cy="1545722"/>
            <a:chOff x="3342002" y="4250088"/>
            <a:chExt cx="1285103" cy="154572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982DFF3-C0E5-4FDB-879C-C9231A6FA5CA}"/>
                </a:ext>
              </a:extLst>
            </p:cNvPr>
            <p:cNvGrpSpPr/>
            <p:nvPr/>
          </p:nvGrpSpPr>
          <p:grpSpPr>
            <a:xfrm>
              <a:off x="3342002" y="4290471"/>
              <a:ext cx="1285103" cy="1460734"/>
              <a:chOff x="10255217" y="-2062988"/>
              <a:chExt cx="1285103" cy="1460734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DB67F92-C2E2-4DC5-B27B-0DB1D9A923F7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FD063F-E443-48B5-9092-6F000936823B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97BA04D-339F-4DA9-9B93-1D2107B2B8B0}"/>
                </a:ext>
              </a:extLst>
            </p:cNvPr>
            <p:cNvSpPr txBox="1"/>
            <p:nvPr/>
          </p:nvSpPr>
          <p:spPr>
            <a:xfrm>
              <a:off x="3401157" y="4250088"/>
              <a:ext cx="1190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Gateway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C6CAE5-CAD7-4D8A-9E4C-90E250AFA36B}"/>
                </a:ext>
              </a:extLst>
            </p:cNvPr>
            <p:cNvSpPr txBox="1"/>
            <p:nvPr/>
          </p:nvSpPr>
          <p:spPr>
            <a:xfrm>
              <a:off x="3548600" y="5241812"/>
              <a:ext cx="8719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Zuul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4C8651AC-D64A-4A13-889B-B0FBA56E51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3526786" y="4576308"/>
              <a:ext cx="925462" cy="945250"/>
            </a:xfrm>
            <a:prstGeom prst="rect">
              <a:avLst/>
            </a:prstGeom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7068AB6-C1AF-45F7-AF2D-10BE7180A47D}"/>
              </a:ext>
            </a:extLst>
          </p:cNvPr>
          <p:cNvGrpSpPr/>
          <p:nvPr/>
        </p:nvGrpSpPr>
        <p:grpSpPr>
          <a:xfrm>
            <a:off x="2927341" y="1713671"/>
            <a:ext cx="1285103" cy="1505913"/>
            <a:chOff x="3407622" y="1560331"/>
            <a:chExt cx="1285103" cy="1505913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756041D9-9175-4FED-BF05-4B797653AF99}"/>
                </a:ext>
              </a:extLst>
            </p:cNvPr>
            <p:cNvGrpSpPr/>
            <p:nvPr/>
          </p:nvGrpSpPr>
          <p:grpSpPr>
            <a:xfrm>
              <a:off x="3407622" y="1605510"/>
              <a:ext cx="1285103" cy="1460734"/>
              <a:chOff x="10255217" y="-2062988"/>
              <a:chExt cx="1285103" cy="1460734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7326E744-29BD-443E-8CEA-202460C7D3AD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DF03E543-723E-4C72-AF20-63B4203318CE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23BD0FD-8B95-4BD3-9915-0BF1B5AC31FE}"/>
                </a:ext>
              </a:extLst>
            </p:cNvPr>
            <p:cNvSpPr txBox="1"/>
            <p:nvPr/>
          </p:nvSpPr>
          <p:spPr>
            <a:xfrm>
              <a:off x="3567615" y="1560331"/>
              <a:ext cx="97334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저장소</a:t>
              </a: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084F3901-1F96-48AC-95B3-62DE77412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835" y="2100872"/>
              <a:ext cx="814675" cy="752008"/>
            </a:xfrm>
            <a:prstGeom prst="rect">
              <a:avLst/>
            </a:prstGeom>
          </p:spPr>
        </p:pic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A81D270-9FC4-4378-A25A-77061DB8874E}"/>
              </a:ext>
            </a:extLst>
          </p:cNvPr>
          <p:cNvCxnSpPr>
            <a:cxnSpLocks/>
          </p:cNvCxnSpPr>
          <p:nvPr/>
        </p:nvCxnSpPr>
        <p:spPr>
          <a:xfrm>
            <a:off x="2184793" y="1998775"/>
            <a:ext cx="749080" cy="255437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612B1A2-8410-4AC1-B427-F39968BD8241}"/>
              </a:ext>
            </a:extLst>
          </p:cNvPr>
          <p:cNvGrpSpPr/>
          <p:nvPr/>
        </p:nvGrpSpPr>
        <p:grpSpPr>
          <a:xfrm>
            <a:off x="5367132" y="2322524"/>
            <a:ext cx="1368122" cy="1533900"/>
            <a:chOff x="5289696" y="2828061"/>
            <a:chExt cx="1368122" cy="1533900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FB37B19-ED48-41EF-887E-A3734DC46226}"/>
                </a:ext>
              </a:extLst>
            </p:cNvPr>
            <p:cNvGrpSpPr/>
            <p:nvPr/>
          </p:nvGrpSpPr>
          <p:grpSpPr>
            <a:xfrm>
              <a:off x="5306943" y="2856622"/>
              <a:ext cx="1285103" cy="1460734"/>
              <a:chOff x="10255217" y="-2062988"/>
              <a:chExt cx="1285103" cy="1460734"/>
            </a:xfrm>
          </p:grpSpPr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716C2114-A917-48E3-BFDF-31CCC1542BE1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7E12C356-9A3B-4FE5-A2BF-89BAC58001CA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76C0969-4A5F-4E41-BA38-17A8A36797E9}"/>
                </a:ext>
              </a:extLst>
            </p:cNvPr>
            <p:cNvSpPr txBox="1"/>
            <p:nvPr/>
          </p:nvSpPr>
          <p:spPr>
            <a:xfrm>
              <a:off x="5289696" y="2828061"/>
              <a:ext cx="1368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Discovery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AC3889B-1DD2-4EB4-8744-D98A69A6CF3B}"/>
                </a:ext>
              </a:extLst>
            </p:cNvPr>
            <p:cNvSpPr txBox="1"/>
            <p:nvPr/>
          </p:nvSpPr>
          <p:spPr>
            <a:xfrm>
              <a:off x="5323041" y="3807963"/>
              <a:ext cx="13301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Eureka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E702E526-122A-4DF1-BDAB-A369C1026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5491727" y="3142459"/>
              <a:ext cx="925462" cy="945250"/>
            </a:xfrm>
            <a:prstGeom prst="rect">
              <a:avLst/>
            </a:prstGeom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B241966-02D0-4961-9456-E95850FB3F57}"/>
              </a:ext>
            </a:extLst>
          </p:cNvPr>
          <p:cNvGrpSpPr/>
          <p:nvPr/>
        </p:nvGrpSpPr>
        <p:grpSpPr>
          <a:xfrm>
            <a:off x="5555775" y="4239945"/>
            <a:ext cx="2806795" cy="1518837"/>
            <a:chOff x="7028607" y="4157485"/>
            <a:chExt cx="2806795" cy="1518837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D5ED9204-1E5C-4A84-A793-F940E8EA5081}"/>
                </a:ext>
              </a:extLst>
            </p:cNvPr>
            <p:cNvGrpSpPr/>
            <p:nvPr/>
          </p:nvGrpSpPr>
          <p:grpSpPr>
            <a:xfrm>
              <a:off x="7028607" y="4215588"/>
              <a:ext cx="2806795" cy="1460734"/>
              <a:chOff x="10255217" y="-2062988"/>
              <a:chExt cx="1285103" cy="1460734"/>
            </a:xfrm>
          </p:grpSpPr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F32F53F4-E5EC-4A21-B53F-7A3FE6D52D5F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0E50C46-3D5A-498C-90D5-5B7C6890124B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3CE916-6A03-4BBA-A94D-71F2AE4A3607}"/>
                </a:ext>
              </a:extLst>
            </p:cNvPr>
            <p:cNvSpPr txBox="1"/>
            <p:nvPr/>
          </p:nvSpPr>
          <p:spPr>
            <a:xfrm>
              <a:off x="7421889" y="4157485"/>
              <a:ext cx="211275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Microservices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15A32BF-C597-44B0-A349-14F229ADA1FF}"/>
                </a:ext>
              </a:extLst>
            </p:cNvPr>
            <p:cNvSpPr txBox="1"/>
            <p:nvPr/>
          </p:nvSpPr>
          <p:spPr>
            <a:xfrm>
              <a:off x="8119035" y="4576308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1. USER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26" name="그림 125" descr="그리기이(가) 표시된 사진&#10;&#10;자동 생성된 설명">
              <a:extLst>
                <a:ext uri="{FF2B5EF4-FFF2-40B4-BE49-F238E27FC236}">
                  <a16:creationId xmlns:a16="http://schemas.microsoft.com/office/drawing/2014/main" id="{7DF8DC2B-E52B-4052-BFCF-ADB127B0B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2" t="26388" r="25849" b="26381"/>
            <a:stretch/>
          </p:blipFill>
          <p:spPr>
            <a:xfrm>
              <a:off x="7117139" y="4742480"/>
              <a:ext cx="813772" cy="714301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B09138E-E496-4A18-BB27-65835BA5F90E}"/>
                </a:ext>
              </a:extLst>
            </p:cNvPr>
            <p:cNvSpPr txBox="1"/>
            <p:nvPr/>
          </p:nvSpPr>
          <p:spPr>
            <a:xfrm>
              <a:off x="8114510" y="4892691"/>
              <a:ext cx="143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2. QABANK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772E8F-F87F-427F-A741-9F5BE773D121}"/>
                </a:ext>
              </a:extLst>
            </p:cNvPr>
            <p:cNvSpPr txBox="1"/>
            <p:nvPr/>
          </p:nvSpPr>
          <p:spPr>
            <a:xfrm>
              <a:off x="8114510" y="5220541"/>
              <a:ext cx="13247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3. RESULT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09B68F5-AAD4-46F9-8D9A-58AEB63B71CA}"/>
              </a:ext>
            </a:extLst>
          </p:cNvPr>
          <p:cNvCxnSpPr>
            <a:cxnSpLocks/>
          </p:cNvCxnSpPr>
          <p:nvPr/>
        </p:nvCxnSpPr>
        <p:spPr>
          <a:xfrm>
            <a:off x="4709632" y="5152287"/>
            <a:ext cx="880868" cy="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F1FD9A7-A040-4F53-9F14-E20652032A42}"/>
              </a:ext>
            </a:extLst>
          </p:cNvPr>
          <p:cNvCxnSpPr>
            <a:cxnSpLocks/>
          </p:cNvCxnSpPr>
          <p:nvPr/>
        </p:nvCxnSpPr>
        <p:spPr>
          <a:xfrm flipV="1">
            <a:off x="4727562" y="3811819"/>
            <a:ext cx="1208547" cy="7867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50CF71FB-1C1A-46DA-BD92-EBC1751A40D3}"/>
              </a:ext>
            </a:extLst>
          </p:cNvPr>
          <p:cNvCxnSpPr>
            <a:cxnSpLocks/>
          </p:cNvCxnSpPr>
          <p:nvPr/>
        </p:nvCxnSpPr>
        <p:spPr>
          <a:xfrm flipH="1" flipV="1">
            <a:off x="6255893" y="3803279"/>
            <a:ext cx="749543" cy="48746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A4F6AEA5-C46C-4ECB-8F41-429285A0E9A7}"/>
              </a:ext>
            </a:extLst>
          </p:cNvPr>
          <p:cNvGrpSpPr/>
          <p:nvPr/>
        </p:nvGrpSpPr>
        <p:grpSpPr>
          <a:xfrm>
            <a:off x="7745344" y="1758998"/>
            <a:ext cx="1287937" cy="1582128"/>
            <a:chOff x="13136344" y="1533949"/>
            <a:chExt cx="1287937" cy="1582128"/>
          </a:xfrm>
        </p:grpSpPr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67064AC7-2DCD-4C45-A772-D2070B14D154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EC836639-E36A-4ECF-935B-66E9D6452890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65C28E7D-CA0C-4A01-A8BC-7D4C29ADFB72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88E7AA8-9E3A-481C-8989-2974299C466D}"/>
                </a:ext>
              </a:extLst>
            </p:cNvPr>
            <p:cNvSpPr txBox="1"/>
            <p:nvPr/>
          </p:nvSpPr>
          <p:spPr>
            <a:xfrm>
              <a:off x="13421465" y="1533949"/>
              <a:ext cx="74571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Env.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C9F77BA-846C-4B72-BAD5-66787281C6BF}"/>
                </a:ext>
              </a:extLst>
            </p:cNvPr>
            <p:cNvSpPr txBox="1"/>
            <p:nvPr/>
          </p:nvSpPr>
          <p:spPr>
            <a:xfrm>
              <a:off x="13172015" y="2562079"/>
              <a:ext cx="12522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Config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476BC0A3-1802-491C-92D6-4F3CF0F3BA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13305773" y="1864051"/>
              <a:ext cx="925462" cy="945250"/>
            </a:xfrm>
            <a:prstGeom prst="rect">
              <a:avLst/>
            </a:prstGeom>
          </p:spPr>
        </p:pic>
      </p:grp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DEC486D5-C827-4654-A44F-1A4460F9668A}"/>
              </a:ext>
            </a:extLst>
          </p:cNvPr>
          <p:cNvCxnSpPr>
            <a:cxnSpLocks/>
            <a:endCxn id="164" idx="1"/>
          </p:cNvCxnSpPr>
          <p:nvPr/>
        </p:nvCxnSpPr>
        <p:spPr>
          <a:xfrm flipV="1">
            <a:off x="7351558" y="2622360"/>
            <a:ext cx="393786" cy="614448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27C37A6-22A5-454F-99B9-E16A536C1341}"/>
              </a:ext>
            </a:extLst>
          </p:cNvPr>
          <p:cNvSpPr/>
          <p:nvPr/>
        </p:nvSpPr>
        <p:spPr>
          <a:xfrm>
            <a:off x="5305834" y="1927892"/>
            <a:ext cx="1543647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9879AF-CDBD-4F18-9E65-290D65EDC957}"/>
              </a:ext>
            </a:extLst>
          </p:cNvPr>
          <p:cNvSpPr txBox="1"/>
          <p:nvPr/>
        </p:nvSpPr>
        <p:spPr>
          <a:xfrm>
            <a:off x="5379133" y="1874604"/>
            <a:ext cx="13933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Services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92A4520-4FF5-40E4-BDAD-998D00032D19}"/>
              </a:ext>
            </a:extLst>
          </p:cNvPr>
          <p:cNvSpPr/>
          <p:nvPr/>
        </p:nvSpPr>
        <p:spPr>
          <a:xfrm>
            <a:off x="4995572" y="1143362"/>
            <a:ext cx="3874858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5D595DA-9C12-4A94-96A2-342010598FB5}"/>
              </a:ext>
            </a:extLst>
          </p:cNvPr>
          <p:cNvSpPr txBox="1"/>
          <p:nvPr/>
        </p:nvSpPr>
        <p:spPr>
          <a:xfrm>
            <a:off x="5544784" y="1047557"/>
            <a:ext cx="2951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Project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27766FE-3910-4BE2-9A17-632A56A917B3}"/>
              </a:ext>
            </a:extLst>
          </p:cNvPr>
          <p:cNvCxnSpPr>
            <a:cxnSpLocks/>
          </p:cNvCxnSpPr>
          <p:nvPr/>
        </p:nvCxnSpPr>
        <p:spPr>
          <a:xfrm>
            <a:off x="4179614" y="2630216"/>
            <a:ext cx="650214" cy="46165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9826B122-1F7B-4F0B-90B9-74EA76BEFAE5}"/>
              </a:ext>
            </a:extLst>
          </p:cNvPr>
          <p:cNvGrpSpPr/>
          <p:nvPr/>
        </p:nvGrpSpPr>
        <p:grpSpPr>
          <a:xfrm>
            <a:off x="8755856" y="4377140"/>
            <a:ext cx="2421641" cy="1502153"/>
            <a:chOff x="13136344" y="1537709"/>
            <a:chExt cx="1285103" cy="1502153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0817F384-B486-48BB-9BEF-5077150311A9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89" name="사각형: 둥근 모서리 188">
                <a:extLst>
                  <a:ext uri="{FF2B5EF4-FFF2-40B4-BE49-F238E27FC236}">
                    <a16:creationId xmlns:a16="http://schemas.microsoft.com/office/drawing/2014/main" id="{DA11A8EF-1457-4BF6-ABD0-0F10FFF4EE18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EB8FB624-CCC5-4B80-93EE-254A9C4B00A3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CA0B4DB-F165-4613-872B-5F7EF9B89683}"/>
                </a:ext>
              </a:extLst>
            </p:cNvPr>
            <p:cNvSpPr txBox="1"/>
            <p:nvPr/>
          </p:nvSpPr>
          <p:spPr>
            <a:xfrm>
              <a:off x="13328166" y="1537709"/>
              <a:ext cx="9058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AF8F36F-46F4-4FBA-B568-B2349EDE4FB6}"/>
              </a:ext>
            </a:extLst>
          </p:cNvPr>
          <p:cNvGrpSpPr/>
          <p:nvPr/>
        </p:nvGrpSpPr>
        <p:grpSpPr>
          <a:xfrm>
            <a:off x="9364641" y="1738464"/>
            <a:ext cx="1949966" cy="1201317"/>
            <a:chOff x="13136344" y="1540103"/>
            <a:chExt cx="1285103" cy="1575974"/>
          </a:xfrm>
        </p:grpSpPr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A5E4022C-3014-4DD3-A2D3-87527E41C54D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96" name="사각형: 둥근 모서리 195">
                <a:extLst>
                  <a:ext uri="{FF2B5EF4-FFF2-40B4-BE49-F238E27FC236}">
                    <a16:creationId xmlns:a16="http://schemas.microsoft.com/office/drawing/2014/main" id="{5DF7A381-4AD4-4EB5-9AB6-742E61598F27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3504392A-7351-447A-AAA7-E32CE6724C99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9B9477E-F2E3-44B3-AAFE-A8909417C745}"/>
                </a:ext>
              </a:extLst>
            </p:cNvPr>
            <p:cNvSpPr txBox="1"/>
            <p:nvPr/>
          </p:nvSpPr>
          <p:spPr>
            <a:xfrm>
              <a:off x="13500359" y="1540103"/>
              <a:ext cx="602890" cy="464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Queuing</a:t>
              </a:r>
              <a:endParaRPr lang="ko-KR" altLang="en-US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48B5588-136C-40F3-B518-772A4DDBF936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199" name="그림 198" descr="그리기이(가) 표시된 사진&#10;&#10;자동 생성된 설명">
            <a:extLst>
              <a:ext uri="{FF2B5EF4-FFF2-40B4-BE49-F238E27FC236}">
                <a16:creationId xmlns:a16="http://schemas.microsoft.com/office/drawing/2014/main" id="{11787449-CC40-47D7-9063-A8C98C3FAC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537" y="2131674"/>
            <a:ext cx="629436" cy="666971"/>
          </a:xfrm>
          <a:prstGeom prst="rect">
            <a:avLst/>
          </a:prstGeom>
        </p:spPr>
      </p:pic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1434AF61-1A25-456A-88A9-E537089587FF}"/>
              </a:ext>
            </a:extLst>
          </p:cNvPr>
          <p:cNvGrpSpPr/>
          <p:nvPr/>
        </p:nvGrpSpPr>
        <p:grpSpPr>
          <a:xfrm>
            <a:off x="9364641" y="3087204"/>
            <a:ext cx="1973540" cy="1186246"/>
            <a:chOff x="13136343" y="1559874"/>
            <a:chExt cx="1285103" cy="1556203"/>
          </a:xfrm>
        </p:grpSpPr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3FD6DF30-D7F5-4DCB-9F90-4F7FA7BD8E26}"/>
                </a:ext>
              </a:extLst>
            </p:cNvPr>
            <p:cNvGrpSpPr/>
            <p:nvPr/>
          </p:nvGrpSpPr>
          <p:grpSpPr>
            <a:xfrm>
              <a:off x="13136343" y="1579128"/>
              <a:ext cx="1285103" cy="1460734"/>
              <a:chOff x="10255216" y="-2062988"/>
              <a:chExt cx="1285103" cy="1460734"/>
            </a:xfrm>
          </p:grpSpPr>
          <p:sp>
            <p:nvSpPr>
              <p:cNvPr id="211" name="사각형: 둥근 모서리 210">
                <a:extLst>
                  <a:ext uri="{FF2B5EF4-FFF2-40B4-BE49-F238E27FC236}">
                    <a16:creationId xmlns:a16="http://schemas.microsoft.com/office/drawing/2014/main" id="{FFD80E5A-4071-4439-8B46-E590580EC976}"/>
                  </a:ext>
                </a:extLst>
              </p:cNvPr>
              <p:cNvSpPr/>
              <p:nvPr/>
            </p:nvSpPr>
            <p:spPr>
              <a:xfrm>
                <a:off x="10255216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5EFF6741-4EC0-4B06-A268-28FF98EFD697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3CB26D4-212E-4638-8555-27E2682561E1}"/>
                </a:ext>
              </a:extLst>
            </p:cNvPr>
            <p:cNvSpPr txBox="1"/>
            <p:nvPr/>
          </p:nvSpPr>
          <p:spPr>
            <a:xfrm>
              <a:off x="13223866" y="1559874"/>
              <a:ext cx="1119394" cy="383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Logging &amp; Monitoring</a:t>
              </a:r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06764FF-6646-4A04-826B-507978C1CCFD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7" name="그림 21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6508D25A-2EA2-421A-AFBE-56857B8FE0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5" r="13098" b="30129"/>
          <a:stretch/>
        </p:blipFill>
        <p:spPr>
          <a:xfrm>
            <a:off x="10654752" y="3379273"/>
            <a:ext cx="630402" cy="603076"/>
          </a:xfrm>
          <a:prstGeom prst="rect">
            <a:avLst/>
          </a:prstGeom>
        </p:spPr>
      </p:pic>
      <p:pic>
        <p:nvPicPr>
          <p:cNvPr id="215" name="그림 214" descr="그리기이(가) 표시된 사진&#10;&#10;자동 생성된 설명">
            <a:extLst>
              <a:ext uri="{FF2B5EF4-FFF2-40B4-BE49-F238E27FC236}">
                <a16:creationId xmlns:a16="http://schemas.microsoft.com/office/drawing/2014/main" id="{4D8E4900-8E62-4254-A301-6F02425384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05" y="3526536"/>
            <a:ext cx="1080692" cy="38411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9ACAAB13-9DF7-42FB-8E99-3C748D0E8221}"/>
              </a:ext>
            </a:extLst>
          </p:cNvPr>
          <p:cNvSpPr txBox="1"/>
          <p:nvPr/>
        </p:nvSpPr>
        <p:spPr>
          <a:xfrm>
            <a:off x="10460490" y="3571176"/>
            <a:ext cx="3321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18949CE-DCA3-4C25-9B9A-21DEDA400D4A}"/>
              </a:ext>
            </a:extLst>
          </p:cNvPr>
          <p:cNvSpPr txBox="1"/>
          <p:nvPr/>
        </p:nvSpPr>
        <p:spPr>
          <a:xfrm>
            <a:off x="9849776" y="4860385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USER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8761AEC-CAE0-4C45-826A-7BCF22CA2F11}"/>
              </a:ext>
            </a:extLst>
          </p:cNvPr>
          <p:cNvSpPr txBox="1"/>
          <p:nvPr/>
        </p:nvSpPr>
        <p:spPr>
          <a:xfrm>
            <a:off x="9836926" y="5151005"/>
            <a:ext cx="143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QABANK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38D0130-0156-4724-902E-D7BDDB4157CB}"/>
              </a:ext>
            </a:extLst>
          </p:cNvPr>
          <p:cNvSpPr txBox="1"/>
          <p:nvPr/>
        </p:nvSpPr>
        <p:spPr>
          <a:xfrm>
            <a:off x="9846262" y="5441625"/>
            <a:ext cx="1324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RESULT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23" name="그림 222" descr="그리기이(가) 표시된 사진&#10;&#10;자동 생성된 설명">
            <a:extLst>
              <a:ext uri="{FF2B5EF4-FFF2-40B4-BE49-F238E27FC236}">
                <a16:creationId xmlns:a16="http://schemas.microsoft.com/office/drawing/2014/main" id="{73088BD6-A65F-4648-AC16-31FD5F2EBF3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3" t="11043" r="15605" b="15451"/>
          <a:stretch/>
        </p:blipFill>
        <p:spPr>
          <a:xfrm>
            <a:off x="8776907" y="4971359"/>
            <a:ext cx="1061772" cy="647699"/>
          </a:xfrm>
          <a:prstGeom prst="rect">
            <a:avLst/>
          </a:prstGeom>
        </p:spPr>
      </p:pic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709116FB-9D85-496E-9501-76D5DC015328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>
            <a:off x="9030447" y="2484537"/>
            <a:ext cx="454266" cy="137823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BB63977C-7CF8-4E81-A4CB-A77110BD8A63}"/>
              </a:ext>
            </a:extLst>
          </p:cNvPr>
          <p:cNvCxnSpPr>
            <a:cxnSpLocks/>
          </p:cNvCxnSpPr>
          <p:nvPr/>
        </p:nvCxnSpPr>
        <p:spPr>
          <a:xfrm flipH="1" flipV="1">
            <a:off x="7342397" y="3209981"/>
            <a:ext cx="2034055" cy="51521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4AD008E2-FE6F-4D82-A7C8-F7A601A9E8CB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8362570" y="5116231"/>
            <a:ext cx="536103" cy="144264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311040E7-CF46-455C-A546-89C3AD79D28D}"/>
              </a:ext>
            </a:extLst>
          </p:cNvPr>
          <p:cNvSpPr/>
          <p:nvPr/>
        </p:nvSpPr>
        <p:spPr>
          <a:xfrm>
            <a:off x="465666" y="1047557"/>
            <a:ext cx="11260667" cy="5306877"/>
          </a:xfrm>
          <a:custGeom>
            <a:avLst/>
            <a:gdLst>
              <a:gd name="connsiteX0" fmla="*/ 4461101 w 11260667"/>
              <a:gd name="connsiteY0" fmla="*/ 691699 h 5306877"/>
              <a:gd name="connsiteX1" fmla="*/ 4025763 w 11260667"/>
              <a:gd name="connsiteY1" fmla="*/ 1127037 h 5306877"/>
              <a:gd name="connsiteX2" fmla="*/ 4025763 w 11260667"/>
              <a:gd name="connsiteY2" fmla="*/ 2784032 h 5306877"/>
              <a:gd name="connsiteX3" fmla="*/ 3090393 w 11260667"/>
              <a:gd name="connsiteY3" fmla="*/ 2784032 h 5306877"/>
              <a:gd name="connsiteX4" fmla="*/ 2728665 w 11260667"/>
              <a:gd name="connsiteY4" fmla="*/ 3145760 h 5306877"/>
              <a:gd name="connsiteX5" fmla="*/ 2728665 w 11260667"/>
              <a:gd name="connsiteY5" fmla="*/ 4592626 h 5306877"/>
              <a:gd name="connsiteX6" fmla="*/ 3090393 w 11260667"/>
              <a:gd name="connsiteY6" fmla="*/ 4954354 h 5306877"/>
              <a:gd name="connsiteX7" fmla="*/ 7815698 w 11260667"/>
              <a:gd name="connsiteY7" fmla="*/ 4954354 h 5306877"/>
              <a:gd name="connsiteX8" fmla="*/ 8071478 w 11260667"/>
              <a:gd name="connsiteY8" fmla="*/ 4848407 h 5306877"/>
              <a:gd name="connsiteX9" fmla="*/ 8072019 w 11260667"/>
              <a:gd name="connsiteY9" fmla="*/ 4847751 h 5306877"/>
              <a:gd name="connsiteX10" fmla="*/ 8080046 w 11260667"/>
              <a:gd name="connsiteY10" fmla="*/ 4854374 h 5306877"/>
              <a:gd name="connsiteX11" fmla="*/ 8232547 w 11260667"/>
              <a:gd name="connsiteY11" fmla="*/ 4900956 h 5306877"/>
              <a:gd name="connsiteX12" fmla="*/ 10503102 w 11260667"/>
              <a:gd name="connsiteY12" fmla="*/ 4900956 h 5306877"/>
              <a:gd name="connsiteX13" fmla="*/ 10775858 w 11260667"/>
              <a:gd name="connsiteY13" fmla="*/ 4628200 h 5306877"/>
              <a:gd name="connsiteX14" fmla="*/ 10775858 w 11260667"/>
              <a:gd name="connsiteY14" fmla="*/ 3537210 h 5306877"/>
              <a:gd name="connsiteX15" fmla="*/ 10503102 w 11260667"/>
              <a:gd name="connsiteY15" fmla="*/ 3264454 h 5306877"/>
              <a:gd name="connsiteX16" fmla="*/ 8232547 w 11260667"/>
              <a:gd name="connsiteY16" fmla="*/ 3264454 h 5306877"/>
              <a:gd name="connsiteX17" fmla="*/ 8177577 w 11260667"/>
              <a:gd name="connsiteY17" fmla="*/ 3269996 h 5306877"/>
              <a:gd name="connsiteX18" fmla="*/ 8177426 w 11260667"/>
              <a:gd name="connsiteY18" fmla="*/ 3270043 h 5306877"/>
              <a:gd name="connsiteX19" fmla="*/ 8177426 w 11260667"/>
              <a:gd name="connsiteY19" fmla="*/ 3145760 h 5306877"/>
              <a:gd name="connsiteX20" fmla="*/ 7815698 w 11260667"/>
              <a:gd name="connsiteY20" fmla="*/ 2784032 h 5306877"/>
              <a:gd name="connsiteX21" fmla="*/ 7254301 w 11260667"/>
              <a:gd name="connsiteY21" fmla="*/ 2784032 h 5306877"/>
              <a:gd name="connsiteX22" fmla="*/ 7254301 w 11260667"/>
              <a:gd name="connsiteY22" fmla="*/ 1127037 h 5306877"/>
              <a:gd name="connsiteX23" fmla="*/ 6818963 w 11260667"/>
              <a:gd name="connsiteY23" fmla="*/ 691699 h 5306877"/>
              <a:gd name="connsiteX24" fmla="*/ 884497 w 11260667"/>
              <a:gd name="connsiteY24" fmla="*/ 0 h 5306877"/>
              <a:gd name="connsiteX25" fmla="*/ 10376170 w 11260667"/>
              <a:gd name="connsiteY25" fmla="*/ 0 h 5306877"/>
              <a:gd name="connsiteX26" fmla="*/ 11260667 w 11260667"/>
              <a:gd name="connsiteY26" fmla="*/ 884497 h 5306877"/>
              <a:gd name="connsiteX27" fmla="*/ 11260667 w 11260667"/>
              <a:gd name="connsiteY27" fmla="*/ 4422380 h 5306877"/>
              <a:gd name="connsiteX28" fmla="*/ 10376170 w 11260667"/>
              <a:gd name="connsiteY28" fmla="*/ 5306877 h 5306877"/>
              <a:gd name="connsiteX29" fmla="*/ 884497 w 11260667"/>
              <a:gd name="connsiteY29" fmla="*/ 5306877 h 5306877"/>
              <a:gd name="connsiteX30" fmla="*/ 0 w 11260667"/>
              <a:gd name="connsiteY30" fmla="*/ 4422380 h 5306877"/>
              <a:gd name="connsiteX31" fmla="*/ 0 w 11260667"/>
              <a:gd name="connsiteY31" fmla="*/ 884497 h 5306877"/>
              <a:gd name="connsiteX32" fmla="*/ 884497 w 11260667"/>
              <a:gd name="connsiteY32" fmla="*/ 0 h 530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260667" h="5306877">
                <a:moveTo>
                  <a:pt x="4461101" y="691699"/>
                </a:moveTo>
                <a:cubicBezTo>
                  <a:pt x="4220670" y="691699"/>
                  <a:pt x="4025763" y="886606"/>
                  <a:pt x="4025763" y="1127037"/>
                </a:cubicBezTo>
                <a:lnTo>
                  <a:pt x="4025763" y="2784032"/>
                </a:lnTo>
                <a:lnTo>
                  <a:pt x="3090393" y="2784032"/>
                </a:lnTo>
                <a:cubicBezTo>
                  <a:pt x="2890616" y="2784032"/>
                  <a:pt x="2728665" y="2945983"/>
                  <a:pt x="2728665" y="3145760"/>
                </a:cubicBezTo>
                <a:lnTo>
                  <a:pt x="2728665" y="4592626"/>
                </a:lnTo>
                <a:cubicBezTo>
                  <a:pt x="2728665" y="4792403"/>
                  <a:pt x="2890616" y="4954354"/>
                  <a:pt x="3090393" y="4954354"/>
                </a:cubicBezTo>
                <a:lnTo>
                  <a:pt x="7815698" y="4954354"/>
                </a:lnTo>
                <a:cubicBezTo>
                  <a:pt x="7915587" y="4954354"/>
                  <a:pt x="8006019" y="4913867"/>
                  <a:pt x="8071478" y="4848407"/>
                </a:cubicBezTo>
                <a:lnTo>
                  <a:pt x="8072019" y="4847751"/>
                </a:lnTo>
                <a:lnTo>
                  <a:pt x="8080046" y="4854374"/>
                </a:lnTo>
                <a:cubicBezTo>
                  <a:pt x="8123579" y="4883784"/>
                  <a:pt x="8176057" y="4900956"/>
                  <a:pt x="8232547" y="4900956"/>
                </a:cubicBezTo>
                <a:lnTo>
                  <a:pt x="10503102" y="4900956"/>
                </a:lnTo>
                <a:cubicBezTo>
                  <a:pt x="10653741" y="4900956"/>
                  <a:pt x="10775858" y="4778839"/>
                  <a:pt x="10775858" y="4628200"/>
                </a:cubicBezTo>
                <a:lnTo>
                  <a:pt x="10775858" y="3537210"/>
                </a:lnTo>
                <a:cubicBezTo>
                  <a:pt x="10775858" y="3386571"/>
                  <a:pt x="10653741" y="3264454"/>
                  <a:pt x="10503102" y="3264454"/>
                </a:cubicBezTo>
                <a:lnTo>
                  <a:pt x="8232547" y="3264454"/>
                </a:lnTo>
                <a:cubicBezTo>
                  <a:pt x="8213717" y="3264454"/>
                  <a:pt x="8195333" y="3266362"/>
                  <a:pt x="8177577" y="3269996"/>
                </a:cubicBezTo>
                <a:lnTo>
                  <a:pt x="8177426" y="3270043"/>
                </a:lnTo>
                <a:lnTo>
                  <a:pt x="8177426" y="3145760"/>
                </a:lnTo>
                <a:cubicBezTo>
                  <a:pt x="8177426" y="2945983"/>
                  <a:pt x="8015475" y="2784032"/>
                  <a:pt x="7815698" y="2784032"/>
                </a:cubicBezTo>
                <a:lnTo>
                  <a:pt x="7254301" y="2784032"/>
                </a:lnTo>
                <a:lnTo>
                  <a:pt x="7254301" y="1127037"/>
                </a:lnTo>
                <a:cubicBezTo>
                  <a:pt x="7254301" y="886606"/>
                  <a:pt x="7059394" y="691699"/>
                  <a:pt x="6818963" y="691699"/>
                </a:cubicBezTo>
                <a:close/>
                <a:moveTo>
                  <a:pt x="884497" y="0"/>
                </a:moveTo>
                <a:lnTo>
                  <a:pt x="10376170" y="0"/>
                </a:lnTo>
                <a:cubicBezTo>
                  <a:pt x="10864664" y="0"/>
                  <a:pt x="11260667" y="396003"/>
                  <a:pt x="11260667" y="884497"/>
                </a:cubicBezTo>
                <a:lnTo>
                  <a:pt x="11260667" y="4422380"/>
                </a:lnTo>
                <a:cubicBezTo>
                  <a:pt x="11260667" y="4910874"/>
                  <a:pt x="10864664" y="5306877"/>
                  <a:pt x="10376170" y="5306877"/>
                </a:cubicBezTo>
                <a:lnTo>
                  <a:pt x="884497" y="5306877"/>
                </a:lnTo>
                <a:cubicBezTo>
                  <a:pt x="396003" y="5306877"/>
                  <a:pt x="0" y="4910874"/>
                  <a:pt x="0" y="4422380"/>
                </a:cubicBezTo>
                <a:lnTo>
                  <a:pt x="0" y="884497"/>
                </a:lnTo>
                <a:cubicBezTo>
                  <a:pt x="0" y="396003"/>
                  <a:pt x="396003" y="0"/>
                  <a:pt x="884497" y="0"/>
                </a:cubicBezTo>
                <a:close/>
              </a:path>
            </a:pathLst>
          </a:cu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0977C-F986-4106-BF9D-B2C3F37ADAF5}"/>
              </a:ext>
            </a:extLst>
          </p:cNvPr>
          <p:cNvSpPr txBox="1"/>
          <p:nvPr/>
        </p:nvSpPr>
        <p:spPr>
          <a:xfrm>
            <a:off x="7723338" y="1963513"/>
            <a:ext cx="3954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12. QABANK</a:t>
            </a: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</a:t>
            </a:r>
            <a:b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 </a:t>
            </a: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전달</a:t>
            </a:r>
            <a:endParaRPr lang="en-US" altLang="ko-KR" sz="3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ED9838E-C4CD-405F-B709-04150CFC4B74}"/>
              </a:ext>
            </a:extLst>
          </p:cNvPr>
          <p:cNvSpPr txBox="1"/>
          <p:nvPr/>
        </p:nvSpPr>
        <p:spPr>
          <a:xfrm>
            <a:off x="9446721" y="354787"/>
            <a:ext cx="2420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Back-end </a:t>
            </a:r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4136358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91658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C334473-1166-4888-9FCD-102E854A7BBA}"/>
              </a:ext>
            </a:extLst>
          </p:cNvPr>
          <p:cNvSpPr/>
          <p:nvPr/>
        </p:nvSpPr>
        <p:spPr>
          <a:xfrm>
            <a:off x="651680" y="1344901"/>
            <a:ext cx="10888640" cy="4670852"/>
          </a:xfrm>
          <a:custGeom>
            <a:avLst/>
            <a:gdLst>
              <a:gd name="connsiteX0" fmla="*/ 2694323 w 10888640"/>
              <a:gd name="connsiteY0" fmla="*/ 0 h 4509229"/>
              <a:gd name="connsiteX1" fmla="*/ 10137425 w 10888640"/>
              <a:gd name="connsiteY1" fmla="*/ 0 h 4509229"/>
              <a:gd name="connsiteX2" fmla="*/ 10888640 w 10888640"/>
              <a:gd name="connsiteY2" fmla="*/ 751215 h 4509229"/>
              <a:gd name="connsiteX3" fmla="*/ 10888640 w 10888640"/>
              <a:gd name="connsiteY3" fmla="*/ 3755984 h 4509229"/>
              <a:gd name="connsiteX4" fmla="*/ 10137425 w 10888640"/>
              <a:gd name="connsiteY4" fmla="*/ 4507199 h 4509229"/>
              <a:gd name="connsiteX5" fmla="*/ 4912968 w 10888640"/>
              <a:gd name="connsiteY5" fmla="*/ 4507199 h 4509229"/>
              <a:gd name="connsiteX6" fmla="*/ 4892830 w 10888640"/>
              <a:gd name="connsiteY6" fmla="*/ 4509229 h 4509229"/>
              <a:gd name="connsiteX7" fmla="*/ 287159 w 10888640"/>
              <a:gd name="connsiteY7" fmla="*/ 4509229 h 4509229"/>
              <a:gd name="connsiteX8" fmla="*/ 0 w 10888640"/>
              <a:gd name="connsiteY8" fmla="*/ 4222070 h 4509229"/>
              <a:gd name="connsiteX9" fmla="*/ 0 w 10888640"/>
              <a:gd name="connsiteY9" fmla="*/ 3073466 h 4509229"/>
              <a:gd name="connsiteX10" fmla="*/ 287159 w 10888640"/>
              <a:gd name="connsiteY10" fmla="*/ 2786307 h 4509229"/>
              <a:gd name="connsiteX11" fmla="*/ 1943108 w 10888640"/>
              <a:gd name="connsiteY11" fmla="*/ 2786307 h 4509229"/>
              <a:gd name="connsiteX12" fmla="*/ 1943108 w 10888640"/>
              <a:gd name="connsiteY12" fmla="*/ 751215 h 4509229"/>
              <a:gd name="connsiteX13" fmla="*/ 2694323 w 10888640"/>
              <a:gd name="connsiteY13" fmla="*/ 0 h 450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88640" h="4509229">
                <a:moveTo>
                  <a:pt x="2694323" y="0"/>
                </a:moveTo>
                <a:lnTo>
                  <a:pt x="10137425" y="0"/>
                </a:lnTo>
                <a:cubicBezTo>
                  <a:pt x="10552310" y="0"/>
                  <a:pt x="10888640" y="336330"/>
                  <a:pt x="10888640" y="751215"/>
                </a:cubicBezTo>
                <a:lnTo>
                  <a:pt x="10888640" y="3755984"/>
                </a:lnTo>
                <a:cubicBezTo>
                  <a:pt x="10888640" y="4170869"/>
                  <a:pt x="10552310" y="4507199"/>
                  <a:pt x="10137425" y="4507199"/>
                </a:cubicBezTo>
                <a:lnTo>
                  <a:pt x="4912968" y="4507199"/>
                </a:lnTo>
                <a:lnTo>
                  <a:pt x="4892830" y="4509229"/>
                </a:lnTo>
                <a:lnTo>
                  <a:pt x="287159" y="4509229"/>
                </a:lnTo>
                <a:cubicBezTo>
                  <a:pt x="128565" y="4509229"/>
                  <a:pt x="0" y="4380664"/>
                  <a:pt x="0" y="4222070"/>
                </a:cubicBezTo>
                <a:lnTo>
                  <a:pt x="0" y="3073466"/>
                </a:lnTo>
                <a:cubicBezTo>
                  <a:pt x="0" y="2914872"/>
                  <a:pt x="128565" y="2786307"/>
                  <a:pt x="287159" y="2786307"/>
                </a:cubicBezTo>
                <a:lnTo>
                  <a:pt x="1943108" y="2786307"/>
                </a:lnTo>
                <a:lnTo>
                  <a:pt x="1943108" y="751215"/>
                </a:lnTo>
                <a:cubicBezTo>
                  <a:pt x="1943108" y="336330"/>
                  <a:pt x="2279439" y="0"/>
                  <a:pt x="269432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75E0CAE2-F357-4DC2-AB5B-119179CBC330}"/>
              </a:ext>
            </a:extLst>
          </p:cNvPr>
          <p:cNvSpPr/>
          <p:nvPr/>
        </p:nvSpPr>
        <p:spPr>
          <a:xfrm>
            <a:off x="3284471" y="2220774"/>
            <a:ext cx="5211506" cy="3717649"/>
          </a:xfrm>
          <a:custGeom>
            <a:avLst/>
            <a:gdLst>
              <a:gd name="connsiteX0" fmla="*/ 1950267 w 5211506"/>
              <a:gd name="connsiteY0" fmla="*/ 0 h 3717649"/>
              <a:gd name="connsiteX1" fmla="*/ 3672790 w 5211506"/>
              <a:gd name="connsiteY1" fmla="*/ 0 h 3717649"/>
              <a:gd name="connsiteX2" fmla="*/ 4103433 w 5211506"/>
              <a:gd name="connsiteY2" fmla="*/ 430643 h 3717649"/>
              <a:gd name="connsiteX3" fmla="*/ 4103433 w 5211506"/>
              <a:gd name="connsiteY3" fmla="*/ 1914276 h 3717649"/>
              <a:gd name="connsiteX4" fmla="*/ 4910938 w 5211506"/>
              <a:gd name="connsiteY4" fmla="*/ 1914276 h 3717649"/>
              <a:gd name="connsiteX5" fmla="*/ 5211506 w 5211506"/>
              <a:gd name="connsiteY5" fmla="*/ 2214844 h 3717649"/>
              <a:gd name="connsiteX6" fmla="*/ 5211506 w 5211506"/>
              <a:gd name="connsiteY6" fmla="*/ 3417081 h 3717649"/>
              <a:gd name="connsiteX7" fmla="*/ 4910938 w 5211506"/>
              <a:gd name="connsiteY7" fmla="*/ 3717649 h 3717649"/>
              <a:gd name="connsiteX8" fmla="*/ 3672790 w 5211506"/>
              <a:gd name="connsiteY8" fmla="*/ 3717649 h 3717649"/>
              <a:gd name="connsiteX9" fmla="*/ 1950267 w 5211506"/>
              <a:gd name="connsiteY9" fmla="*/ 3717649 h 3717649"/>
              <a:gd name="connsiteX10" fmla="*/ 300568 w 5211506"/>
              <a:gd name="connsiteY10" fmla="*/ 3717649 h 3717649"/>
              <a:gd name="connsiteX11" fmla="*/ 0 w 5211506"/>
              <a:gd name="connsiteY11" fmla="*/ 3417081 h 3717649"/>
              <a:gd name="connsiteX12" fmla="*/ 0 w 5211506"/>
              <a:gd name="connsiteY12" fmla="*/ 2214844 h 3717649"/>
              <a:gd name="connsiteX13" fmla="*/ 300568 w 5211506"/>
              <a:gd name="connsiteY13" fmla="*/ 1914276 h 3717649"/>
              <a:gd name="connsiteX14" fmla="*/ 1519624 w 5211506"/>
              <a:gd name="connsiteY14" fmla="*/ 1914276 h 3717649"/>
              <a:gd name="connsiteX15" fmla="*/ 1519624 w 5211506"/>
              <a:gd name="connsiteY15" fmla="*/ 430643 h 3717649"/>
              <a:gd name="connsiteX16" fmla="*/ 1950267 w 5211506"/>
              <a:gd name="connsiteY16" fmla="*/ 0 h 371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11506" h="3717649">
                <a:moveTo>
                  <a:pt x="1950267" y="0"/>
                </a:moveTo>
                <a:lnTo>
                  <a:pt x="3672790" y="0"/>
                </a:lnTo>
                <a:cubicBezTo>
                  <a:pt x="3910628" y="0"/>
                  <a:pt x="4103433" y="192805"/>
                  <a:pt x="4103433" y="430643"/>
                </a:cubicBezTo>
                <a:lnTo>
                  <a:pt x="4103433" y="1914276"/>
                </a:lnTo>
                <a:lnTo>
                  <a:pt x="4910938" y="1914276"/>
                </a:lnTo>
                <a:cubicBezTo>
                  <a:pt x="5076937" y="1914276"/>
                  <a:pt x="5211506" y="2048845"/>
                  <a:pt x="5211506" y="2214844"/>
                </a:cubicBezTo>
                <a:lnTo>
                  <a:pt x="5211506" y="3417081"/>
                </a:lnTo>
                <a:cubicBezTo>
                  <a:pt x="5211506" y="3583080"/>
                  <a:pt x="5076937" y="3717649"/>
                  <a:pt x="4910938" y="3717649"/>
                </a:cubicBezTo>
                <a:lnTo>
                  <a:pt x="3672790" y="3717649"/>
                </a:lnTo>
                <a:lnTo>
                  <a:pt x="1950267" y="3717649"/>
                </a:lnTo>
                <a:lnTo>
                  <a:pt x="300568" y="3717649"/>
                </a:lnTo>
                <a:cubicBezTo>
                  <a:pt x="134569" y="3717649"/>
                  <a:pt x="0" y="3583080"/>
                  <a:pt x="0" y="3417081"/>
                </a:cubicBezTo>
                <a:lnTo>
                  <a:pt x="0" y="2214844"/>
                </a:lnTo>
                <a:cubicBezTo>
                  <a:pt x="0" y="2048845"/>
                  <a:pt x="134569" y="1914276"/>
                  <a:pt x="300568" y="1914276"/>
                </a:cubicBezTo>
                <a:lnTo>
                  <a:pt x="1519624" y="1914276"/>
                </a:lnTo>
                <a:lnTo>
                  <a:pt x="1519624" y="430643"/>
                </a:lnTo>
                <a:cubicBezTo>
                  <a:pt x="1519624" y="192805"/>
                  <a:pt x="1712429" y="0"/>
                  <a:pt x="195026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E9396-B2E3-47F8-BB28-FA40D55832C5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9EEB0C7-8EC7-4E90-9404-669C57F05507}"/>
              </a:ext>
            </a:extLst>
          </p:cNvPr>
          <p:cNvCxnSpPr>
            <a:cxnSpLocks/>
            <a:stCxn id="7" idx="2"/>
            <a:endCxn id="48" idx="0"/>
          </p:cNvCxnSpPr>
          <p:nvPr/>
        </p:nvCxnSpPr>
        <p:spPr>
          <a:xfrm flipH="1">
            <a:off x="1512036" y="2795999"/>
            <a:ext cx="7908" cy="14735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738A1C-5C05-4C23-A05D-992F3A24B8F1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2162496" y="5130904"/>
            <a:ext cx="1348391" cy="199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A838CDC-F04F-4503-A17F-571039D6A6E1}"/>
              </a:ext>
            </a:extLst>
          </p:cNvPr>
          <p:cNvGrpSpPr/>
          <p:nvPr/>
        </p:nvGrpSpPr>
        <p:grpSpPr>
          <a:xfrm>
            <a:off x="877393" y="1335265"/>
            <a:ext cx="1285103" cy="1460734"/>
            <a:chOff x="10255217" y="-2062988"/>
            <a:chExt cx="1285103" cy="146073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81D8760-95C3-47F9-A4C7-C196465A4924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E0863C0-1AD8-4F25-A139-0EB920B19EE5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353EE76D-BC5C-4605-A423-D9F72DC70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394" y="1614899"/>
            <a:ext cx="1181100" cy="1181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482CFA-10B6-4F81-BDB3-1992D50C3F7F}"/>
              </a:ext>
            </a:extLst>
          </p:cNvPr>
          <p:cNvSpPr txBox="1"/>
          <p:nvPr/>
        </p:nvSpPr>
        <p:spPr>
          <a:xfrm>
            <a:off x="1037386" y="1290086"/>
            <a:ext cx="9685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71C6E1F-0F7B-4AC0-8AFB-1495F93E57C2}"/>
              </a:ext>
            </a:extLst>
          </p:cNvPr>
          <p:cNvGrpSpPr/>
          <p:nvPr/>
        </p:nvGrpSpPr>
        <p:grpSpPr>
          <a:xfrm>
            <a:off x="877393" y="4314717"/>
            <a:ext cx="1285103" cy="1460734"/>
            <a:chOff x="10255217" y="-2062988"/>
            <a:chExt cx="1285103" cy="146073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A87690B-D49B-43F8-A719-E43E8D760F78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E98B861-3885-4076-ABFE-839B6440C5C7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A936238-3A58-4004-B869-631EC6B209AC}"/>
              </a:ext>
            </a:extLst>
          </p:cNvPr>
          <p:cNvSpPr txBox="1"/>
          <p:nvPr/>
        </p:nvSpPr>
        <p:spPr>
          <a:xfrm>
            <a:off x="1037386" y="4269538"/>
            <a:ext cx="949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F357FE0-E5A2-420E-8727-5E08FF56A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3" y="4791771"/>
            <a:ext cx="817273" cy="817273"/>
          </a:xfrm>
          <a:prstGeom prst="rect">
            <a:avLst/>
          </a:prstGeom>
        </p:spPr>
      </p:pic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BF8ACC1-7A49-4851-B579-FC6E4A531785}"/>
              </a:ext>
            </a:extLst>
          </p:cNvPr>
          <p:cNvGrpSpPr/>
          <p:nvPr/>
        </p:nvGrpSpPr>
        <p:grpSpPr>
          <a:xfrm>
            <a:off x="3460087" y="4272338"/>
            <a:ext cx="1285103" cy="1545722"/>
            <a:chOff x="3342002" y="4250088"/>
            <a:chExt cx="1285103" cy="154572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982DFF3-C0E5-4FDB-879C-C9231A6FA5CA}"/>
                </a:ext>
              </a:extLst>
            </p:cNvPr>
            <p:cNvGrpSpPr/>
            <p:nvPr/>
          </p:nvGrpSpPr>
          <p:grpSpPr>
            <a:xfrm>
              <a:off x="3342002" y="4290471"/>
              <a:ext cx="1285103" cy="1460734"/>
              <a:chOff x="10255217" y="-2062988"/>
              <a:chExt cx="1285103" cy="1460734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DB67F92-C2E2-4DC5-B27B-0DB1D9A923F7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FD063F-E443-48B5-9092-6F000936823B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97BA04D-339F-4DA9-9B93-1D2107B2B8B0}"/>
                </a:ext>
              </a:extLst>
            </p:cNvPr>
            <p:cNvSpPr txBox="1"/>
            <p:nvPr/>
          </p:nvSpPr>
          <p:spPr>
            <a:xfrm>
              <a:off x="3401157" y="4250088"/>
              <a:ext cx="1190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Gateway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C6CAE5-CAD7-4D8A-9E4C-90E250AFA36B}"/>
                </a:ext>
              </a:extLst>
            </p:cNvPr>
            <p:cNvSpPr txBox="1"/>
            <p:nvPr/>
          </p:nvSpPr>
          <p:spPr>
            <a:xfrm>
              <a:off x="3548600" y="5241812"/>
              <a:ext cx="8719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Zuul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4C8651AC-D64A-4A13-889B-B0FBA56E51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3526786" y="4576308"/>
              <a:ext cx="925462" cy="945250"/>
            </a:xfrm>
            <a:prstGeom prst="rect">
              <a:avLst/>
            </a:prstGeom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7068AB6-C1AF-45F7-AF2D-10BE7180A47D}"/>
              </a:ext>
            </a:extLst>
          </p:cNvPr>
          <p:cNvGrpSpPr/>
          <p:nvPr/>
        </p:nvGrpSpPr>
        <p:grpSpPr>
          <a:xfrm>
            <a:off x="2927341" y="1713671"/>
            <a:ext cx="1285103" cy="1505913"/>
            <a:chOff x="3407622" y="1560331"/>
            <a:chExt cx="1285103" cy="1505913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756041D9-9175-4FED-BF05-4B797653AF99}"/>
                </a:ext>
              </a:extLst>
            </p:cNvPr>
            <p:cNvGrpSpPr/>
            <p:nvPr/>
          </p:nvGrpSpPr>
          <p:grpSpPr>
            <a:xfrm>
              <a:off x="3407622" y="1605510"/>
              <a:ext cx="1285103" cy="1460734"/>
              <a:chOff x="10255217" y="-2062988"/>
              <a:chExt cx="1285103" cy="1460734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7326E744-29BD-443E-8CEA-202460C7D3AD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DF03E543-723E-4C72-AF20-63B4203318CE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23BD0FD-8B95-4BD3-9915-0BF1B5AC31FE}"/>
                </a:ext>
              </a:extLst>
            </p:cNvPr>
            <p:cNvSpPr txBox="1"/>
            <p:nvPr/>
          </p:nvSpPr>
          <p:spPr>
            <a:xfrm>
              <a:off x="3567615" y="1560331"/>
              <a:ext cx="97334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저장소</a:t>
              </a: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084F3901-1F96-48AC-95B3-62DE77412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835" y="2100872"/>
              <a:ext cx="814675" cy="752008"/>
            </a:xfrm>
            <a:prstGeom prst="rect">
              <a:avLst/>
            </a:prstGeom>
          </p:spPr>
        </p:pic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A81D270-9FC4-4378-A25A-77061DB8874E}"/>
              </a:ext>
            </a:extLst>
          </p:cNvPr>
          <p:cNvCxnSpPr>
            <a:cxnSpLocks/>
          </p:cNvCxnSpPr>
          <p:nvPr/>
        </p:nvCxnSpPr>
        <p:spPr>
          <a:xfrm>
            <a:off x="2184793" y="1998775"/>
            <a:ext cx="749080" cy="255437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612B1A2-8410-4AC1-B427-F39968BD8241}"/>
              </a:ext>
            </a:extLst>
          </p:cNvPr>
          <p:cNvGrpSpPr/>
          <p:nvPr/>
        </p:nvGrpSpPr>
        <p:grpSpPr>
          <a:xfrm>
            <a:off x="5367132" y="2322524"/>
            <a:ext cx="1368122" cy="1533900"/>
            <a:chOff x="5289696" y="2828061"/>
            <a:chExt cx="1368122" cy="1533900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FB37B19-ED48-41EF-887E-A3734DC46226}"/>
                </a:ext>
              </a:extLst>
            </p:cNvPr>
            <p:cNvGrpSpPr/>
            <p:nvPr/>
          </p:nvGrpSpPr>
          <p:grpSpPr>
            <a:xfrm>
              <a:off x="5306943" y="2856622"/>
              <a:ext cx="1285103" cy="1460734"/>
              <a:chOff x="10255217" y="-2062988"/>
              <a:chExt cx="1285103" cy="1460734"/>
            </a:xfrm>
          </p:grpSpPr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716C2114-A917-48E3-BFDF-31CCC1542BE1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7E12C356-9A3B-4FE5-A2BF-89BAC58001CA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76C0969-4A5F-4E41-BA38-17A8A36797E9}"/>
                </a:ext>
              </a:extLst>
            </p:cNvPr>
            <p:cNvSpPr txBox="1"/>
            <p:nvPr/>
          </p:nvSpPr>
          <p:spPr>
            <a:xfrm>
              <a:off x="5289696" y="2828061"/>
              <a:ext cx="1368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Discovery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AC3889B-1DD2-4EB4-8744-D98A69A6CF3B}"/>
                </a:ext>
              </a:extLst>
            </p:cNvPr>
            <p:cNvSpPr txBox="1"/>
            <p:nvPr/>
          </p:nvSpPr>
          <p:spPr>
            <a:xfrm>
              <a:off x="5323041" y="3807963"/>
              <a:ext cx="13301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Eureka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E702E526-122A-4DF1-BDAB-A369C1026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5491727" y="3142459"/>
              <a:ext cx="925462" cy="945250"/>
            </a:xfrm>
            <a:prstGeom prst="rect">
              <a:avLst/>
            </a:prstGeom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B241966-02D0-4961-9456-E95850FB3F57}"/>
              </a:ext>
            </a:extLst>
          </p:cNvPr>
          <p:cNvGrpSpPr/>
          <p:nvPr/>
        </p:nvGrpSpPr>
        <p:grpSpPr>
          <a:xfrm>
            <a:off x="5555775" y="4239945"/>
            <a:ext cx="2806795" cy="1518837"/>
            <a:chOff x="7028607" y="4157485"/>
            <a:chExt cx="2806795" cy="1518837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D5ED9204-1E5C-4A84-A793-F940E8EA5081}"/>
                </a:ext>
              </a:extLst>
            </p:cNvPr>
            <p:cNvGrpSpPr/>
            <p:nvPr/>
          </p:nvGrpSpPr>
          <p:grpSpPr>
            <a:xfrm>
              <a:off x="7028607" y="4215588"/>
              <a:ext cx="2806795" cy="1460734"/>
              <a:chOff x="10255217" y="-2062988"/>
              <a:chExt cx="1285103" cy="1460734"/>
            </a:xfrm>
          </p:grpSpPr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F32F53F4-E5EC-4A21-B53F-7A3FE6D52D5F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0E50C46-3D5A-498C-90D5-5B7C6890124B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3CE916-6A03-4BBA-A94D-71F2AE4A3607}"/>
                </a:ext>
              </a:extLst>
            </p:cNvPr>
            <p:cNvSpPr txBox="1"/>
            <p:nvPr/>
          </p:nvSpPr>
          <p:spPr>
            <a:xfrm>
              <a:off x="7421889" y="4157485"/>
              <a:ext cx="211275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Microservices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15A32BF-C597-44B0-A349-14F229ADA1FF}"/>
                </a:ext>
              </a:extLst>
            </p:cNvPr>
            <p:cNvSpPr txBox="1"/>
            <p:nvPr/>
          </p:nvSpPr>
          <p:spPr>
            <a:xfrm>
              <a:off x="8119035" y="4576308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1. USER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26" name="그림 125" descr="그리기이(가) 표시된 사진&#10;&#10;자동 생성된 설명">
              <a:extLst>
                <a:ext uri="{FF2B5EF4-FFF2-40B4-BE49-F238E27FC236}">
                  <a16:creationId xmlns:a16="http://schemas.microsoft.com/office/drawing/2014/main" id="{7DF8DC2B-E52B-4052-BFCF-ADB127B0B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2" t="26388" r="25849" b="26381"/>
            <a:stretch/>
          </p:blipFill>
          <p:spPr>
            <a:xfrm>
              <a:off x="7117139" y="4742480"/>
              <a:ext cx="813772" cy="714301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B09138E-E496-4A18-BB27-65835BA5F90E}"/>
                </a:ext>
              </a:extLst>
            </p:cNvPr>
            <p:cNvSpPr txBox="1"/>
            <p:nvPr/>
          </p:nvSpPr>
          <p:spPr>
            <a:xfrm>
              <a:off x="8114510" y="4892691"/>
              <a:ext cx="143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2. QABANK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772E8F-F87F-427F-A741-9F5BE773D121}"/>
                </a:ext>
              </a:extLst>
            </p:cNvPr>
            <p:cNvSpPr txBox="1"/>
            <p:nvPr/>
          </p:nvSpPr>
          <p:spPr>
            <a:xfrm>
              <a:off x="8114510" y="5220541"/>
              <a:ext cx="13247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3. RESULT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09B68F5-AAD4-46F9-8D9A-58AEB63B71CA}"/>
              </a:ext>
            </a:extLst>
          </p:cNvPr>
          <p:cNvCxnSpPr>
            <a:cxnSpLocks/>
          </p:cNvCxnSpPr>
          <p:nvPr/>
        </p:nvCxnSpPr>
        <p:spPr>
          <a:xfrm>
            <a:off x="4709632" y="5152287"/>
            <a:ext cx="880868" cy="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F1FD9A7-A040-4F53-9F14-E20652032A42}"/>
              </a:ext>
            </a:extLst>
          </p:cNvPr>
          <p:cNvCxnSpPr>
            <a:cxnSpLocks/>
          </p:cNvCxnSpPr>
          <p:nvPr/>
        </p:nvCxnSpPr>
        <p:spPr>
          <a:xfrm flipV="1">
            <a:off x="4727562" y="3811819"/>
            <a:ext cx="1208547" cy="7867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50CF71FB-1C1A-46DA-BD92-EBC1751A40D3}"/>
              </a:ext>
            </a:extLst>
          </p:cNvPr>
          <p:cNvCxnSpPr>
            <a:cxnSpLocks/>
          </p:cNvCxnSpPr>
          <p:nvPr/>
        </p:nvCxnSpPr>
        <p:spPr>
          <a:xfrm flipH="1" flipV="1">
            <a:off x="6255893" y="3803279"/>
            <a:ext cx="749543" cy="48746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A4F6AEA5-C46C-4ECB-8F41-429285A0E9A7}"/>
              </a:ext>
            </a:extLst>
          </p:cNvPr>
          <p:cNvGrpSpPr/>
          <p:nvPr/>
        </p:nvGrpSpPr>
        <p:grpSpPr>
          <a:xfrm>
            <a:off x="7745344" y="1758998"/>
            <a:ext cx="1287937" cy="1582128"/>
            <a:chOff x="13136344" y="1533949"/>
            <a:chExt cx="1287937" cy="1582128"/>
          </a:xfrm>
        </p:grpSpPr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67064AC7-2DCD-4C45-A772-D2070B14D154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EC836639-E36A-4ECF-935B-66E9D6452890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65C28E7D-CA0C-4A01-A8BC-7D4C29ADFB72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88E7AA8-9E3A-481C-8989-2974299C466D}"/>
                </a:ext>
              </a:extLst>
            </p:cNvPr>
            <p:cNvSpPr txBox="1"/>
            <p:nvPr/>
          </p:nvSpPr>
          <p:spPr>
            <a:xfrm>
              <a:off x="13421465" y="1533949"/>
              <a:ext cx="74571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Env.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C9F77BA-846C-4B72-BAD5-66787281C6BF}"/>
                </a:ext>
              </a:extLst>
            </p:cNvPr>
            <p:cNvSpPr txBox="1"/>
            <p:nvPr/>
          </p:nvSpPr>
          <p:spPr>
            <a:xfrm>
              <a:off x="13172015" y="2562079"/>
              <a:ext cx="12522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Config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476BC0A3-1802-491C-92D6-4F3CF0F3BA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13305773" y="1864051"/>
              <a:ext cx="925462" cy="945250"/>
            </a:xfrm>
            <a:prstGeom prst="rect">
              <a:avLst/>
            </a:prstGeom>
          </p:spPr>
        </p:pic>
      </p:grp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DEC486D5-C827-4654-A44F-1A4460F9668A}"/>
              </a:ext>
            </a:extLst>
          </p:cNvPr>
          <p:cNvCxnSpPr>
            <a:cxnSpLocks/>
            <a:endCxn id="164" idx="1"/>
          </p:cNvCxnSpPr>
          <p:nvPr/>
        </p:nvCxnSpPr>
        <p:spPr>
          <a:xfrm flipV="1">
            <a:off x="7351558" y="2622360"/>
            <a:ext cx="393786" cy="614448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27C37A6-22A5-454F-99B9-E16A536C1341}"/>
              </a:ext>
            </a:extLst>
          </p:cNvPr>
          <p:cNvSpPr/>
          <p:nvPr/>
        </p:nvSpPr>
        <p:spPr>
          <a:xfrm>
            <a:off x="5305834" y="1927892"/>
            <a:ext cx="1543647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9879AF-CDBD-4F18-9E65-290D65EDC957}"/>
              </a:ext>
            </a:extLst>
          </p:cNvPr>
          <p:cNvSpPr txBox="1"/>
          <p:nvPr/>
        </p:nvSpPr>
        <p:spPr>
          <a:xfrm>
            <a:off x="5379133" y="1874604"/>
            <a:ext cx="13933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Services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92A4520-4FF5-40E4-BDAD-998D00032D19}"/>
              </a:ext>
            </a:extLst>
          </p:cNvPr>
          <p:cNvSpPr/>
          <p:nvPr/>
        </p:nvSpPr>
        <p:spPr>
          <a:xfrm>
            <a:off x="4995572" y="1143362"/>
            <a:ext cx="3874858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5D595DA-9C12-4A94-96A2-342010598FB5}"/>
              </a:ext>
            </a:extLst>
          </p:cNvPr>
          <p:cNvSpPr txBox="1"/>
          <p:nvPr/>
        </p:nvSpPr>
        <p:spPr>
          <a:xfrm>
            <a:off x="5544784" y="1047557"/>
            <a:ext cx="2951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Project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27766FE-3910-4BE2-9A17-632A56A917B3}"/>
              </a:ext>
            </a:extLst>
          </p:cNvPr>
          <p:cNvCxnSpPr>
            <a:cxnSpLocks/>
          </p:cNvCxnSpPr>
          <p:nvPr/>
        </p:nvCxnSpPr>
        <p:spPr>
          <a:xfrm>
            <a:off x="4179614" y="2630216"/>
            <a:ext cx="650214" cy="46165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9826B122-1F7B-4F0B-90B9-74EA76BEFAE5}"/>
              </a:ext>
            </a:extLst>
          </p:cNvPr>
          <p:cNvGrpSpPr/>
          <p:nvPr/>
        </p:nvGrpSpPr>
        <p:grpSpPr>
          <a:xfrm>
            <a:off x="8755856" y="4377140"/>
            <a:ext cx="2421641" cy="1502153"/>
            <a:chOff x="13136344" y="1537709"/>
            <a:chExt cx="1285103" cy="1502153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0817F384-B486-48BB-9BEF-5077150311A9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89" name="사각형: 둥근 모서리 188">
                <a:extLst>
                  <a:ext uri="{FF2B5EF4-FFF2-40B4-BE49-F238E27FC236}">
                    <a16:creationId xmlns:a16="http://schemas.microsoft.com/office/drawing/2014/main" id="{DA11A8EF-1457-4BF6-ABD0-0F10FFF4EE18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EB8FB624-CCC5-4B80-93EE-254A9C4B00A3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CA0B4DB-F165-4613-872B-5F7EF9B89683}"/>
                </a:ext>
              </a:extLst>
            </p:cNvPr>
            <p:cNvSpPr txBox="1"/>
            <p:nvPr/>
          </p:nvSpPr>
          <p:spPr>
            <a:xfrm>
              <a:off x="13328166" y="1537709"/>
              <a:ext cx="9058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AF8F36F-46F4-4FBA-B568-B2349EDE4FB6}"/>
              </a:ext>
            </a:extLst>
          </p:cNvPr>
          <p:cNvGrpSpPr/>
          <p:nvPr/>
        </p:nvGrpSpPr>
        <p:grpSpPr>
          <a:xfrm>
            <a:off x="9364641" y="1738464"/>
            <a:ext cx="1949966" cy="1201317"/>
            <a:chOff x="13136344" y="1540103"/>
            <a:chExt cx="1285103" cy="1575974"/>
          </a:xfrm>
        </p:grpSpPr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A5E4022C-3014-4DD3-A2D3-87527E41C54D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96" name="사각형: 둥근 모서리 195">
                <a:extLst>
                  <a:ext uri="{FF2B5EF4-FFF2-40B4-BE49-F238E27FC236}">
                    <a16:creationId xmlns:a16="http://schemas.microsoft.com/office/drawing/2014/main" id="{5DF7A381-4AD4-4EB5-9AB6-742E61598F27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3504392A-7351-447A-AAA7-E32CE6724C99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9B9477E-F2E3-44B3-AAFE-A8909417C745}"/>
                </a:ext>
              </a:extLst>
            </p:cNvPr>
            <p:cNvSpPr txBox="1"/>
            <p:nvPr/>
          </p:nvSpPr>
          <p:spPr>
            <a:xfrm>
              <a:off x="13500359" y="1540103"/>
              <a:ext cx="602890" cy="464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Queuing</a:t>
              </a:r>
              <a:endParaRPr lang="ko-KR" altLang="en-US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48B5588-136C-40F3-B518-772A4DDBF936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199" name="그림 198" descr="그리기이(가) 표시된 사진&#10;&#10;자동 생성된 설명">
            <a:extLst>
              <a:ext uri="{FF2B5EF4-FFF2-40B4-BE49-F238E27FC236}">
                <a16:creationId xmlns:a16="http://schemas.microsoft.com/office/drawing/2014/main" id="{11787449-CC40-47D7-9063-A8C98C3FAC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537" y="2131674"/>
            <a:ext cx="629436" cy="666971"/>
          </a:xfrm>
          <a:prstGeom prst="rect">
            <a:avLst/>
          </a:prstGeom>
        </p:spPr>
      </p:pic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1434AF61-1A25-456A-88A9-E537089587FF}"/>
              </a:ext>
            </a:extLst>
          </p:cNvPr>
          <p:cNvGrpSpPr/>
          <p:nvPr/>
        </p:nvGrpSpPr>
        <p:grpSpPr>
          <a:xfrm>
            <a:off x="9364641" y="3087204"/>
            <a:ext cx="1973540" cy="1186246"/>
            <a:chOff x="13136343" y="1559874"/>
            <a:chExt cx="1285103" cy="1556203"/>
          </a:xfrm>
        </p:grpSpPr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3FD6DF30-D7F5-4DCB-9F90-4F7FA7BD8E26}"/>
                </a:ext>
              </a:extLst>
            </p:cNvPr>
            <p:cNvGrpSpPr/>
            <p:nvPr/>
          </p:nvGrpSpPr>
          <p:grpSpPr>
            <a:xfrm>
              <a:off x="13136343" y="1579128"/>
              <a:ext cx="1285103" cy="1460734"/>
              <a:chOff x="10255216" y="-2062988"/>
              <a:chExt cx="1285103" cy="1460734"/>
            </a:xfrm>
          </p:grpSpPr>
          <p:sp>
            <p:nvSpPr>
              <p:cNvPr id="211" name="사각형: 둥근 모서리 210">
                <a:extLst>
                  <a:ext uri="{FF2B5EF4-FFF2-40B4-BE49-F238E27FC236}">
                    <a16:creationId xmlns:a16="http://schemas.microsoft.com/office/drawing/2014/main" id="{FFD80E5A-4071-4439-8B46-E590580EC976}"/>
                  </a:ext>
                </a:extLst>
              </p:cNvPr>
              <p:cNvSpPr/>
              <p:nvPr/>
            </p:nvSpPr>
            <p:spPr>
              <a:xfrm>
                <a:off x="10255216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5EFF6741-4EC0-4B06-A268-28FF98EFD697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3CB26D4-212E-4638-8555-27E2682561E1}"/>
                </a:ext>
              </a:extLst>
            </p:cNvPr>
            <p:cNvSpPr txBox="1"/>
            <p:nvPr/>
          </p:nvSpPr>
          <p:spPr>
            <a:xfrm>
              <a:off x="13223866" y="1559874"/>
              <a:ext cx="1119394" cy="383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Logging &amp; Monitoring</a:t>
              </a:r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06764FF-6646-4A04-826B-507978C1CCFD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7" name="그림 21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6508D25A-2EA2-421A-AFBE-56857B8FE0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5" r="13098" b="30129"/>
          <a:stretch/>
        </p:blipFill>
        <p:spPr>
          <a:xfrm>
            <a:off x="10654752" y="3379273"/>
            <a:ext cx="630402" cy="603076"/>
          </a:xfrm>
          <a:prstGeom prst="rect">
            <a:avLst/>
          </a:prstGeom>
        </p:spPr>
      </p:pic>
      <p:pic>
        <p:nvPicPr>
          <p:cNvPr id="215" name="그림 214" descr="그리기이(가) 표시된 사진&#10;&#10;자동 생성된 설명">
            <a:extLst>
              <a:ext uri="{FF2B5EF4-FFF2-40B4-BE49-F238E27FC236}">
                <a16:creationId xmlns:a16="http://schemas.microsoft.com/office/drawing/2014/main" id="{4D8E4900-8E62-4254-A301-6F02425384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05" y="3526536"/>
            <a:ext cx="1080692" cy="38411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9ACAAB13-9DF7-42FB-8E99-3C748D0E8221}"/>
              </a:ext>
            </a:extLst>
          </p:cNvPr>
          <p:cNvSpPr txBox="1"/>
          <p:nvPr/>
        </p:nvSpPr>
        <p:spPr>
          <a:xfrm>
            <a:off x="10460490" y="3571176"/>
            <a:ext cx="3321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18949CE-DCA3-4C25-9B9A-21DEDA400D4A}"/>
              </a:ext>
            </a:extLst>
          </p:cNvPr>
          <p:cNvSpPr txBox="1"/>
          <p:nvPr/>
        </p:nvSpPr>
        <p:spPr>
          <a:xfrm>
            <a:off x="9849776" y="4860385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USER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8761AEC-CAE0-4C45-826A-7BCF22CA2F11}"/>
              </a:ext>
            </a:extLst>
          </p:cNvPr>
          <p:cNvSpPr txBox="1"/>
          <p:nvPr/>
        </p:nvSpPr>
        <p:spPr>
          <a:xfrm>
            <a:off x="9836926" y="5151005"/>
            <a:ext cx="143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QABANK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38D0130-0156-4724-902E-D7BDDB4157CB}"/>
              </a:ext>
            </a:extLst>
          </p:cNvPr>
          <p:cNvSpPr txBox="1"/>
          <p:nvPr/>
        </p:nvSpPr>
        <p:spPr>
          <a:xfrm>
            <a:off x="9846262" y="5441625"/>
            <a:ext cx="1324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RESULT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23" name="그림 222" descr="그리기이(가) 표시된 사진&#10;&#10;자동 생성된 설명">
            <a:extLst>
              <a:ext uri="{FF2B5EF4-FFF2-40B4-BE49-F238E27FC236}">
                <a16:creationId xmlns:a16="http://schemas.microsoft.com/office/drawing/2014/main" id="{73088BD6-A65F-4648-AC16-31FD5F2EBF3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3" t="11043" r="15605" b="15451"/>
          <a:stretch/>
        </p:blipFill>
        <p:spPr>
          <a:xfrm>
            <a:off x="8776907" y="4971359"/>
            <a:ext cx="1061772" cy="647699"/>
          </a:xfrm>
          <a:prstGeom prst="rect">
            <a:avLst/>
          </a:prstGeom>
        </p:spPr>
      </p:pic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709116FB-9D85-496E-9501-76D5DC015328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>
            <a:off x="9030447" y="2484537"/>
            <a:ext cx="454266" cy="137823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BB63977C-7CF8-4E81-A4CB-A77110BD8A63}"/>
              </a:ext>
            </a:extLst>
          </p:cNvPr>
          <p:cNvCxnSpPr>
            <a:cxnSpLocks/>
          </p:cNvCxnSpPr>
          <p:nvPr/>
        </p:nvCxnSpPr>
        <p:spPr>
          <a:xfrm flipH="1" flipV="1">
            <a:off x="7342397" y="3209981"/>
            <a:ext cx="2034055" cy="51521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4AD008E2-FE6F-4D82-A7C8-F7A601A9E8CB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8362570" y="5116231"/>
            <a:ext cx="536103" cy="144264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4F213F76-D0E5-4D20-B417-AC7705EFC2CB}"/>
              </a:ext>
            </a:extLst>
          </p:cNvPr>
          <p:cNvSpPr/>
          <p:nvPr/>
        </p:nvSpPr>
        <p:spPr>
          <a:xfrm>
            <a:off x="465666" y="1047557"/>
            <a:ext cx="11260667" cy="5306877"/>
          </a:xfrm>
          <a:custGeom>
            <a:avLst/>
            <a:gdLst>
              <a:gd name="connsiteX0" fmla="*/ 585293 w 11260667"/>
              <a:gd name="connsiteY0" fmla="*/ 201399 h 5306877"/>
              <a:gd name="connsiteX1" fmla="*/ 347426 w 11260667"/>
              <a:gd name="connsiteY1" fmla="*/ 439266 h 5306877"/>
              <a:gd name="connsiteX2" fmla="*/ 347426 w 11260667"/>
              <a:gd name="connsiteY2" fmla="*/ 4593869 h 5306877"/>
              <a:gd name="connsiteX3" fmla="*/ 585293 w 11260667"/>
              <a:gd name="connsiteY3" fmla="*/ 4831736 h 5306877"/>
              <a:gd name="connsiteX4" fmla="*/ 1536730 w 11260667"/>
              <a:gd name="connsiteY4" fmla="*/ 4831736 h 5306877"/>
              <a:gd name="connsiteX5" fmla="*/ 1774597 w 11260667"/>
              <a:gd name="connsiteY5" fmla="*/ 4593869 h 5306877"/>
              <a:gd name="connsiteX6" fmla="*/ 1774597 w 11260667"/>
              <a:gd name="connsiteY6" fmla="*/ 439266 h 5306877"/>
              <a:gd name="connsiteX7" fmla="*/ 1536730 w 11260667"/>
              <a:gd name="connsiteY7" fmla="*/ 201399 h 5306877"/>
              <a:gd name="connsiteX8" fmla="*/ 884497 w 11260667"/>
              <a:gd name="connsiteY8" fmla="*/ 0 h 5306877"/>
              <a:gd name="connsiteX9" fmla="*/ 10376170 w 11260667"/>
              <a:gd name="connsiteY9" fmla="*/ 0 h 5306877"/>
              <a:gd name="connsiteX10" fmla="*/ 11260667 w 11260667"/>
              <a:gd name="connsiteY10" fmla="*/ 884497 h 5306877"/>
              <a:gd name="connsiteX11" fmla="*/ 11260667 w 11260667"/>
              <a:gd name="connsiteY11" fmla="*/ 4422380 h 5306877"/>
              <a:gd name="connsiteX12" fmla="*/ 10376170 w 11260667"/>
              <a:gd name="connsiteY12" fmla="*/ 5306877 h 5306877"/>
              <a:gd name="connsiteX13" fmla="*/ 884497 w 11260667"/>
              <a:gd name="connsiteY13" fmla="*/ 5306877 h 5306877"/>
              <a:gd name="connsiteX14" fmla="*/ 0 w 11260667"/>
              <a:gd name="connsiteY14" fmla="*/ 4422380 h 5306877"/>
              <a:gd name="connsiteX15" fmla="*/ 0 w 11260667"/>
              <a:gd name="connsiteY15" fmla="*/ 884497 h 5306877"/>
              <a:gd name="connsiteX16" fmla="*/ 884497 w 11260667"/>
              <a:gd name="connsiteY16" fmla="*/ 0 h 530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60667" h="5306877">
                <a:moveTo>
                  <a:pt x="585293" y="201399"/>
                </a:moveTo>
                <a:cubicBezTo>
                  <a:pt x="453923" y="201399"/>
                  <a:pt x="347426" y="307896"/>
                  <a:pt x="347426" y="439266"/>
                </a:cubicBezTo>
                <a:lnTo>
                  <a:pt x="347426" y="4593869"/>
                </a:lnTo>
                <a:cubicBezTo>
                  <a:pt x="347426" y="4725239"/>
                  <a:pt x="453923" y="4831736"/>
                  <a:pt x="585293" y="4831736"/>
                </a:cubicBezTo>
                <a:lnTo>
                  <a:pt x="1536730" y="4831736"/>
                </a:lnTo>
                <a:cubicBezTo>
                  <a:pt x="1668100" y="4831736"/>
                  <a:pt x="1774597" y="4725239"/>
                  <a:pt x="1774597" y="4593869"/>
                </a:cubicBezTo>
                <a:lnTo>
                  <a:pt x="1774597" y="439266"/>
                </a:lnTo>
                <a:cubicBezTo>
                  <a:pt x="1774597" y="307896"/>
                  <a:pt x="1668100" y="201399"/>
                  <a:pt x="1536730" y="201399"/>
                </a:cubicBezTo>
                <a:close/>
                <a:moveTo>
                  <a:pt x="884497" y="0"/>
                </a:moveTo>
                <a:lnTo>
                  <a:pt x="10376170" y="0"/>
                </a:lnTo>
                <a:cubicBezTo>
                  <a:pt x="10864664" y="0"/>
                  <a:pt x="11260667" y="396003"/>
                  <a:pt x="11260667" y="884497"/>
                </a:cubicBezTo>
                <a:lnTo>
                  <a:pt x="11260667" y="4422380"/>
                </a:lnTo>
                <a:cubicBezTo>
                  <a:pt x="11260667" y="4910874"/>
                  <a:pt x="10864664" y="5306877"/>
                  <a:pt x="10376170" y="5306877"/>
                </a:cubicBezTo>
                <a:lnTo>
                  <a:pt x="884497" y="5306877"/>
                </a:lnTo>
                <a:cubicBezTo>
                  <a:pt x="396003" y="5306877"/>
                  <a:pt x="0" y="4910874"/>
                  <a:pt x="0" y="4422380"/>
                </a:cubicBezTo>
                <a:lnTo>
                  <a:pt x="0" y="884497"/>
                </a:lnTo>
                <a:cubicBezTo>
                  <a:pt x="0" y="396003"/>
                  <a:pt x="396003" y="0"/>
                  <a:pt x="884497" y="0"/>
                </a:cubicBezTo>
                <a:close/>
              </a:path>
            </a:pathLst>
          </a:cu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2301EA0-8D09-4C2A-AF4E-D3B5F23E0760}"/>
              </a:ext>
            </a:extLst>
          </p:cNvPr>
          <p:cNvSpPr txBox="1"/>
          <p:nvPr/>
        </p:nvSpPr>
        <p:spPr>
          <a:xfrm>
            <a:off x="2509149" y="3163949"/>
            <a:ext cx="621035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13. </a:t>
            </a:r>
            <a:r>
              <a: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사용자가 문제 결과 확인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1F668C6-E328-4FC2-9A5B-E9DCA448B0A4}"/>
              </a:ext>
            </a:extLst>
          </p:cNvPr>
          <p:cNvSpPr txBox="1"/>
          <p:nvPr/>
        </p:nvSpPr>
        <p:spPr>
          <a:xfrm>
            <a:off x="9446721" y="354787"/>
            <a:ext cx="2420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Back-end </a:t>
            </a:r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2600535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91658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C334473-1166-4888-9FCD-102E854A7BBA}"/>
              </a:ext>
            </a:extLst>
          </p:cNvPr>
          <p:cNvSpPr/>
          <p:nvPr/>
        </p:nvSpPr>
        <p:spPr>
          <a:xfrm>
            <a:off x="651680" y="1344901"/>
            <a:ext cx="10888640" cy="4670852"/>
          </a:xfrm>
          <a:custGeom>
            <a:avLst/>
            <a:gdLst>
              <a:gd name="connsiteX0" fmla="*/ 2694323 w 10888640"/>
              <a:gd name="connsiteY0" fmla="*/ 0 h 4509229"/>
              <a:gd name="connsiteX1" fmla="*/ 10137425 w 10888640"/>
              <a:gd name="connsiteY1" fmla="*/ 0 h 4509229"/>
              <a:gd name="connsiteX2" fmla="*/ 10888640 w 10888640"/>
              <a:gd name="connsiteY2" fmla="*/ 751215 h 4509229"/>
              <a:gd name="connsiteX3" fmla="*/ 10888640 w 10888640"/>
              <a:gd name="connsiteY3" fmla="*/ 3755984 h 4509229"/>
              <a:gd name="connsiteX4" fmla="*/ 10137425 w 10888640"/>
              <a:gd name="connsiteY4" fmla="*/ 4507199 h 4509229"/>
              <a:gd name="connsiteX5" fmla="*/ 4912968 w 10888640"/>
              <a:gd name="connsiteY5" fmla="*/ 4507199 h 4509229"/>
              <a:gd name="connsiteX6" fmla="*/ 4892830 w 10888640"/>
              <a:gd name="connsiteY6" fmla="*/ 4509229 h 4509229"/>
              <a:gd name="connsiteX7" fmla="*/ 287159 w 10888640"/>
              <a:gd name="connsiteY7" fmla="*/ 4509229 h 4509229"/>
              <a:gd name="connsiteX8" fmla="*/ 0 w 10888640"/>
              <a:gd name="connsiteY8" fmla="*/ 4222070 h 4509229"/>
              <a:gd name="connsiteX9" fmla="*/ 0 w 10888640"/>
              <a:gd name="connsiteY9" fmla="*/ 3073466 h 4509229"/>
              <a:gd name="connsiteX10" fmla="*/ 287159 w 10888640"/>
              <a:gd name="connsiteY10" fmla="*/ 2786307 h 4509229"/>
              <a:gd name="connsiteX11" fmla="*/ 1943108 w 10888640"/>
              <a:gd name="connsiteY11" fmla="*/ 2786307 h 4509229"/>
              <a:gd name="connsiteX12" fmla="*/ 1943108 w 10888640"/>
              <a:gd name="connsiteY12" fmla="*/ 751215 h 4509229"/>
              <a:gd name="connsiteX13" fmla="*/ 2694323 w 10888640"/>
              <a:gd name="connsiteY13" fmla="*/ 0 h 450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88640" h="4509229">
                <a:moveTo>
                  <a:pt x="2694323" y="0"/>
                </a:moveTo>
                <a:lnTo>
                  <a:pt x="10137425" y="0"/>
                </a:lnTo>
                <a:cubicBezTo>
                  <a:pt x="10552310" y="0"/>
                  <a:pt x="10888640" y="336330"/>
                  <a:pt x="10888640" y="751215"/>
                </a:cubicBezTo>
                <a:lnTo>
                  <a:pt x="10888640" y="3755984"/>
                </a:lnTo>
                <a:cubicBezTo>
                  <a:pt x="10888640" y="4170869"/>
                  <a:pt x="10552310" y="4507199"/>
                  <a:pt x="10137425" y="4507199"/>
                </a:cubicBezTo>
                <a:lnTo>
                  <a:pt x="4912968" y="4507199"/>
                </a:lnTo>
                <a:lnTo>
                  <a:pt x="4892830" y="4509229"/>
                </a:lnTo>
                <a:lnTo>
                  <a:pt x="287159" y="4509229"/>
                </a:lnTo>
                <a:cubicBezTo>
                  <a:pt x="128565" y="4509229"/>
                  <a:pt x="0" y="4380664"/>
                  <a:pt x="0" y="4222070"/>
                </a:cubicBezTo>
                <a:lnTo>
                  <a:pt x="0" y="3073466"/>
                </a:lnTo>
                <a:cubicBezTo>
                  <a:pt x="0" y="2914872"/>
                  <a:pt x="128565" y="2786307"/>
                  <a:pt x="287159" y="2786307"/>
                </a:cubicBezTo>
                <a:lnTo>
                  <a:pt x="1943108" y="2786307"/>
                </a:lnTo>
                <a:lnTo>
                  <a:pt x="1943108" y="751215"/>
                </a:lnTo>
                <a:cubicBezTo>
                  <a:pt x="1943108" y="336330"/>
                  <a:pt x="2279439" y="0"/>
                  <a:pt x="269432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75E0CAE2-F357-4DC2-AB5B-119179CBC330}"/>
              </a:ext>
            </a:extLst>
          </p:cNvPr>
          <p:cNvSpPr/>
          <p:nvPr/>
        </p:nvSpPr>
        <p:spPr>
          <a:xfrm>
            <a:off x="3284471" y="2220774"/>
            <a:ext cx="5211506" cy="3717649"/>
          </a:xfrm>
          <a:custGeom>
            <a:avLst/>
            <a:gdLst>
              <a:gd name="connsiteX0" fmla="*/ 1950267 w 5211506"/>
              <a:gd name="connsiteY0" fmla="*/ 0 h 3717649"/>
              <a:gd name="connsiteX1" fmla="*/ 3672790 w 5211506"/>
              <a:gd name="connsiteY1" fmla="*/ 0 h 3717649"/>
              <a:gd name="connsiteX2" fmla="*/ 4103433 w 5211506"/>
              <a:gd name="connsiteY2" fmla="*/ 430643 h 3717649"/>
              <a:gd name="connsiteX3" fmla="*/ 4103433 w 5211506"/>
              <a:gd name="connsiteY3" fmla="*/ 1914276 h 3717649"/>
              <a:gd name="connsiteX4" fmla="*/ 4910938 w 5211506"/>
              <a:gd name="connsiteY4" fmla="*/ 1914276 h 3717649"/>
              <a:gd name="connsiteX5" fmla="*/ 5211506 w 5211506"/>
              <a:gd name="connsiteY5" fmla="*/ 2214844 h 3717649"/>
              <a:gd name="connsiteX6" fmla="*/ 5211506 w 5211506"/>
              <a:gd name="connsiteY6" fmla="*/ 3417081 h 3717649"/>
              <a:gd name="connsiteX7" fmla="*/ 4910938 w 5211506"/>
              <a:gd name="connsiteY7" fmla="*/ 3717649 h 3717649"/>
              <a:gd name="connsiteX8" fmla="*/ 3672790 w 5211506"/>
              <a:gd name="connsiteY8" fmla="*/ 3717649 h 3717649"/>
              <a:gd name="connsiteX9" fmla="*/ 1950267 w 5211506"/>
              <a:gd name="connsiteY9" fmla="*/ 3717649 h 3717649"/>
              <a:gd name="connsiteX10" fmla="*/ 300568 w 5211506"/>
              <a:gd name="connsiteY10" fmla="*/ 3717649 h 3717649"/>
              <a:gd name="connsiteX11" fmla="*/ 0 w 5211506"/>
              <a:gd name="connsiteY11" fmla="*/ 3417081 h 3717649"/>
              <a:gd name="connsiteX12" fmla="*/ 0 w 5211506"/>
              <a:gd name="connsiteY12" fmla="*/ 2214844 h 3717649"/>
              <a:gd name="connsiteX13" fmla="*/ 300568 w 5211506"/>
              <a:gd name="connsiteY13" fmla="*/ 1914276 h 3717649"/>
              <a:gd name="connsiteX14" fmla="*/ 1519624 w 5211506"/>
              <a:gd name="connsiteY14" fmla="*/ 1914276 h 3717649"/>
              <a:gd name="connsiteX15" fmla="*/ 1519624 w 5211506"/>
              <a:gd name="connsiteY15" fmla="*/ 430643 h 3717649"/>
              <a:gd name="connsiteX16" fmla="*/ 1950267 w 5211506"/>
              <a:gd name="connsiteY16" fmla="*/ 0 h 371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11506" h="3717649">
                <a:moveTo>
                  <a:pt x="1950267" y="0"/>
                </a:moveTo>
                <a:lnTo>
                  <a:pt x="3672790" y="0"/>
                </a:lnTo>
                <a:cubicBezTo>
                  <a:pt x="3910628" y="0"/>
                  <a:pt x="4103433" y="192805"/>
                  <a:pt x="4103433" y="430643"/>
                </a:cubicBezTo>
                <a:lnTo>
                  <a:pt x="4103433" y="1914276"/>
                </a:lnTo>
                <a:lnTo>
                  <a:pt x="4910938" y="1914276"/>
                </a:lnTo>
                <a:cubicBezTo>
                  <a:pt x="5076937" y="1914276"/>
                  <a:pt x="5211506" y="2048845"/>
                  <a:pt x="5211506" y="2214844"/>
                </a:cubicBezTo>
                <a:lnTo>
                  <a:pt x="5211506" y="3417081"/>
                </a:lnTo>
                <a:cubicBezTo>
                  <a:pt x="5211506" y="3583080"/>
                  <a:pt x="5076937" y="3717649"/>
                  <a:pt x="4910938" y="3717649"/>
                </a:cubicBezTo>
                <a:lnTo>
                  <a:pt x="3672790" y="3717649"/>
                </a:lnTo>
                <a:lnTo>
                  <a:pt x="1950267" y="3717649"/>
                </a:lnTo>
                <a:lnTo>
                  <a:pt x="300568" y="3717649"/>
                </a:lnTo>
                <a:cubicBezTo>
                  <a:pt x="134569" y="3717649"/>
                  <a:pt x="0" y="3583080"/>
                  <a:pt x="0" y="3417081"/>
                </a:cubicBezTo>
                <a:lnTo>
                  <a:pt x="0" y="2214844"/>
                </a:lnTo>
                <a:cubicBezTo>
                  <a:pt x="0" y="2048845"/>
                  <a:pt x="134569" y="1914276"/>
                  <a:pt x="300568" y="1914276"/>
                </a:cubicBezTo>
                <a:lnTo>
                  <a:pt x="1519624" y="1914276"/>
                </a:lnTo>
                <a:lnTo>
                  <a:pt x="1519624" y="430643"/>
                </a:lnTo>
                <a:cubicBezTo>
                  <a:pt x="1519624" y="192805"/>
                  <a:pt x="1712429" y="0"/>
                  <a:pt x="195026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E9396-B2E3-47F8-BB28-FA40D55832C5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9EEB0C7-8EC7-4E90-9404-669C57F05507}"/>
              </a:ext>
            </a:extLst>
          </p:cNvPr>
          <p:cNvCxnSpPr>
            <a:cxnSpLocks/>
            <a:stCxn id="7" idx="2"/>
            <a:endCxn id="48" idx="0"/>
          </p:cNvCxnSpPr>
          <p:nvPr/>
        </p:nvCxnSpPr>
        <p:spPr>
          <a:xfrm flipH="1">
            <a:off x="1512036" y="2795999"/>
            <a:ext cx="7908" cy="14735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738A1C-5C05-4C23-A05D-992F3A24B8F1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2162496" y="5130904"/>
            <a:ext cx="1348391" cy="199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A838CDC-F04F-4503-A17F-571039D6A6E1}"/>
              </a:ext>
            </a:extLst>
          </p:cNvPr>
          <p:cNvGrpSpPr/>
          <p:nvPr/>
        </p:nvGrpSpPr>
        <p:grpSpPr>
          <a:xfrm>
            <a:off x="877393" y="1335265"/>
            <a:ext cx="1285103" cy="1460734"/>
            <a:chOff x="10255217" y="-2062988"/>
            <a:chExt cx="1285103" cy="146073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81D8760-95C3-47F9-A4C7-C196465A4924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E0863C0-1AD8-4F25-A139-0EB920B19EE5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353EE76D-BC5C-4605-A423-D9F72DC70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394" y="1614899"/>
            <a:ext cx="1181100" cy="1181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482CFA-10B6-4F81-BDB3-1992D50C3F7F}"/>
              </a:ext>
            </a:extLst>
          </p:cNvPr>
          <p:cNvSpPr txBox="1"/>
          <p:nvPr/>
        </p:nvSpPr>
        <p:spPr>
          <a:xfrm>
            <a:off x="1037386" y="1290086"/>
            <a:ext cx="9685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71C6E1F-0F7B-4AC0-8AFB-1495F93E57C2}"/>
              </a:ext>
            </a:extLst>
          </p:cNvPr>
          <p:cNvGrpSpPr/>
          <p:nvPr/>
        </p:nvGrpSpPr>
        <p:grpSpPr>
          <a:xfrm>
            <a:off x="877393" y="4314717"/>
            <a:ext cx="1285103" cy="1460734"/>
            <a:chOff x="10255217" y="-2062988"/>
            <a:chExt cx="1285103" cy="146073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A87690B-D49B-43F8-A719-E43E8D760F78}"/>
                </a:ext>
              </a:extLst>
            </p:cNvPr>
            <p:cNvSpPr/>
            <p:nvPr/>
          </p:nvSpPr>
          <p:spPr>
            <a:xfrm>
              <a:off x="10255217" y="-1887357"/>
              <a:ext cx="1285103" cy="12851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E98B861-3885-4076-ABFE-839B6440C5C7}"/>
                </a:ext>
              </a:extLst>
            </p:cNvPr>
            <p:cNvSpPr/>
            <p:nvPr/>
          </p:nvSpPr>
          <p:spPr>
            <a:xfrm>
              <a:off x="10386990" y="-2062988"/>
              <a:ext cx="1021556" cy="351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A936238-3A58-4004-B869-631EC6B209AC}"/>
              </a:ext>
            </a:extLst>
          </p:cNvPr>
          <p:cNvSpPr txBox="1"/>
          <p:nvPr/>
        </p:nvSpPr>
        <p:spPr>
          <a:xfrm>
            <a:off x="1037386" y="4269538"/>
            <a:ext cx="949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프론트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F357FE0-E5A2-420E-8727-5E08FF56A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3" y="4791771"/>
            <a:ext cx="817273" cy="817273"/>
          </a:xfrm>
          <a:prstGeom prst="rect">
            <a:avLst/>
          </a:prstGeom>
        </p:spPr>
      </p:pic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BF8ACC1-7A49-4851-B579-FC6E4A531785}"/>
              </a:ext>
            </a:extLst>
          </p:cNvPr>
          <p:cNvGrpSpPr/>
          <p:nvPr/>
        </p:nvGrpSpPr>
        <p:grpSpPr>
          <a:xfrm>
            <a:off x="3460087" y="4272338"/>
            <a:ext cx="1285103" cy="1545722"/>
            <a:chOff x="3342002" y="4250088"/>
            <a:chExt cx="1285103" cy="154572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982DFF3-C0E5-4FDB-879C-C9231A6FA5CA}"/>
                </a:ext>
              </a:extLst>
            </p:cNvPr>
            <p:cNvGrpSpPr/>
            <p:nvPr/>
          </p:nvGrpSpPr>
          <p:grpSpPr>
            <a:xfrm>
              <a:off x="3342002" y="4290471"/>
              <a:ext cx="1285103" cy="1460734"/>
              <a:chOff x="10255217" y="-2062988"/>
              <a:chExt cx="1285103" cy="1460734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DB67F92-C2E2-4DC5-B27B-0DB1D9A923F7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EFD063F-E443-48B5-9092-6F000936823B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97BA04D-339F-4DA9-9B93-1D2107B2B8B0}"/>
                </a:ext>
              </a:extLst>
            </p:cNvPr>
            <p:cNvSpPr txBox="1"/>
            <p:nvPr/>
          </p:nvSpPr>
          <p:spPr>
            <a:xfrm>
              <a:off x="3401157" y="4250088"/>
              <a:ext cx="1190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Gateway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C6CAE5-CAD7-4D8A-9E4C-90E250AFA36B}"/>
                </a:ext>
              </a:extLst>
            </p:cNvPr>
            <p:cNvSpPr txBox="1"/>
            <p:nvPr/>
          </p:nvSpPr>
          <p:spPr>
            <a:xfrm>
              <a:off x="3548600" y="5241812"/>
              <a:ext cx="8719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Zuul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4C8651AC-D64A-4A13-889B-B0FBA56E51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3526786" y="4576308"/>
              <a:ext cx="925462" cy="945250"/>
            </a:xfrm>
            <a:prstGeom prst="rect">
              <a:avLst/>
            </a:prstGeom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7068AB6-C1AF-45F7-AF2D-10BE7180A47D}"/>
              </a:ext>
            </a:extLst>
          </p:cNvPr>
          <p:cNvGrpSpPr/>
          <p:nvPr/>
        </p:nvGrpSpPr>
        <p:grpSpPr>
          <a:xfrm>
            <a:off x="2927341" y="1713671"/>
            <a:ext cx="1285103" cy="1505913"/>
            <a:chOff x="3407622" y="1560331"/>
            <a:chExt cx="1285103" cy="1505913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756041D9-9175-4FED-BF05-4B797653AF99}"/>
                </a:ext>
              </a:extLst>
            </p:cNvPr>
            <p:cNvGrpSpPr/>
            <p:nvPr/>
          </p:nvGrpSpPr>
          <p:grpSpPr>
            <a:xfrm>
              <a:off x="3407622" y="1605510"/>
              <a:ext cx="1285103" cy="1460734"/>
              <a:chOff x="10255217" y="-2062988"/>
              <a:chExt cx="1285103" cy="1460734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7326E744-29BD-443E-8CEA-202460C7D3AD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DF03E543-723E-4C72-AF20-63B4203318CE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23BD0FD-8B95-4BD3-9915-0BF1B5AC31FE}"/>
                </a:ext>
              </a:extLst>
            </p:cNvPr>
            <p:cNvSpPr txBox="1"/>
            <p:nvPr/>
          </p:nvSpPr>
          <p:spPr>
            <a:xfrm>
              <a:off x="3567615" y="1560331"/>
              <a:ext cx="97334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저장소</a:t>
              </a: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084F3901-1F96-48AC-95B3-62DE77412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835" y="2100872"/>
              <a:ext cx="814675" cy="752008"/>
            </a:xfrm>
            <a:prstGeom prst="rect">
              <a:avLst/>
            </a:prstGeom>
          </p:spPr>
        </p:pic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A81D270-9FC4-4378-A25A-77061DB8874E}"/>
              </a:ext>
            </a:extLst>
          </p:cNvPr>
          <p:cNvCxnSpPr>
            <a:cxnSpLocks/>
          </p:cNvCxnSpPr>
          <p:nvPr/>
        </p:nvCxnSpPr>
        <p:spPr>
          <a:xfrm>
            <a:off x="2184793" y="1998775"/>
            <a:ext cx="749080" cy="255437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612B1A2-8410-4AC1-B427-F39968BD8241}"/>
              </a:ext>
            </a:extLst>
          </p:cNvPr>
          <p:cNvGrpSpPr/>
          <p:nvPr/>
        </p:nvGrpSpPr>
        <p:grpSpPr>
          <a:xfrm>
            <a:off x="5367132" y="2322524"/>
            <a:ext cx="1368122" cy="1533900"/>
            <a:chOff x="5289696" y="2828061"/>
            <a:chExt cx="1368122" cy="1533900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FB37B19-ED48-41EF-887E-A3734DC46226}"/>
                </a:ext>
              </a:extLst>
            </p:cNvPr>
            <p:cNvGrpSpPr/>
            <p:nvPr/>
          </p:nvGrpSpPr>
          <p:grpSpPr>
            <a:xfrm>
              <a:off x="5306943" y="2856622"/>
              <a:ext cx="1285103" cy="1460734"/>
              <a:chOff x="10255217" y="-2062988"/>
              <a:chExt cx="1285103" cy="1460734"/>
            </a:xfrm>
          </p:grpSpPr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716C2114-A917-48E3-BFDF-31CCC1542BE1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7E12C356-9A3B-4FE5-A2BF-89BAC58001CA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76C0969-4A5F-4E41-BA38-17A8A36797E9}"/>
                </a:ext>
              </a:extLst>
            </p:cNvPr>
            <p:cNvSpPr txBox="1"/>
            <p:nvPr/>
          </p:nvSpPr>
          <p:spPr>
            <a:xfrm>
              <a:off x="5289696" y="2828061"/>
              <a:ext cx="1368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Discovery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AC3889B-1DD2-4EB4-8744-D98A69A6CF3B}"/>
                </a:ext>
              </a:extLst>
            </p:cNvPr>
            <p:cNvSpPr txBox="1"/>
            <p:nvPr/>
          </p:nvSpPr>
          <p:spPr>
            <a:xfrm>
              <a:off x="5323041" y="3807963"/>
              <a:ext cx="13301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Eureka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E702E526-122A-4DF1-BDAB-A369C1026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5491727" y="3142459"/>
              <a:ext cx="925462" cy="945250"/>
            </a:xfrm>
            <a:prstGeom prst="rect">
              <a:avLst/>
            </a:prstGeom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B241966-02D0-4961-9456-E95850FB3F57}"/>
              </a:ext>
            </a:extLst>
          </p:cNvPr>
          <p:cNvGrpSpPr/>
          <p:nvPr/>
        </p:nvGrpSpPr>
        <p:grpSpPr>
          <a:xfrm>
            <a:off x="5555775" y="4239945"/>
            <a:ext cx="2806795" cy="1518837"/>
            <a:chOff x="7028607" y="4157485"/>
            <a:chExt cx="2806795" cy="1518837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D5ED9204-1E5C-4A84-A793-F940E8EA5081}"/>
                </a:ext>
              </a:extLst>
            </p:cNvPr>
            <p:cNvGrpSpPr/>
            <p:nvPr/>
          </p:nvGrpSpPr>
          <p:grpSpPr>
            <a:xfrm>
              <a:off x="7028607" y="4215588"/>
              <a:ext cx="2806795" cy="1460734"/>
              <a:chOff x="10255217" y="-2062988"/>
              <a:chExt cx="1285103" cy="1460734"/>
            </a:xfrm>
          </p:grpSpPr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F32F53F4-E5EC-4A21-B53F-7A3FE6D52D5F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0E50C46-3D5A-498C-90D5-5B7C6890124B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3CE916-6A03-4BBA-A94D-71F2AE4A3607}"/>
                </a:ext>
              </a:extLst>
            </p:cNvPr>
            <p:cNvSpPr txBox="1"/>
            <p:nvPr/>
          </p:nvSpPr>
          <p:spPr>
            <a:xfrm>
              <a:off x="7421889" y="4157485"/>
              <a:ext cx="211275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Microservices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15A32BF-C597-44B0-A349-14F229ADA1FF}"/>
                </a:ext>
              </a:extLst>
            </p:cNvPr>
            <p:cNvSpPr txBox="1"/>
            <p:nvPr/>
          </p:nvSpPr>
          <p:spPr>
            <a:xfrm>
              <a:off x="8119035" y="4576308"/>
              <a:ext cx="1018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1. USER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26" name="그림 125" descr="그리기이(가) 표시된 사진&#10;&#10;자동 생성된 설명">
              <a:extLst>
                <a:ext uri="{FF2B5EF4-FFF2-40B4-BE49-F238E27FC236}">
                  <a16:creationId xmlns:a16="http://schemas.microsoft.com/office/drawing/2014/main" id="{7DF8DC2B-E52B-4052-BFCF-ADB127B0B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2" t="26388" r="25849" b="26381"/>
            <a:stretch/>
          </p:blipFill>
          <p:spPr>
            <a:xfrm>
              <a:off x="7117139" y="4742480"/>
              <a:ext cx="813772" cy="714301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B09138E-E496-4A18-BB27-65835BA5F90E}"/>
                </a:ext>
              </a:extLst>
            </p:cNvPr>
            <p:cNvSpPr txBox="1"/>
            <p:nvPr/>
          </p:nvSpPr>
          <p:spPr>
            <a:xfrm>
              <a:off x="8114510" y="4892691"/>
              <a:ext cx="143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2. QABANK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772E8F-F87F-427F-A741-9F5BE773D121}"/>
                </a:ext>
              </a:extLst>
            </p:cNvPr>
            <p:cNvSpPr txBox="1"/>
            <p:nvPr/>
          </p:nvSpPr>
          <p:spPr>
            <a:xfrm>
              <a:off x="8114510" y="5220541"/>
              <a:ext cx="13247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3. RESULT</a:t>
              </a:r>
              <a:endPara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09B68F5-AAD4-46F9-8D9A-58AEB63B71CA}"/>
              </a:ext>
            </a:extLst>
          </p:cNvPr>
          <p:cNvCxnSpPr>
            <a:cxnSpLocks/>
          </p:cNvCxnSpPr>
          <p:nvPr/>
        </p:nvCxnSpPr>
        <p:spPr>
          <a:xfrm>
            <a:off x="4709632" y="5152287"/>
            <a:ext cx="880868" cy="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F1FD9A7-A040-4F53-9F14-E20652032A42}"/>
              </a:ext>
            </a:extLst>
          </p:cNvPr>
          <p:cNvCxnSpPr>
            <a:cxnSpLocks/>
          </p:cNvCxnSpPr>
          <p:nvPr/>
        </p:nvCxnSpPr>
        <p:spPr>
          <a:xfrm flipV="1">
            <a:off x="4727562" y="3811819"/>
            <a:ext cx="1208547" cy="786739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50CF71FB-1C1A-46DA-BD92-EBC1751A40D3}"/>
              </a:ext>
            </a:extLst>
          </p:cNvPr>
          <p:cNvCxnSpPr>
            <a:cxnSpLocks/>
          </p:cNvCxnSpPr>
          <p:nvPr/>
        </p:nvCxnSpPr>
        <p:spPr>
          <a:xfrm flipH="1" flipV="1">
            <a:off x="6255893" y="3803279"/>
            <a:ext cx="749543" cy="487466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A4F6AEA5-C46C-4ECB-8F41-429285A0E9A7}"/>
              </a:ext>
            </a:extLst>
          </p:cNvPr>
          <p:cNvGrpSpPr/>
          <p:nvPr/>
        </p:nvGrpSpPr>
        <p:grpSpPr>
          <a:xfrm>
            <a:off x="7745344" y="1758998"/>
            <a:ext cx="1287937" cy="1582128"/>
            <a:chOff x="13136344" y="1533949"/>
            <a:chExt cx="1287937" cy="1582128"/>
          </a:xfrm>
        </p:grpSpPr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67064AC7-2DCD-4C45-A772-D2070B14D154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64" name="사각형: 둥근 모서리 163">
                <a:extLst>
                  <a:ext uri="{FF2B5EF4-FFF2-40B4-BE49-F238E27FC236}">
                    <a16:creationId xmlns:a16="http://schemas.microsoft.com/office/drawing/2014/main" id="{EC836639-E36A-4ECF-935B-66E9D6452890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65C28E7D-CA0C-4A01-A8BC-7D4C29ADFB72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88E7AA8-9E3A-481C-8989-2974299C466D}"/>
                </a:ext>
              </a:extLst>
            </p:cNvPr>
            <p:cNvSpPr txBox="1"/>
            <p:nvPr/>
          </p:nvSpPr>
          <p:spPr>
            <a:xfrm>
              <a:off x="13421465" y="1533949"/>
              <a:ext cx="74571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Env.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C9F77BA-846C-4B72-BAD5-66787281C6BF}"/>
                </a:ext>
              </a:extLst>
            </p:cNvPr>
            <p:cNvSpPr txBox="1"/>
            <p:nvPr/>
          </p:nvSpPr>
          <p:spPr>
            <a:xfrm>
              <a:off x="13172015" y="2562079"/>
              <a:ext cx="12522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Config</a:t>
              </a:r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476BC0A3-1802-491C-92D6-4F3CF0F3BA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26"/>
            <a:stretch/>
          </p:blipFill>
          <p:spPr>
            <a:xfrm>
              <a:off x="13305773" y="1864051"/>
              <a:ext cx="925462" cy="945250"/>
            </a:xfrm>
            <a:prstGeom prst="rect">
              <a:avLst/>
            </a:prstGeom>
          </p:spPr>
        </p:pic>
      </p:grp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DEC486D5-C827-4654-A44F-1A4460F9668A}"/>
              </a:ext>
            </a:extLst>
          </p:cNvPr>
          <p:cNvCxnSpPr>
            <a:cxnSpLocks/>
            <a:endCxn id="164" idx="1"/>
          </p:cNvCxnSpPr>
          <p:nvPr/>
        </p:nvCxnSpPr>
        <p:spPr>
          <a:xfrm flipV="1">
            <a:off x="7351558" y="2622360"/>
            <a:ext cx="393786" cy="614448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27C37A6-22A5-454F-99B9-E16A536C1341}"/>
              </a:ext>
            </a:extLst>
          </p:cNvPr>
          <p:cNvSpPr/>
          <p:nvPr/>
        </p:nvSpPr>
        <p:spPr>
          <a:xfrm>
            <a:off x="5305834" y="1927892"/>
            <a:ext cx="1543647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9879AF-CDBD-4F18-9E65-290D65EDC957}"/>
              </a:ext>
            </a:extLst>
          </p:cNvPr>
          <p:cNvSpPr txBox="1"/>
          <p:nvPr/>
        </p:nvSpPr>
        <p:spPr>
          <a:xfrm>
            <a:off x="5379133" y="1874604"/>
            <a:ext cx="13933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Services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92A4520-4FF5-40E4-BDAD-998D00032D19}"/>
              </a:ext>
            </a:extLst>
          </p:cNvPr>
          <p:cNvSpPr/>
          <p:nvPr/>
        </p:nvSpPr>
        <p:spPr>
          <a:xfrm>
            <a:off x="4995572" y="1143362"/>
            <a:ext cx="3874858" cy="3671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5D595DA-9C12-4A94-96A2-342010598FB5}"/>
              </a:ext>
            </a:extLst>
          </p:cNvPr>
          <p:cNvSpPr txBox="1"/>
          <p:nvPr/>
        </p:nvSpPr>
        <p:spPr>
          <a:xfrm>
            <a:off x="5544784" y="1047557"/>
            <a:ext cx="2951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Project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27766FE-3910-4BE2-9A17-632A56A917B3}"/>
              </a:ext>
            </a:extLst>
          </p:cNvPr>
          <p:cNvCxnSpPr>
            <a:cxnSpLocks/>
          </p:cNvCxnSpPr>
          <p:nvPr/>
        </p:nvCxnSpPr>
        <p:spPr>
          <a:xfrm>
            <a:off x="4179614" y="2630216"/>
            <a:ext cx="650214" cy="46165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9826B122-1F7B-4F0B-90B9-74EA76BEFAE5}"/>
              </a:ext>
            </a:extLst>
          </p:cNvPr>
          <p:cNvGrpSpPr/>
          <p:nvPr/>
        </p:nvGrpSpPr>
        <p:grpSpPr>
          <a:xfrm>
            <a:off x="8755856" y="4377140"/>
            <a:ext cx="2421641" cy="1502153"/>
            <a:chOff x="13136344" y="1537709"/>
            <a:chExt cx="1285103" cy="1502153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0817F384-B486-48BB-9BEF-5077150311A9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89" name="사각형: 둥근 모서리 188">
                <a:extLst>
                  <a:ext uri="{FF2B5EF4-FFF2-40B4-BE49-F238E27FC236}">
                    <a16:creationId xmlns:a16="http://schemas.microsoft.com/office/drawing/2014/main" id="{DA11A8EF-1457-4BF6-ABD0-0F10FFF4EE18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EB8FB624-CCC5-4B80-93EE-254A9C4B00A3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CA0B4DB-F165-4613-872B-5F7EF9B89683}"/>
                </a:ext>
              </a:extLst>
            </p:cNvPr>
            <p:cNvSpPr txBox="1"/>
            <p:nvPr/>
          </p:nvSpPr>
          <p:spPr>
            <a:xfrm>
              <a:off x="13328166" y="1537709"/>
              <a:ext cx="9058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DB</a:t>
              </a:r>
              <a:endPara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AF8F36F-46F4-4FBA-B568-B2349EDE4FB6}"/>
              </a:ext>
            </a:extLst>
          </p:cNvPr>
          <p:cNvGrpSpPr/>
          <p:nvPr/>
        </p:nvGrpSpPr>
        <p:grpSpPr>
          <a:xfrm>
            <a:off x="9364641" y="1738464"/>
            <a:ext cx="1949966" cy="1201317"/>
            <a:chOff x="13136344" y="1540103"/>
            <a:chExt cx="1285103" cy="1575974"/>
          </a:xfrm>
        </p:grpSpPr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A5E4022C-3014-4DD3-A2D3-87527E41C54D}"/>
                </a:ext>
              </a:extLst>
            </p:cNvPr>
            <p:cNvGrpSpPr/>
            <p:nvPr/>
          </p:nvGrpSpPr>
          <p:grpSpPr>
            <a:xfrm>
              <a:off x="13136344" y="1579128"/>
              <a:ext cx="1285103" cy="1460734"/>
              <a:chOff x="10255217" y="-2062988"/>
              <a:chExt cx="1285103" cy="1460734"/>
            </a:xfrm>
          </p:grpSpPr>
          <p:sp>
            <p:nvSpPr>
              <p:cNvPr id="196" name="사각형: 둥근 모서리 195">
                <a:extLst>
                  <a:ext uri="{FF2B5EF4-FFF2-40B4-BE49-F238E27FC236}">
                    <a16:creationId xmlns:a16="http://schemas.microsoft.com/office/drawing/2014/main" id="{5DF7A381-4AD4-4EB5-9AB6-742E61598F27}"/>
                  </a:ext>
                </a:extLst>
              </p:cNvPr>
              <p:cNvSpPr/>
              <p:nvPr/>
            </p:nvSpPr>
            <p:spPr>
              <a:xfrm>
                <a:off x="10255217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3504392A-7351-447A-AAA7-E32CE6724C99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9B9477E-F2E3-44B3-AAFE-A8909417C745}"/>
                </a:ext>
              </a:extLst>
            </p:cNvPr>
            <p:cNvSpPr txBox="1"/>
            <p:nvPr/>
          </p:nvSpPr>
          <p:spPr>
            <a:xfrm>
              <a:off x="13500359" y="1540103"/>
              <a:ext cx="602890" cy="464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Queuing</a:t>
              </a:r>
              <a:endParaRPr lang="ko-KR" altLang="en-US" sz="17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48B5588-136C-40F3-B518-772A4DDBF936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199" name="그림 198" descr="그리기이(가) 표시된 사진&#10;&#10;자동 생성된 설명">
            <a:extLst>
              <a:ext uri="{FF2B5EF4-FFF2-40B4-BE49-F238E27FC236}">
                <a16:creationId xmlns:a16="http://schemas.microsoft.com/office/drawing/2014/main" id="{11787449-CC40-47D7-9063-A8C98C3FAC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537" y="2131674"/>
            <a:ext cx="629436" cy="666971"/>
          </a:xfrm>
          <a:prstGeom prst="rect">
            <a:avLst/>
          </a:prstGeom>
        </p:spPr>
      </p:pic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1434AF61-1A25-456A-88A9-E537089587FF}"/>
              </a:ext>
            </a:extLst>
          </p:cNvPr>
          <p:cNvGrpSpPr/>
          <p:nvPr/>
        </p:nvGrpSpPr>
        <p:grpSpPr>
          <a:xfrm>
            <a:off x="9364641" y="3087204"/>
            <a:ext cx="1973540" cy="1186246"/>
            <a:chOff x="13136343" y="1559874"/>
            <a:chExt cx="1285103" cy="1556203"/>
          </a:xfrm>
        </p:grpSpPr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3FD6DF30-D7F5-4DCB-9F90-4F7FA7BD8E26}"/>
                </a:ext>
              </a:extLst>
            </p:cNvPr>
            <p:cNvGrpSpPr/>
            <p:nvPr/>
          </p:nvGrpSpPr>
          <p:grpSpPr>
            <a:xfrm>
              <a:off x="13136343" y="1579128"/>
              <a:ext cx="1285103" cy="1460734"/>
              <a:chOff x="10255216" y="-2062988"/>
              <a:chExt cx="1285103" cy="1460734"/>
            </a:xfrm>
          </p:grpSpPr>
          <p:sp>
            <p:nvSpPr>
              <p:cNvPr id="211" name="사각형: 둥근 모서리 210">
                <a:extLst>
                  <a:ext uri="{FF2B5EF4-FFF2-40B4-BE49-F238E27FC236}">
                    <a16:creationId xmlns:a16="http://schemas.microsoft.com/office/drawing/2014/main" id="{FFD80E5A-4071-4439-8B46-E590580EC976}"/>
                  </a:ext>
                </a:extLst>
              </p:cNvPr>
              <p:cNvSpPr/>
              <p:nvPr/>
            </p:nvSpPr>
            <p:spPr>
              <a:xfrm>
                <a:off x="10255216" y="-1887357"/>
                <a:ext cx="1285103" cy="128510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5EFF6741-4EC0-4B06-A268-28FF98EFD697}"/>
                  </a:ext>
                </a:extLst>
              </p:cNvPr>
              <p:cNvSpPr/>
              <p:nvPr/>
            </p:nvSpPr>
            <p:spPr>
              <a:xfrm>
                <a:off x="10386990" y="-2062988"/>
                <a:ext cx="1021556" cy="35126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3CB26D4-212E-4638-8555-27E2682561E1}"/>
                </a:ext>
              </a:extLst>
            </p:cNvPr>
            <p:cNvSpPr txBox="1"/>
            <p:nvPr/>
          </p:nvSpPr>
          <p:spPr>
            <a:xfrm>
              <a:off x="13223866" y="1559874"/>
              <a:ext cx="1119394" cy="383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Logging &amp; Monitoring</a:t>
              </a:r>
              <a:endPara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06764FF-6646-4A04-826B-507978C1CCFD}"/>
                </a:ext>
              </a:extLst>
            </p:cNvPr>
            <p:cNvSpPr txBox="1"/>
            <p:nvPr/>
          </p:nvSpPr>
          <p:spPr>
            <a:xfrm>
              <a:off x="13172015" y="2562079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7" name="그림 21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6508D25A-2EA2-421A-AFBE-56857B8FE0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5" r="13098" b="30129"/>
          <a:stretch/>
        </p:blipFill>
        <p:spPr>
          <a:xfrm>
            <a:off x="10654752" y="3379273"/>
            <a:ext cx="630402" cy="603076"/>
          </a:xfrm>
          <a:prstGeom prst="rect">
            <a:avLst/>
          </a:prstGeom>
        </p:spPr>
      </p:pic>
      <p:pic>
        <p:nvPicPr>
          <p:cNvPr id="215" name="그림 214" descr="그리기이(가) 표시된 사진&#10;&#10;자동 생성된 설명">
            <a:extLst>
              <a:ext uri="{FF2B5EF4-FFF2-40B4-BE49-F238E27FC236}">
                <a16:creationId xmlns:a16="http://schemas.microsoft.com/office/drawing/2014/main" id="{4D8E4900-8E62-4254-A301-6F02425384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05" y="3526536"/>
            <a:ext cx="1080692" cy="38411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9ACAAB13-9DF7-42FB-8E99-3C748D0E8221}"/>
              </a:ext>
            </a:extLst>
          </p:cNvPr>
          <p:cNvSpPr txBox="1"/>
          <p:nvPr/>
        </p:nvSpPr>
        <p:spPr>
          <a:xfrm>
            <a:off x="10460490" y="3571176"/>
            <a:ext cx="3321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18949CE-DCA3-4C25-9B9A-21DEDA400D4A}"/>
              </a:ext>
            </a:extLst>
          </p:cNvPr>
          <p:cNvSpPr txBox="1"/>
          <p:nvPr/>
        </p:nvSpPr>
        <p:spPr>
          <a:xfrm>
            <a:off x="9849776" y="4860385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USER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8761AEC-CAE0-4C45-826A-7BCF22CA2F11}"/>
              </a:ext>
            </a:extLst>
          </p:cNvPr>
          <p:cNvSpPr txBox="1"/>
          <p:nvPr/>
        </p:nvSpPr>
        <p:spPr>
          <a:xfrm>
            <a:off x="9836926" y="5151005"/>
            <a:ext cx="143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QABANK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38D0130-0156-4724-902E-D7BDDB4157CB}"/>
              </a:ext>
            </a:extLst>
          </p:cNvPr>
          <p:cNvSpPr txBox="1"/>
          <p:nvPr/>
        </p:nvSpPr>
        <p:spPr>
          <a:xfrm>
            <a:off x="9846262" y="5441625"/>
            <a:ext cx="1324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RESULT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23" name="그림 222" descr="그리기이(가) 표시된 사진&#10;&#10;자동 생성된 설명">
            <a:extLst>
              <a:ext uri="{FF2B5EF4-FFF2-40B4-BE49-F238E27FC236}">
                <a16:creationId xmlns:a16="http://schemas.microsoft.com/office/drawing/2014/main" id="{73088BD6-A65F-4648-AC16-31FD5F2EBF3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3" t="11043" r="15605" b="15451"/>
          <a:stretch/>
        </p:blipFill>
        <p:spPr>
          <a:xfrm>
            <a:off x="8776907" y="4971359"/>
            <a:ext cx="1061772" cy="647699"/>
          </a:xfrm>
          <a:prstGeom prst="rect">
            <a:avLst/>
          </a:prstGeom>
        </p:spPr>
      </p:pic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709116FB-9D85-496E-9501-76D5DC015328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>
            <a:off x="9030447" y="2484537"/>
            <a:ext cx="454266" cy="137823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BB63977C-7CF8-4E81-A4CB-A77110BD8A63}"/>
              </a:ext>
            </a:extLst>
          </p:cNvPr>
          <p:cNvCxnSpPr>
            <a:cxnSpLocks/>
          </p:cNvCxnSpPr>
          <p:nvPr/>
        </p:nvCxnSpPr>
        <p:spPr>
          <a:xfrm flipH="1" flipV="1">
            <a:off x="7342397" y="3209981"/>
            <a:ext cx="2034055" cy="515210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4AD008E2-FE6F-4D82-A7C8-F7A601A9E8CB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8362570" y="5116231"/>
            <a:ext cx="536103" cy="144264"/>
          </a:xfrm>
          <a:prstGeom prst="straightConnector1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9003A588-C6D6-4FC9-A3D4-DEDF81488539}"/>
              </a:ext>
            </a:extLst>
          </p:cNvPr>
          <p:cNvSpPr/>
          <p:nvPr/>
        </p:nvSpPr>
        <p:spPr>
          <a:xfrm>
            <a:off x="465666" y="1047557"/>
            <a:ext cx="11260667" cy="5306877"/>
          </a:xfrm>
          <a:custGeom>
            <a:avLst/>
            <a:gdLst>
              <a:gd name="connsiteX0" fmla="*/ 7542157 w 11260667"/>
              <a:gd name="connsiteY0" fmla="*/ 630686 h 5306877"/>
              <a:gd name="connsiteX1" fmla="*/ 7178715 w 11260667"/>
              <a:gd name="connsiteY1" fmla="*/ 823927 h 5306877"/>
              <a:gd name="connsiteX2" fmla="*/ 7159658 w 11260667"/>
              <a:gd name="connsiteY2" fmla="*/ 859038 h 5306877"/>
              <a:gd name="connsiteX3" fmla="*/ 7126794 w 11260667"/>
              <a:gd name="connsiteY3" fmla="*/ 819207 h 5306877"/>
              <a:gd name="connsiteX4" fmla="*/ 6818963 w 11260667"/>
              <a:gd name="connsiteY4" fmla="*/ 691699 h 5306877"/>
              <a:gd name="connsiteX5" fmla="*/ 4461101 w 11260667"/>
              <a:gd name="connsiteY5" fmla="*/ 691699 h 5306877"/>
              <a:gd name="connsiteX6" fmla="*/ 4025763 w 11260667"/>
              <a:gd name="connsiteY6" fmla="*/ 1127037 h 5306877"/>
              <a:gd name="connsiteX7" fmla="*/ 4025763 w 11260667"/>
              <a:gd name="connsiteY7" fmla="*/ 2784032 h 5306877"/>
              <a:gd name="connsiteX8" fmla="*/ 3090393 w 11260667"/>
              <a:gd name="connsiteY8" fmla="*/ 2784032 h 5306877"/>
              <a:gd name="connsiteX9" fmla="*/ 2728665 w 11260667"/>
              <a:gd name="connsiteY9" fmla="*/ 3145760 h 5306877"/>
              <a:gd name="connsiteX10" fmla="*/ 2728665 w 11260667"/>
              <a:gd name="connsiteY10" fmla="*/ 4592626 h 5306877"/>
              <a:gd name="connsiteX11" fmla="*/ 3090393 w 11260667"/>
              <a:gd name="connsiteY11" fmla="*/ 4954354 h 5306877"/>
              <a:gd name="connsiteX12" fmla="*/ 7815698 w 11260667"/>
              <a:gd name="connsiteY12" fmla="*/ 4954354 h 5306877"/>
              <a:gd name="connsiteX13" fmla="*/ 8177426 w 11260667"/>
              <a:gd name="connsiteY13" fmla="*/ 4592626 h 5306877"/>
              <a:gd name="connsiteX14" fmla="*/ 8177426 w 11260667"/>
              <a:gd name="connsiteY14" fmla="*/ 3260410 h 5306877"/>
              <a:gd name="connsiteX15" fmla="*/ 10584999 w 11260667"/>
              <a:gd name="connsiteY15" fmla="*/ 3260410 h 5306877"/>
              <a:gd name="connsiteX16" fmla="*/ 11023295 w 11260667"/>
              <a:gd name="connsiteY16" fmla="*/ 2822114 h 5306877"/>
              <a:gd name="connsiteX17" fmla="*/ 11023295 w 11260667"/>
              <a:gd name="connsiteY17" fmla="*/ 1068982 h 5306877"/>
              <a:gd name="connsiteX18" fmla="*/ 10584999 w 11260667"/>
              <a:gd name="connsiteY18" fmla="*/ 630686 h 5306877"/>
              <a:gd name="connsiteX19" fmla="*/ 884497 w 11260667"/>
              <a:gd name="connsiteY19" fmla="*/ 0 h 5306877"/>
              <a:gd name="connsiteX20" fmla="*/ 10376170 w 11260667"/>
              <a:gd name="connsiteY20" fmla="*/ 0 h 5306877"/>
              <a:gd name="connsiteX21" fmla="*/ 11260667 w 11260667"/>
              <a:gd name="connsiteY21" fmla="*/ 884497 h 5306877"/>
              <a:gd name="connsiteX22" fmla="*/ 11260667 w 11260667"/>
              <a:gd name="connsiteY22" fmla="*/ 4422380 h 5306877"/>
              <a:gd name="connsiteX23" fmla="*/ 10376170 w 11260667"/>
              <a:gd name="connsiteY23" fmla="*/ 5306877 h 5306877"/>
              <a:gd name="connsiteX24" fmla="*/ 884497 w 11260667"/>
              <a:gd name="connsiteY24" fmla="*/ 5306877 h 5306877"/>
              <a:gd name="connsiteX25" fmla="*/ 0 w 11260667"/>
              <a:gd name="connsiteY25" fmla="*/ 4422380 h 5306877"/>
              <a:gd name="connsiteX26" fmla="*/ 0 w 11260667"/>
              <a:gd name="connsiteY26" fmla="*/ 884497 h 5306877"/>
              <a:gd name="connsiteX27" fmla="*/ 884497 w 11260667"/>
              <a:gd name="connsiteY27" fmla="*/ 0 h 5306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260667" h="5306877">
                <a:moveTo>
                  <a:pt x="7542157" y="630686"/>
                </a:moveTo>
                <a:cubicBezTo>
                  <a:pt x="7390867" y="630686"/>
                  <a:pt x="7257480" y="707339"/>
                  <a:pt x="7178715" y="823927"/>
                </a:cubicBezTo>
                <a:lnTo>
                  <a:pt x="7159658" y="859038"/>
                </a:lnTo>
                <a:lnTo>
                  <a:pt x="7126794" y="819207"/>
                </a:lnTo>
                <a:cubicBezTo>
                  <a:pt x="7048013" y="740426"/>
                  <a:pt x="6939179" y="691699"/>
                  <a:pt x="6818963" y="691699"/>
                </a:cubicBezTo>
                <a:lnTo>
                  <a:pt x="4461101" y="691699"/>
                </a:lnTo>
                <a:cubicBezTo>
                  <a:pt x="4220670" y="691699"/>
                  <a:pt x="4025763" y="886606"/>
                  <a:pt x="4025763" y="1127037"/>
                </a:cubicBezTo>
                <a:lnTo>
                  <a:pt x="4025763" y="2784032"/>
                </a:lnTo>
                <a:lnTo>
                  <a:pt x="3090393" y="2784032"/>
                </a:lnTo>
                <a:cubicBezTo>
                  <a:pt x="2890616" y="2784032"/>
                  <a:pt x="2728665" y="2945983"/>
                  <a:pt x="2728665" y="3145760"/>
                </a:cubicBezTo>
                <a:lnTo>
                  <a:pt x="2728665" y="4592626"/>
                </a:lnTo>
                <a:cubicBezTo>
                  <a:pt x="2728665" y="4792403"/>
                  <a:pt x="2890616" y="4954354"/>
                  <a:pt x="3090393" y="4954354"/>
                </a:cubicBezTo>
                <a:lnTo>
                  <a:pt x="7815698" y="4954354"/>
                </a:lnTo>
                <a:cubicBezTo>
                  <a:pt x="8015475" y="4954354"/>
                  <a:pt x="8177426" y="4792403"/>
                  <a:pt x="8177426" y="4592626"/>
                </a:cubicBezTo>
                <a:lnTo>
                  <a:pt x="8177426" y="3260410"/>
                </a:lnTo>
                <a:lnTo>
                  <a:pt x="10584999" y="3260410"/>
                </a:lnTo>
                <a:cubicBezTo>
                  <a:pt x="10827063" y="3260410"/>
                  <a:pt x="11023295" y="3064178"/>
                  <a:pt x="11023295" y="2822114"/>
                </a:cubicBezTo>
                <a:lnTo>
                  <a:pt x="11023295" y="1068982"/>
                </a:lnTo>
                <a:cubicBezTo>
                  <a:pt x="11023295" y="826918"/>
                  <a:pt x="10827063" y="630686"/>
                  <a:pt x="10584999" y="630686"/>
                </a:cubicBezTo>
                <a:close/>
                <a:moveTo>
                  <a:pt x="884497" y="0"/>
                </a:moveTo>
                <a:lnTo>
                  <a:pt x="10376170" y="0"/>
                </a:lnTo>
                <a:cubicBezTo>
                  <a:pt x="10864664" y="0"/>
                  <a:pt x="11260667" y="396003"/>
                  <a:pt x="11260667" y="884497"/>
                </a:cubicBezTo>
                <a:lnTo>
                  <a:pt x="11260667" y="4422380"/>
                </a:lnTo>
                <a:cubicBezTo>
                  <a:pt x="11260667" y="4910874"/>
                  <a:pt x="10864664" y="5306877"/>
                  <a:pt x="10376170" y="5306877"/>
                </a:cubicBezTo>
                <a:lnTo>
                  <a:pt x="884497" y="5306877"/>
                </a:lnTo>
                <a:cubicBezTo>
                  <a:pt x="396003" y="5306877"/>
                  <a:pt x="0" y="4910874"/>
                  <a:pt x="0" y="4422380"/>
                </a:cubicBezTo>
                <a:lnTo>
                  <a:pt x="0" y="884497"/>
                </a:lnTo>
                <a:cubicBezTo>
                  <a:pt x="0" y="396003"/>
                  <a:pt x="396003" y="0"/>
                  <a:pt x="884497" y="0"/>
                </a:cubicBezTo>
                <a:close/>
              </a:path>
            </a:pathLst>
          </a:cu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339F014-089B-4C35-9999-3A28C8DF00F0}"/>
              </a:ext>
            </a:extLst>
          </p:cNvPr>
          <p:cNvSpPr txBox="1"/>
          <p:nvPr/>
        </p:nvSpPr>
        <p:spPr>
          <a:xfrm>
            <a:off x="555816" y="1930506"/>
            <a:ext cx="28536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뒷받침 되는 인프라</a:t>
            </a:r>
            <a:b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RabbitMQ</a:t>
            </a:r>
          </a:p>
          <a:p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ELK Elastic</a:t>
            </a:r>
          </a:p>
          <a:p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ZIPKIN</a:t>
            </a:r>
            <a:endParaRPr lang="ko-KR" altLang="en-US" sz="3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68F4183-CC84-4B8E-B0C7-21909478B13D}"/>
              </a:ext>
            </a:extLst>
          </p:cNvPr>
          <p:cNvSpPr txBox="1"/>
          <p:nvPr/>
        </p:nvSpPr>
        <p:spPr>
          <a:xfrm>
            <a:off x="9446721" y="354787"/>
            <a:ext cx="2420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Back-end </a:t>
            </a:r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4223840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91658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0EEF6-049C-487F-B585-9796F0E36BE3}"/>
              </a:ext>
            </a:extLst>
          </p:cNvPr>
          <p:cNvSpPr txBox="1"/>
          <p:nvPr/>
        </p:nvSpPr>
        <p:spPr>
          <a:xfrm>
            <a:off x="11125070" y="353169"/>
            <a:ext cx="792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시연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90942-5FC5-485C-AD5B-BC5DFE5345F4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88D974BC-AFB7-4F31-9A64-DFB1DA379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473" y="463743"/>
            <a:ext cx="6289091" cy="628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05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91658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0EEF6-049C-487F-B585-9796F0E36BE3}"/>
              </a:ext>
            </a:extLst>
          </p:cNvPr>
          <p:cNvSpPr txBox="1"/>
          <p:nvPr/>
        </p:nvSpPr>
        <p:spPr>
          <a:xfrm>
            <a:off x="10385184" y="353169"/>
            <a:ext cx="15456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 효과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90942-5FC5-485C-AD5B-BC5DFE5345F4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104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91658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0EEF6-049C-487F-B585-9796F0E36BE3}"/>
              </a:ext>
            </a:extLst>
          </p:cNvPr>
          <p:cNvSpPr txBox="1"/>
          <p:nvPr/>
        </p:nvSpPr>
        <p:spPr>
          <a:xfrm>
            <a:off x="8477610" y="349391"/>
            <a:ext cx="3422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향후 개선 및 발전 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47618-3F3F-4EA3-BBA6-1A161ED9FFDF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5F2AA7-012C-4A16-8045-6D06CB8372D1}"/>
              </a:ext>
            </a:extLst>
          </p:cNvPr>
          <p:cNvSpPr txBox="1"/>
          <p:nvPr/>
        </p:nvSpPr>
        <p:spPr>
          <a:xfrm>
            <a:off x="2379496" y="1668231"/>
            <a:ext cx="223971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개선 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461C61-5CEE-4A53-8F9B-5C8FD2F4206A}"/>
              </a:ext>
            </a:extLst>
          </p:cNvPr>
          <p:cNvSpPr txBox="1"/>
          <p:nvPr/>
        </p:nvSpPr>
        <p:spPr>
          <a:xfrm>
            <a:off x="7689932" y="1668231"/>
            <a:ext cx="225093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발전 사항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272388-4BFC-45DA-ACAD-D6DADA8B58B7}"/>
              </a:ext>
            </a:extLst>
          </p:cNvPr>
          <p:cNvCxnSpPr/>
          <p:nvPr/>
        </p:nvCxnSpPr>
        <p:spPr>
          <a:xfrm>
            <a:off x="1172521" y="2565400"/>
            <a:ext cx="9622479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2993D7E-78EF-4ABD-B103-C1D5FF0934C2}"/>
              </a:ext>
            </a:extLst>
          </p:cNvPr>
          <p:cNvCxnSpPr>
            <a:cxnSpLocks/>
          </p:cNvCxnSpPr>
          <p:nvPr/>
        </p:nvCxnSpPr>
        <p:spPr>
          <a:xfrm flipV="1">
            <a:off x="5983760" y="1752602"/>
            <a:ext cx="1" cy="4592318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A03121-2A9D-4021-B9FD-70E9C52E4DFF}"/>
              </a:ext>
            </a:extLst>
          </p:cNvPr>
          <p:cNvSpPr txBox="1"/>
          <p:nvPr/>
        </p:nvSpPr>
        <p:spPr>
          <a:xfrm>
            <a:off x="1086265" y="2873444"/>
            <a:ext cx="392126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 </a:t>
            </a:r>
            <a:r>
              <a:rPr lang="ko-KR" altLang="en-US" sz="4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관리자 페이지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41B9B-57BD-4FDA-BE3F-EE1E1D0E3286}"/>
              </a:ext>
            </a:extLst>
          </p:cNvPr>
          <p:cNvSpPr txBox="1"/>
          <p:nvPr/>
        </p:nvSpPr>
        <p:spPr>
          <a:xfrm>
            <a:off x="6379588" y="2873444"/>
            <a:ext cx="37577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4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 생성 기능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E899F6-B8A6-46E0-8829-B6F726DFBB4D}"/>
              </a:ext>
            </a:extLst>
          </p:cNvPr>
          <p:cNvSpPr txBox="1"/>
          <p:nvPr/>
        </p:nvSpPr>
        <p:spPr>
          <a:xfrm>
            <a:off x="1086265" y="3745819"/>
            <a:ext cx="48974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4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 유형의 문제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78AF8C-5B32-4C1C-B6CC-80AA49D5982C}"/>
              </a:ext>
            </a:extLst>
          </p:cNvPr>
          <p:cNvSpPr txBox="1"/>
          <p:nvPr/>
        </p:nvSpPr>
        <p:spPr>
          <a:xfrm>
            <a:off x="6366652" y="3745819"/>
            <a:ext cx="48974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4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 유형의 문제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FC7813-663C-411E-AFB4-84D0703C8AB9}"/>
              </a:ext>
            </a:extLst>
          </p:cNvPr>
          <p:cNvSpPr txBox="1"/>
          <p:nvPr/>
        </p:nvSpPr>
        <p:spPr>
          <a:xfrm>
            <a:off x="1086265" y="4618194"/>
            <a:ext cx="325602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4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채점 세분화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63D1F1-9FA9-497F-BA18-B402301F3691}"/>
              </a:ext>
            </a:extLst>
          </p:cNvPr>
          <p:cNvSpPr txBox="1"/>
          <p:nvPr/>
        </p:nvSpPr>
        <p:spPr>
          <a:xfrm>
            <a:off x="6366652" y="4644576"/>
            <a:ext cx="492795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4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시험 결과 통계 기능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A98F33-C69A-4EF4-A9E0-0B04A5FFC26B}"/>
              </a:ext>
            </a:extLst>
          </p:cNvPr>
          <p:cNvSpPr txBox="1"/>
          <p:nvPr/>
        </p:nvSpPr>
        <p:spPr>
          <a:xfrm>
            <a:off x="6338330" y="5403024"/>
            <a:ext cx="281519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4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업적 기능</a:t>
            </a:r>
          </a:p>
        </p:txBody>
      </p:sp>
    </p:spTree>
    <p:extLst>
      <p:ext uri="{BB962C8B-B14F-4D97-AF65-F5344CB8AC3E}">
        <p14:creationId xmlns:p14="http://schemas.microsoft.com/office/powerpoint/2010/main" val="3528782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4">
            <a:extLst>
              <a:ext uri="{FF2B5EF4-FFF2-40B4-BE49-F238E27FC236}">
                <a16:creationId xmlns:a16="http://schemas.microsoft.com/office/drawing/2014/main" id="{C5F87643-946D-41EE-BB09-FD427DE84A9C}"/>
              </a:ext>
            </a:extLst>
          </p:cNvPr>
          <p:cNvSpPr/>
          <p:nvPr/>
        </p:nvSpPr>
        <p:spPr>
          <a:xfrm>
            <a:off x="3024712" y="1408668"/>
            <a:ext cx="6207125" cy="3968750"/>
          </a:xfrm>
          <a:prstGeom prst="roundRect">
            <a:avLst>
              <a:gd name="adj" fmla="val 2557"/>
            </a:avLst>
          </a:prstGeom>
          <a:solidFill>
            <a:schemeClr val="bg1"/>
          </a:solidFill>
          <a:ln>
            <a:noFill/>
          </a:ln>
          <a:effectLst>
            <a:outerShdw blurRad="431800" dist="50800" dir="5400000" algn="ctr" rotWithShape="0">
              <a:srgbClr val="F1543F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02012-62DC-4529-AEF4-9082AA96A321}"/>
              </a:ext>
            </a:extLst>
          </p:cNvPr>
          <p:cNvSpPr txBox="1"/>
          <p:nvPr/>
        </p:nvSpPr>
        <p:spPr>
          <a:xfrm>
            <a:off x="4725721" y="2243964"/>
            <a:ext cx="2740558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</a:t>
            </a:r>
          </a:p>
          <a:p>
            <a:pPr algn="ctr"/>
            <a:r>
              <a:rPr lang="en-US" altLang="ko-KR" sz="45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 </a:t>
            </a:r>
            <a:br>
              <a:rPr lang="en-US" altLang="ko-KR" sz="45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45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listening</a:t>
            </a:r>
            <a:endParaRPr lang="ko-KR" altLang="en-US" sz="45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55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85292" y="19217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888BB17-2015-46EA-BCDF-81C6DE50CE54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55DB27-4F50-425E-9DF6-26AA1339C305}"/>
              </a:ext>
            </a:extLst>
          </p:cNvPr>
          <p:cNvSpPr txBox="1"/>
          <p:nvPr/>
        </p:nvSpPr>
        <p:spPr>
          <a:xfrm>
            <a:off x="9480003" y="354787"/>
            <a:ext cx="2143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배경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DFAB01D-E442-4A09-A895-29EDB6DB0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" r="29434"/>
          <a:stretch/>
        </p:blipFill>
        <p:spPr>
          <a:xfrm>
            <a:off x="2728332" y="1345367"/>
            <a:ext cx="6759050" cy="1991355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B45A85D-EF58-4036-B9CA-42BCDB5EDA0D}"/>
              </a:ext>
            </a:extLst>
          </p:cNvPr>
          <p:cNvCxnSpPr>
            <a:cxnSpLocks/>
          </p:cNvCxnSpPr>
          <p:nvPr/>
        </p:nvCxnSpPr>
        <p:spPr>
          <a:xfrm flipH="1">
            <a:off x="1913886" y="3039533"/>
            <a:ext cx="1028175" cy="613203"/>
          </a:xfrm>
          <a:prstGeom prst="line">
            <a:avLst/>
          </a:prstGeom>
          <a:ln w="50800">
            <a:solidFill>
              <a:srgbClr val="F154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A4D430-0FD1-47CF-AB73-27CC78ED292B}"/>
              </a:ext>
            </a:extLst>
          </p:cNvPr>
          <p:cNvSpPr txBox="1"/>
          <p:nvPr/>
        </p:nvSpPr>
        <p:spPr>
          <a:xfrm>
            <a:off x="1397724" y="4930746"/>
            <a:ext cx="77235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채용 환경이 변화하고 있다</a:t>
            </a:r>
          </a:p>
        </p:txBody>
      </p:sp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2486AFD1-001C-40AC-83C9-CDDAC58634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" t="66357" r="61882" b="9391"/>
          <a:stretch/>
        </p:blipFill>
        <p:spPr>
          <a:xfrm>
            <a:off x="1790424" y="3652737"/>
            <a:ext cx="6782716" cy="933460"/>
          </a:xfrm>
          <a:prstGeom prst="rect">
            <a:avLst/>
          </a:prstGeom>
          <a:ln w="38100">
            <a:solidFill>
              <a:srgbClr val="F1543F"/>
            </a:solidFill>
          </a:ln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C02057-1BB6-4770-A036-7E545411C9D1}"/>
              </a:ext>
            </a:extLst>
          </p:cNvPr>
          <p:cNvCxnSpPr>
            <a:cxnSpLocks/>
          </p:cNvCxnSpPr>
          <p:nvPr/>
        </p:nvCxnSpPr>
        <p:spPr>
          <a:xfrm>
            <a:off x="6279830" y="3039533"/>
            <a:ext cx="2322303" cy="596900"/>
          </a:xfrm>
          <a:prstGeom prst="line">
            <a:avLst/>
          </a:prstGeom>
          <a:ln w="50800">
            <a:solidFill>
              <a:srgbClr val="F154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A801035-25AF-47F8-8C14-D1A2B15EE649}"/>
              </a:ext>
            </a:extLst>
          </p:cNvPr>
          <p:cNvSpPr txBox="1"/>
          <p:nvPr/>
        </p:nvSpPr>
        <p:spPr>
          <a:xfrm>
            <a:off x="7914145" y="2064045"/>
            <a:ext cx="1317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`20.02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99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91658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888BB17-2015-46EA-BCDF-81C6DE50CE54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55DB27-4F50-425E-9DF6-26AA1339C305}"/>
              </a:ext>
            </a:extLst>
          </p:cNvPr>
          <p:cNvSpPr txBox="1"/>
          <p:nvPr/>
        </p:nvSpPr>
        <p:spPr>
          <a:xfrm>
            <a:off x="9480003" y="354787"/>
            <a:ext cx="2143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배경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63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B8E3EA2-847F-4DC5-97CD-894BA99D9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0" y="1405957"/>
            <a:ext cx="4843843" cy="42248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0870580-B161-46E1-860C-C43181AB81F7}"/>
              </a:ext>
            </a:extLst>
          </p:cNvPr>
          <p:cNvSpPr txBox="1"/>
          <p:nvPr/>
        </p:nvSpPr>
        <p:spPr>
          <a:xfrm>
            <a:off x="1038758" y="5695102"/>
            <a:ext cx="43973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&lt;OKKY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노상범 대표님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`18.03.29&gt;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59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91658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555DB27-4F50-425E-9DF6-26AA1339C305}"/>
              </a:ext>
            </a:extLst>
          </p:cNvPr>
          <p:cNvSpPr txBox="1"/>
          <p:nvPr/>
        </p:nvSpPr>
        <p:spPr>
          <a:xfrm>
            <a:off x="9480003" y="354787"/>
            <a:ext cx="2143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배경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96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B8E3EA2-847F-4DC5-97CD-894BA99D9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0" y="1405957"/>
            <a:ext cx="4843843" cy="4224822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3147E76-C96F-41AC-9646-7BF711F7CB23}"/>
              </a:ext>
            </a:extLst>
          </p:cNvPr>
          <p:cNvSpPr/>
          <p:nvPr/>
        </p:nvSpPr>
        <p:spPr>
          <a:xfrm>
            <a:off x="948266" y="1947334"/>
            <a:ext cx="1124373" cy="207500"/>
          </a:xfrm>
          <a:prstGeom prst="roundRect">
            <a:avLst/>
          </a:prstGeom>
          <a:solidFill>
            <a:srgbClr val="ABB52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70580-B161-46E1-860C-C43181AB81F7}"/>
              </a:ext>
            </a:extLst>
          </p:cNvPr>
          <p:cNvSpPr txBox="1"/>
          <p:nvPr/>
        </p:nvSpPr>
        <p:spPr>
          <a:xfrm>
            <a:off x="1038758" y="5695102"/>
            <a:ext cx="43973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&lt;OKKY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노상범 대표님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`18.03.29&gt;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628E832-9214-4E08-88C6-770C00CDAB50}"/>
              </a:ext>
            </a:extLst>
          </p:cNvPr>
          <p:cNvCxnSpPr>
            <a:cxnSpLocks/>
          </p:cNvCxnSpPr>
          <p:nvPr/>
        </p:nvCxnSpPr>
        <p:spPr>
          <a:xfrm>
            <a:off x="2277458" y="2017336"/>
            <a:ext cx="388194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8D2526-751A-43E7-9D00-7DE638A6176F}"/>
              </a:ext>
            </a:extLst>
          </p:cNvPr>
          <p:cNvSpPr txBox="1"/>
          <p:nvPr/>
        </p:nvSpPr>
        <p:spPr>
          <a:xfrm>
            <a:off x="6581038" y="2895120"/>
            <a:ext cx="458010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현업에서는 신입 및 경력 개발자들의 </a:t>
            </a:r>
            <a:b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수행 능력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실력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검증하는 </a:t>
            </a:r>
            <a:b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방법이 큰 화두이다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6FF67-9D9B-41C2-AD8D-A9943D5B720E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FD32D8-02FF-496C-9FFC-B52BC18B9B04}"/>
              </a:ext>
            </a:extLst>
          </p:cNvPr>
          <p:cNvSpPr txBox="1"/>
          <p:nvPr/>
        </p:nvSpPr>
        <p:spPr>
          <a:xfrm>
            <a:off x="6769966" y="1722079"/>
            <a:ext cx="37818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개발자 실력검증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A0EAB2E-18DF-4C66-9B8B-83B1290F3486}"/>
              </a:ext>
            </a:extLst>
          </p:cNvPr>
          <p:cNvCxnSpPr>
            <a:cxnSpLocks/>
          </p:cNvCxnSpPr>
          <p:nvPr/>
        </p:nvCxnSpPr>
        <p:spPr>
          <a:xfrm>
            <a:off x="6259411" y="2593181"/>
            <a:ext cx="520630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93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91658" y="206807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555DB27-4F50-425E-9DF6-26AA1339C305}"/>
              </a:ext>
            </a:extLst>
          </p:cNvPr>
          <p:cNvSpPr txBox="1"/>
          <p:nvPr/>
        </p:nvSpPr>
        <p:spPr>
          <a:xfrm>
            <a:off x="9480003" y="354787"/>
            <a:ext cx="2143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배경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290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B8E3EA2-847F-4DC5-97CD-894BA99D9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0" y="1405957"/>
            <a:ext cx="4843843" cy="4224822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3147E76-C96F-41AC-9646-7BF711F7CB23}"/>
              </a:ext>
            </a:extLst>
          </p:cNvPr>
          <p:cNvSpPr/>
          <p:nvPr/>
        </p:nvSpPr>
        <p:spPr>
          <a:xfrm>
            <a:off x="948266" y="1947334"/>
            <a:ext cx="1124373" cy="207500"/>
          </a:xfrm>
          <a:prstGeom prst="roundRect">
            <a:avLst/>
          </a:prstGeom>
          <a:solidFill>
            <a:srgbClr val="ABB52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70580-B161-46E1-860C-C43181AB81F7}"/>
              </a:ext>
            </a:extLst>
          </p:cNvPr>
          <p:cNvSpPr txBox="1"/>
          <p:nvPr/>
        </p:nvSpPr>
        <p:spPr>
          <a:xfrm>
            <a:off x="1038758" y="5695102"/>
            <a:ext cx="43973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&lt;OKKY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노상범 대표님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`18.03.29&gt;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628E832-9214-4E08-88C6-770C00CDAB50}"/>
              </a:ext>
            </a:extLst>
          </p:cNvPr>
          <p:cNvCxnSpPr>
            <a:cxnSpLocks/>
          </p:cNvCxnSpPr>
          <p:nvPr/>
        </p:nvCxnSpPr>
        <p:spPr>
          <a:xfrm>
            <a:off x="4855558" y="2245936"/>
            <a:ext cx="124044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8D2526-751A-43E7-9D00-7DE638A6176F}"/>
              </a:ext>
            </a:extLst>
          </p:cNvPr>
          <p:cNvSpPr txBox="1"/>
          <p:nvPr/>
        </p:nvSpPr>
        <p:spPr>
          <a:xfrm>
            <a:off x="6311798" y="4378673"/>
            <a:ext cx="531267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개발자들의 실력을 평가하는 방법 중 하나인</a:t>
            </a:r>
            <a:b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코딩테스트가 실제로 실력을 평가할 수 있지</a:t>
            </a:r>
            <a:b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못하는 사례가 늘어나고 있다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BD9BE94-127C-4F62-8F5B-CA8AF0D784C0}"/>
              </a:ext>
            </a:extLst>
          </p:cNvPr>
          <p:cNvSpPr/>
          <p:nvPr/>
        </p:nvSpPr>
        <p:spPr>
          <a:xfrm>
            <a:off x="1487357" y="2164264"/>
            <a:ext cx="3275143" cy="207500"/>
          </a:xfrm>
          <a:prstGeom prst="roundRect">
            <a:avLst/>
          </a:prstGeom>
          <a:solidFill>
            <a:srgbClr val="ABB52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C57BD1-D41B-407D-8E3D-E09DD73A0EF8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60E718-2754-4900-B96C-B80F1856A56D}"/>
              </a:ext>
            </a:extLst>
          </p:cNvPr>
          <p:cNvSpPr txBox="1"/>
          <p:nvPr/>
        </p:nvSpPr>
        <p:spPr>
          <a:xfrm>
            <a:off x="6494819" y="1947334"/>
            <a:ext cx="50129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실력 좋은 개발자 분들이 </a:t>
            </a:r>
            <a:b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코딩테스트에서 탈락하는 </a:t>
            </a:r>
            <a:b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사태가 발생했다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A16BA84-361F-4049-8CAE-AF5E88117819}"/>
              </a:ext>
            </a:extLst>
          </p:cNvPr>
          <p:cNvCxnSpPr>
            <a:cxnSpLocks/>
          </p:cNvCxnSpPr>
          <p:nvPr/>
        </p:nvCxnSpPr>
        <p:spPr>
          <a:xfrm>
            <a:off x="6259411" y="4086225"/>
            <a:ext cx="520630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2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85292" y="206806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555DB27-4F50-425E-9DF6-26AA1339C305}"/>
              </a:ext>
            </a:extLst>
          </p:cNvPr>
          <p:cNvSpPr txBox="1"/>
          <p:nvPr/>
        </p:nvSpPr>
        <p:spPr>
          <a:xfrm>
            <a:off x="9480003" y="354787"/>
            <a:ext cx="2143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배경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B8E3EA2-847F-4DC5-97CD-894BA99D9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0" y="1405957"/>
            <a:ext cx="4843843" cy="4224822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3147E76-C96F-41AC-9646-7BF711F7CB23}"/>
              </a:ext>
            </a:extLst>
          </p:cNvPr>
          <p:cNvSpPr/>
          <p:nvPr/>
        </p:nvSpPr>
        <p:spPr>
          <a:xfrm>
            <a:off x="948266" y="1947334"/>
            <a:ext cx="1124373" cy="207500"/>
          </a:xfrm>
          <a:prstGeom prst="roundRect">
            <a:avLst/>
          </a:prstGeom>
          <a:solidFill>
            <a:srgbClr val="ABB52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70580-B161-46E1-860C-C43181AB81F7}"/>
              </a:ext>
            </a:extLst>
          </p:cNvPr>
          <p:cNvSpPr txBox="1"/>
          <p:nvPr/>
        </p:nvSpPr>
        <p:spPr>
          <a:xfrm>
            <a:off x="1038758" y="5695102"/>
            <a:ext cx="43973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&lt;OKKY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노상범 대표님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`18.03.29&gt;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628E832-9214-4E08-88C6-770C00CDAB50}"/>
              </a:ext>
            </a:extLst>
          </p:cNvPr>
          <p:cNvCxnSpPr>
            <a:cxnSpLocks/>
          </p:cNvCxnSpPr>
          <p:nvPr/>
        </p:nvCxnSpPr>
        <p:spPr>
          <a:xfrm>
            <a:off x="5475779" y="3251776"/>
            <a:ext cx="747221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8D2526-751A-43E7-9D00-7DE638A6176F}"/>
              </a:ext>
            </a:extLst>
          </p:cNvPr>
          <p:cNvSpPr txBox="1"/>
          <p:nvPr/>
        </p:nvSpPr>
        <p:spPr>
          <a:xfrm>
            <a:off x="6324498" y="4286125"/>
            <a:ext cx="501130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코딩 테스트 방법이 직무에 따른 특수성을 </a:t>
            </a:r>
            <a:b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고려하지 못해 올바른 역량 평가를 하지 </a:t>
            </a:r>
            <a:b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못하고 있다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BD9BE94-127C-4F62-8F5B-CA8AF0D784C0}"/>
              </a:ext>
            </a:extLst>
          </p:cNvPr>
          <p:cNvSpPr/>
          <p:nvPr/>
        </p:nvSpPr>
        <p:spPr>
          <a:xfrm>
            <a:off x="1487357" y="2164264"/>
            <a:ext cx="3275143" cy="207500"/>
          </a:xfrm>
          <a:prstGeom prst="roundRect">
            <a:avLst/>
          </a:prstGeom>
          <a:solidFill>
            <a:srgbClr val="ABB52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5F40D97-2F6E-4F72-A0ED-1232007C65B7}"/>
              </a:ext>
            </a:extLst>
          </p:cNvPr>
          <p:cNvSpPr/>
          <p:nvPr/>
        </p:nvSpPr>
        <p:spPr>
          <a:xfrm>
            <a:off x="2600325" y="3143852"/>
            <a:ext cx="2835792" cy="207500"/>
          </a:xfrm>
          <a:prstGeom prst="roundRect">
            <a:avLst/>
          </a:prstGeom>
          <a:solidFill>
            <a:srgbClr val="ABB52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8AA1E8-3D67-40CC-B003-80FCF5D02B76}"/>
              </a:ext>
            </a:extLst>
          </p:cNvPr>
          <p:cNvSpPr/>
          <p:nvPr/>
        </p:nvSpPr>
        <p:spPr>
          <a:xfrm>
            <a:off x="948266" y="3325250"/>
            <a:ext cx="1526818" cy="207500"/>
          </a:xfrm>
          <a:prstGeom prst="roundRect">
            <a:avLst/>
          </a:prstGeom>
          <a:solidFill>
            <a:srgbClr val="ABB52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50484C-0FF7-4AF8-A578-906D5EDA1ABC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B3B71B-98E0-422B-A352-717232CF7E8C}"/>
              </a:ext>
            </a:extLst>
          </p:cNvPr>
          <p:cNvSpPr txBox="1"/>
          <p:nvPr/>
        </p:nvSpPr>
        <p:spPr>
          <a:xfrm>
            <a:off x="6259411" y="1947334"/>
            <a:ext cx="56044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어느 포지션에서 어떤 역할</a:t>
            </a:r>
            <a:b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해주는 사람인가에 따라 검증</a:t>
            </a:r>
            <a:b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하는 역량이 달라져야 한다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AA78063-BFB4-4BB4-9ED4-406BB6188F4A}"/>
              </a:ext>
            </a:extLst>
          </p:cNvPr>
          <p:cNvCxnSpPr>
            <a:cxnSpLocks/>
          </p:cNvCxnSpPr>
          <p:nvPr/>
        </p:nvCxnSpPr>
        <p:spPr>
          <a:xfrm>
            <a:off x="6259411" y="4086225"/>
            <a:ext cx="520630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66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89F177-29EE-4FAE-9458-31CE1BCD1A9B}"/>
              </a:ext>
            </a:extLst>
          </p:cNvPr>
          <p:cNvGrpSpPr/>
          <p:nvPr/>
        </p:nvGrpSpPr>
        <p:grpSpPr>
          <a:xfrm>
            <a:off x="285292" y="206806"/>
            <a:ext cx="11625617" cy="6289091"/>
            <a:chOff x="295275" y="323850"/>
            <a:chExt cx="11601450" cy="6210300"/>
          </a:xfrm>
        </p:grpSpPr>
        <p:sp>
          <p:nvSpPr>
            <p:cNvPr id="3" name="모서리가 둥근 직사각형 4">
              <a:extLst>
                <a:ext uri="{FF2B5EF4-FFF2-40B4-BE49-F238E27FC236}">
                  <a16:creationId xmlns:a16="http://schemas.microsoft.com/office/drawing/2014/main" id="{5490F511-C4D2-4F04-B1AB-D2414C4DD025}"/>
                </a:ext>
              </a:extLst>
            </p:cNvPr>
            <p:cNvSpPr/>
            <p:nvPr/>
          </p:nvSpPr>
          <p:spPr>
            <a:xfrm>
              <a:off x="295275" y="323850"/>
              <a:ext cx="11601450" cy="6210300"/>
            </a:xfrm>
            <a:prstGeom prst="roundRect">
              <a:avLst>
                <a:gd name="adj" fmla="val 2557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dist="50800" dir="5400000" algn="ctr" rotWithShape="0">
                <a:srgbClr val="F1543F">
                  <a:alpha val="3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5">
              <a:extLst>
                <a:ext uri="{FF2B5EF4-FFF2-40B4-BE49-F238E27FC236}">
                  <a16:creationId xmlns:a16="http://schemas.microsoft.com/office/drawing/2014/main" id="{A9BF8513-938F-4327-82C2-025573239267}"/>
                </a:ext>
              </a:extLst>
            </p:cNvPr>
            <p:cNvSpPr/>
            <p:nvPr/>
          </p:nvSpPr>
          <p:spPr>
            <a:xfrm>
              <a:off x="295275" y="323851"/>
              <a:ext cx="11601450" cy="788670"/>
            </a:xfrm>
            <a:prstGeom prst="round2SameRect">
              <a:avLst>
                <a:gd name="adj1" fmla="val 2938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F1543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srgbClr val="F1543F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F6B6B2-E75C-4430-A03C-AED003B8F833}"/>
              </a:ext>
            </a:extLst>
          </p:cNvPr>
          <p:cNvGrpSpPr/>
          <p:nvPr/>
        </p:nvGrpSpPr>
        <p:grpSpPr>
          <a:xfrm>
            <a:off x="568461" y="398677"/>
            <a:ext cx="462982" cy="462982"/>
            <a:chOff x="4419668" y="120717"/>
            <a:chExt cx="285682" cy="28568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0D3F27-0855-4995-B2C0-DB3D3F805574}"/>
                </a:ext>
              </a:extLst>
            </p:cNvPr>
            <p:cNvSpPr/>
            <p:nvPr/>
          </p:nvSpPr>
          <p:spPr>
            <a:xfrm>
              <a:off x="4419668" y="120717"/>
              <a:ext cx="285682" cy="285682"/>
            </a:xfrm>
            <a:prstGeom prst="ellipse">
              <a:avLst/>
            </a:prstGeom>
            <a:noFill/>
            <a:ln>
              <a:solidFill>
                <a:srgbClr val="F15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365762F-150C-4628-9011-4051C3C07527}"/>
                </a:ext>
              </a:extLst>
            </p:cNvPr>
            <p:cNvSpPr/>
            <p:nvPr/>
          </p:nvSpPr>
          <p:spPr>
            <a:xfrm rot="5400000">
              <a:off x="4492523" y="175063"/>
              <a:ext cx="205859" cy="177465"/>
            </a:xfrm>
            <a:prstGeom prst="triangle">
              <a:avLst/>
            </a:prstGeom>
            <a:solidFill>
              <a:srgbClr val="F15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555DB27-4F50-425E-9DF6-26AA1339C305}"/>
              </a:ext>
            </a:extLst>
          </p:cNvPr>
          <p:cNvSpPr txBox="1"/>
          <p:nvPr/>
        </p:nvSpPr>
        <p:spPr>
          <a:xfrm>
            <a:off x="9480003" y="354787"/>
            <a:ext cx="2143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배경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7858A-42F1-47A5-BBB7-00CCFF95EED0}"/>
              </a:ext>
            </a:extLst>
          </p:cNvPr>
          <p:cNvSpPr txBox="1"/>
          <p:nvPr/>
        </p:nvSpPr>
        <p:spPr>
          <a:xfrm>
            <a:off x="11779302" y="6498259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AE6BCD-0B63-4967-AA0B-33F2ECF38478}"/>
              </a:ext>
            </a:extLst>
          </p:cNvPr>
          <p:cNvSpPr txBox="1"/>
          <p:nvPr/>
        </p:nvSpPr>
        <p:spPr>
          <a:xfrm>
            <a:off x="149484" y="6498259"/>
            <a:ext cx="10230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`20.06.20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B8E3EA2-847F-4DC5-97CD-894BA99D9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0" y="1405957"/>
            <a:ext cx="4843843" cy="4224822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3147E76-C96F-41AC-9646-7BF711F7CB23}"/>
              </a:ext>
            </a:extLst>
          </p:cNvPr>
          <p:cNvSpPr/>
          <p:nvPr/>
        </p:nvSpPr>
        <p:spPr>
          <a:xfrm>
            <a:off x="948266" y="1947334"/>
            <a:ext cx="1124373" cy="207500"/>
          </a:xfrm>
          <a:prstGeom prst="roundRect">
            <a:avLst/>
          </a:prstGeom>
          <a:solidFill>
            <a:srgbClr val="ABB52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70580-B161-46E1-860C-C43181AB81F7}"/>
              </a:ext>
            </a:extLst>
          </p:cNvPr>
          <p:cNvSpPr txBox="1"/>
          <p:nvPr/>
        </p:nvSpPr>
        <p:spPr>
          <a:xfrm>
            <a:off x="1038758" y="5695102"/>
            <a:ext cx="43973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&lt;OKKY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노상범 대표님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`18.03.29&gt;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BD9BE94-127C-4F62-8F5B-CA8AF0D784C0}"/>
              </a:ext>
            </a:extLst>
          </p:cNvPr>
          <p:cNvSpPr/>
          <p:nvPr/>
        </p:nvSpPr>
        <p:spPr>
          <a:xfrm>
            <a:off x="1487357" y="2164264"/>
            <a:ext cx="3275143" cy="207500"/>
          </a:xfrm>
          <a:prstGeom prst="roundRect">
            <a:avLst/>
          </a:prstGeom>
          <a:solidFill>
            <a:srgbClr val="ABB52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5F40D97-2F6E-4F72-A0ED-1232007C65B7}"/>
              </a:ext>
            </a:extLst>
          </p:cNvPr>
          <p:cNvSpPr/>
          <p:nvPr/>
        </p:nvSpPr>
        <p:spPr>
          <a:xfrm>
            <a:off x="2600325" y="3143852"/>
            <a:ext cx="2835792" cy="207500"/>
          </a:xfrm>
          <a:prstGeom prst="roundRect">
            <a:avLst/>
          </a:prstGeom>
          <a:solidFill>
            <a:srgbClr val="ABB52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8AA1E8-3D67-40CC-B003-80FCF5D02B76}"/>
              </a:ext>
            </a:extLst>
          </p:cNvPr>
          <p:cNvSpPr/>
          <p:nvPr/>
        </p:nvSpPr>
        <p:spPr>
          <a:xfrm>
            <a:off x="948266" y="3325250"/>
            <a:ext cx="1526818" cy="207500"/>
          </a:xfrm>
          <a:prstGeom prst="roundRect">
            <a:avLst/>
          </a:prstGeom>
          <a:solidFill>
            <a:srgbClr val="ABB52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57027C8-FF15-46F0-98D2-356B8CBD55BB}"/>
              </a:ext>
            </a:extLst>
          </p:cNvPr>
          <p:cNvCxnSpPr/>
          <p:nvPr/>
        </p:nvCxnSpPr>
        <p:spPr>
          <a:xfrm>
            <a:off x="6096000" y="1947334"/>
            <a:ext cx="5264150" cy="0"/>
          </a:xfrm>
          <a:prstGeom prst="line">
            <a:avLst/>
          </a:prstGeom>
          <a:ln w="50800">
            <a:solidFill>
              <a:srgbClr val="F154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5AC8FF-1200-4669-A24D-2B936FF1DF90}"/>
              </a:ext>
            </a:extLst>
          </p:cNvPr>
          <p:cNvSpPr txBox="1"/>
          <p:nvPr/>
        </p:nvSpPr>
        <p:spPr>
          <a:xfrm>
            <a:off x="6867458" y="1365014"/>
            <a:ext cx="3873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코딩 테스트의 문제점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AAC0C9-5BF5-4CCE-94AB-E029656B2D83}"/>
              </a:ext>
            </a:extLst>
          </p:cNvPr>
          <p:cNvSpPr txBox="1"/>
          <p:nvPr/>
        </p:nvSpPr>
        <p:spPr>
          <a:xfrm>
            <a:off x="6197509" y="2168429"/>
            <a:ext cx="52373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최고점이 아닌 최저점을 걸려 내기</a:t>
            </a:r>
            <a:b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위한 수단에 불과하다</a:t>
            </a:r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C98216-980B-4F48-A62B-503B17FAC747}"/>
              </a:ext>
            </a:extLst>
          </p:cNvPr>
          <p:cNvSpPr txBox="1"/>
          <p:nvPr/>
        </p:nvSpPr>
        <p:spPr>
          <a:xfrm>
            <a:off x="1172521" y="376732"/>
            <a:ext cx="1555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F154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Scouter</a:t>
            </a:r>
            <a:endParaRPr lang="ko-KR" altLang="en-US" sz="3000" dirty="0">
              <a:solidFill>
                <a:srgbClr val="F154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28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1436</Words>
  <Application>Microsoft Office PowerPoint</Application>
  <PresentationFormat>와이드스크린</PresentationFormat>
  <Paragraphs>637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박예찬</dc:creator>
  <cp:lastModifiedBy>박예찬</cp:lastModifiedBy>
  <cp:revision>76</cp:revision>
  <dcterms:created xsi:type="dcterms:W3CDTF">2020-06-14T12:16:20Z</dcterms:created>
  <dcterms:modified xsi:type="dcterms:W3CDTF">2020-06-18T09:43:05Z</dcterms:modified>
</cp:coreProperties>
</file>