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61" r:id="rId6"/>
    <p:sldId id="271" r:id="rId7"/>
    <p:sldId id="278" r:id="rId8"/>
    <p:sldId id="279" r:id="rId9"/>
    <p:sldId id="272" r:id="rId10"/>
    <p:sldId id="273" r:id="rId11"/>
    <p:sldId id="274" r:id="rId12"/>
    <p:sldId id="27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5E60CBB-B3DF-4FBA-8BB5-5BD89A227AD3}">
          <p14:sldIdLst>
            <p14:sldId id="256"/>
            <p14:sldId id="270"/>
          </p14:sldIdLst>
        </p14:section>
        <p14:section name="Table of Contents" id="{F37DA358-4804-4C72-9CA8-684CB6F03B55}">
          <p14:sldIdLst>
            <p14:sldId id="257"/>
          </p14:sldIdLst>
        </p14:section>
        <p14:section name="Workflow" id="{CC573A87-0444-4BC2-92DE-4C8DD6F8F61F}">
          <p14:sldIdLst>
            <p14:sldId id="263"/>
          </p14:sldIdLst>
        </p14:section>
        <p14:section name="Login" id="{87981DD4-375E-4AAF-AACE-C8FB0E6F09B2}">
          <p14:sldIdLst>
            <p14:sldId id="261"/>
          </p14:sldIdLst>
        </p14:section>
        <p14:section name="Dashboard" id="{7BA86C60-FD15-4485-B783-8C4C6ACA8133}">
          <p14:sldIdLst/>
        </p14:section>
        <p14:section name="Dashboard - (1) 강사" id="{E86EDAED-BEA8-4318-9358-F8BD14DC8E31}">
          <p14:sldIdLst>
            <p14:sldId id="271"/>
          </p14:sldIdLst>
        </p14:section>
        <p14:section name="Dashboard - (2) 수강생" id="{A9C00547-ABF2-49C5-ADA2-7EA62C355527}">
          <p14:sldIdLst>
            <p14:sldId id="278"/>
          </p14:sldIdLst>
        </p14:section>
        <p14:section name="Dashboard - (3) 관리자" id="{0283AB92-C961-41C4-B413-005C921AE0C3}">
          <p14:sldIdLst>
            <p14:sldId id="279"/>
          </p14:sldIdLst>
        </p14:section>
        <p14:section name="강의" id="{6E3CB699-863B-4E43-860A-297397D4C6F5}">
          <p14:sldIdLst>
            <p14:sldId id="272"/>
          </p14:sldIdLst>
        </p14:section>
        <p14:section name="시험 및 연습문제" id="{BB843700-230A-4A77-9530-6B5258FA5EEA}">
          <p14:sldIdLst>
            <p14:sldId id="273"/>
          </p14:sldIdLst>
        </p14:section>
        <p14:section name="질문 게시판" id="{C0E12144-4259-4BD3-B462-6CF8D423812E}">
          <p14:sldIdLst>
            <p14:sldId id="274"/>
          </p14:sldIdLst>
        </p14:section>
        <p14:section name="설정" id="{671ECD3D-6246-44F7-BC67-F293290654B4}">
          <p14:sldIdLst>
            <p14:sldId id="277"/>
          </p14:sldIdLst>
        </p14:section>
        <p14:section name="End of Documents" id="{9EFC564F-F7AB-4D25-B5E1-4FC62408B0F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92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1AFED-DB0B-4995-A016-CF075F35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76B88-44B9-4F6F-8DD5-C872E570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0784E-769F-4828-91D9-7174E6D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EF5F3-C0D5-4DA8-88FA-D2BE4A1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86CA6-D1C1-4141-87BB-BB3C7BD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9B96-1D9D-4612-BAEE-943E37B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0EFD9-12CA-4A1E-A1A7-4B6A59DD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E446-8E48-4E26-8489-B6678630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EDBA-A829-47A6-9987-7DD8C394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F83C-1F37-4417-8A6E-EB97370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DAAC2-D55C-4106-B732-29827A003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8C9CE-8222-4431-B338-A00434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7AB36-39D6-4425-BB28-82BC489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0AD2-C2DE-4222-B027-202340EC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8D787-74FC-46B0-883D-A0FB62A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FDD0-B019-4C8A-BCF1-810ADDCD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DE29D-0269-4C18-9982-B7BA1894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89801-06A5-4233-A98C-E56C9E22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95E1D-85DD-46D8-8694-0DE65474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EEAFF-A95C-4D6B-8A10-AC4CF93B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6808-4E48-445B-A352-4E01EE5B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DF96F-2E13-46D6-87F1-5CAEAE303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E09C1-64F9-42BF-9D5F-E696106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7AAA6-D49C-4331-B81F-F0B83E27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59958-4C0F-4B2A-9B85-D86FF1B7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5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745-D8A4-4C6D-A268-4497E268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BB9A8-06BF-49EA-9882-EFDE66568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8634A-E5EE-443E-9A2E-F494F59B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BF1C5-E53B-4B31-A378-0BCC30C4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D746-27DC-4392-BA1D-9DD614FF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A4B50-68C2-4A7C-834B-F0C33397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9A61-6E5E-4CF1-ABEE-60A6437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D9B7B-BF56-430E-8D9F-E4923364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51F3F-CB1E-4146-8556-03151679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819DA-236B-43F3-A963-89DFB1D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8E4D07-5FCD-4F83-8E17-C831D168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BE6D9-66D1-4B79-BECE-AC6151A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559094-53B7-4165-80B7-9B65589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06E121-9343-4622-B3AC-BC8122D7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2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71EA-B8F2-4DCF-AA02-E1A70A3C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5719C-6C8D-4EFB-A9FC-8185E96A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1E9CD2-A210-4FC5-ACFE-793C71E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27EC1-3B6D-4B04-89C7-B7462F2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821C3-D7A6-4433-A3A4-3A44CBFB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5010D-4063-4172-B593-6B6F0F7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84456-D3F7-4DB9-9B4A-F56ED012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1A7E-D23E-40FB-A262-2742660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FA93-6A9E-439E-BF18-6D332930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D6FFC-B856-47E7-A22A-DFCD3BF0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1B54C-5D7B-49B6-821D-24CA1FBB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87E802-33CD-4D81-B49B-14363AF8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FD519-7596-4F7C-9304-50AF9AB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9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EFFB-5E01-42DD-B2D2-321CD44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89161-73F4-441F-B82A-10EA4BBDD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C65DD-5849-475A-A2E3-895AB95D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F9025-8576-45A7-9BE8-72D238F1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26ED7-814A-4F3F-9D13-E2133B2E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36715-56AB-4398-BCC4-2A143CA1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5DE25-5016-4427-8C9A-EE382C6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86E96-2E5E-47B8-B70A-CC5936D9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398C6-2554-4516-866F-6239DAB5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666B-FE80-4309-8CC6-D82B5DF6EA1E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E428-6EC6-42CA-99F7-FF75DF5D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3E7C4-767D-4FA1-A31B-8B070EDAD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E905-BBE8-430F-A72E-FBF54A3AD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FB635-B5EB-48B9-A982-132E40D0C52E}"/>
              </a:ext>
            </a:extLst>
          </p:cNvPr>
          <p:cNvSpPr txBox="1"/>
          <p:nvPr/>
        </p:nvSpPr>
        <p:spPr>
          <a:xfrm>
            <a:off x="3538844" y="2798058"/>
            <a:ext cx="54864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Storyboard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39942-E883-4C7C-8098-9624ADC9BEA5}"/>
              </a:ext>
            </a:extLst>
          </p:cNvPr>
          <p:cNvSpPr txBox="1"/>
          <p:nvPr/>
        </p:nvSpPr>
        <p:spPr>
          <a:xfrm>
            <a:off x="3538844" y="3538287"/>
            <a:ext cx="1165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2020.05.09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그래픽 4" descr="소셜 네트워크">
            <a:extLst>
              <a:ext uri="{FF2B5EF4-FFF2-40B4-BE49-F238E27FC236}">
                <a16:creationId xmlns:a16="http://schemas.microsoft.com/office/drawing/2014/main" id="{C49F9743-499A-45F5-A8F5-8D7261DB7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7FC86-9E12-4BCA-8616-DDEE9790EC08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28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2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1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소셜 네트워크">
            <a:extLst>
              <a:ext uri="{FF2B5EF4-FFF2-40B4-BE49-F238E27FC236}">
                <a16:creationId xmlns:a16="http://schemas.microsoft.com/office/drawing/2014/main" id="{39EECCF5-BBD0-4254-BDE8-E7FFF618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7009" y="5290458"/>
            <a:ext cx="477981" cy="477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9EAFE-3839-4AAC-A257-8A65C07BE8AB}"/>
              </a:ext>
            </a:extLst>
          </p:cNvPr>
          <p:cNvSpPr txBox="1"/>
          <p:nvPr/>
        </p:nvSpPr>
        <p:spPr>
          <a:xfrm>
            <a:off x="5719946" y="5717195"/>
            <a:ext cx="75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613B5-EE31-487D-951A-797207B56AAE}"/>
              </a:ext>
            </a:extLst>
          </p:cNvPr>
          <p:cNvSpPr txBox="1"/>
          <p:nvPr/>
        </p:nvSpPr>
        <p:spPr>
          <a:xfrm>
            <a:off x="4830616" y="2848858"/>
            <a:ext cx="2796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QnA</a:t>
            </a:r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Session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0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006C4-4DE5-44D5-BF23-3B24DA3AEDCB}"/>
              </a:ext>
            </a:extLst>
          </p:cNvPr>
          <p:cNvSpPr txBox="1"/>
          <p:nvPr/>
        </p:nvSpPr>
        <p:spPr>
          <a:xfrm>
            <a:off x="914400" y="1395351"/>
            <a:ext cx="37941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Revision History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6E6D2-138D-4980-A3C2-29BDC1EA4C19}"/>
              </a:ext>
            </a:extLst>
          </p:cNvPr>
          <p:cNvSpPr txBox="1"/>
          <p:nvPr/>
        </p:nvSpPr>
        <p:spPr>
          <a:xfrm>
            <a:off x="914399" y="2493259"/>
            <a:ext cx="1324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2020.04.25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D9AC-EE73-49CE-A066-AF56BD49ADCD}"/>
              </a:ext>
            </a:extLst>
          </p:cNvPr>
          <p:cNvSpPr txBox="1"/>
          <p:nvPr/>
        </p:nvSpPr>
        <p:spPr>
          <a:xfrm>
            <a:off x="1497282" y="2891084"/>
            <a:ext cx="191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요구사항정의서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9CC26-C048-455F-807F-5AAB33001498}"/>
              </a:ext>
            </a:extLst>
          </p:cNvPr>
          <p:cNvSpPr txBox="1"/>
          <p:nvPr/>
        </p:nvSpPr>
        <p:spPr>
          <a:xfrm>
            <a:off x="914400" y="3350277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2020.04.27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65ECF-78F2-41D7-AA98-F4FAF6F4C34A}"/>
              </a:ext>
            </a:extLst>
          </p:cNvPr>
          <p:cNvSpPr txBox="1"/>
          <p:nvPr/>
        </p:nvSpPr>
        <p:spPr>
          <a:xfrm>
            <a:off x="1497282" y="3718412"/>
            <a:ext cx="223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초안 공유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AB842-B3E1-4B1C-B9CD-7C7CAE266942}"/>
              </a:ext>
            </a:extLst>
          </p:cNvPr>
          <p:cNvSpPr txBox="1"/>
          <p:nvPr/>
        </p:nvSpPr>
        <p:spPr>
          <a:xfrm>
            <a:off x="914400" y="5703584"/>
            <a:ext cx="13240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2020.??.??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955FF-26EC-4415-9AD0-5AB945F858D6}"/>
              </a:ext>
            </a:extLst>
          </p:cNvPr>
          <p:cNvSpPr txBox="1"/>
          <p:nvPr/>
        </p:nvSpPr>
        <p:spPr>
          <a:xfrm>
            <a:off x="1497281" y="6071719"/>
            <a:ext cx="25284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Storyboard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최종본 작성</a:t>
            </a:r>
          </a:p>
        </p:txBody>
      </p:sp>
    </p:spTree>
    <p:extLst>
      <p:ext uri="{BB962C8B-B14F-4D97-AF65-F5344CB8AC3E}">
        <p14:creationId xmlns:p14="http://schemas.microsoft.com/office/powerpoint/2010/main" val="8884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E26892-9382-424F-99D7-F325C037685A}"/>
              </a:ext>
            </a:extLst>
          </p:cNvPr>
          <p:cNvSpPr txBox="1"/>
          <p:nvPr/>
        </p:nvSpPr>
        <p:spPr>
          <a:xfrm>
            <a:off x="760021" y="688769"/>
            <a:ext cx="14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목 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AFFD8-F785-452D-AD4B-32D07F327C08}"/>
              </a:ext>
            </a:extLst>
          </p:cNvPr>
          <p:cNvSpPr txBox="1"/>
          <p:nvPr/>
        </p:nvSpPr>
        <p:spPr>
          <a:xfrm>
            <a:off x="1227116" y="1482437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Workflow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9F632-7B24-46B3-98A3-6BF52426563A}"/>
              </a:ext>
            </a:extLst>
          </p:cNvPr>
          <p:cNvSpPr txBox="1"/>
          <p:nvPr/>
        </p:nvSpPr>
        <p:spPr>
          <a:xfrm>
            <a:off x="1227115" y="2109850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Storyboard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15B19-5B6D-4AB6-8450-73B87469D84E}"/>
              </a:ext>
            </a:extLst>
          </p:cNvPr>
          <p:cNvSpPr txBox="1"/>
          <p:nvPr/>
        </p:nvSpPr>
        <p:spPr>
          <a:xfrm>
            <a:off x="2014845" y="2808514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1) Login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1FC94-6F6D-4C2D-A1C9-E9013936F1DD}"/>
              </a:ext>
            </a:extLst>
          </p:cNvPr>
          <p:cNvSpPr txBox="1"/>
          <p:nvPr/>
        </p:nvSpPr>
        <p:spPr>
          <a:xfrm>
            <a:off x="2014845" y="3208502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개별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Dashboard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658F-73EB-40EE-9C5A-57EEEB8A1D8E}"/>
              </a:ext>
            </a:extLst>
          </p:cNvPr>
          <p:cNvSpPr txBox="1"/>
          <p:nvPr/>
        </p:nvSpPr>
        <p:spPr>
          <a:xfrm>
            <a:off x="2447982" y="3608490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D9D22-A8EF-491F-90B3-FC0FFBEB5B99}"/>
              </a:ext>
            </a:extLst>
          </p:cNvPr>
          <p:cNvSpPr txBox="1"/>
          <p:nvPr/>
        </p:nvSpPr>
        <p:spPr>
          <a:xfrm>
            <a:off x="2014844" y="4582310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E1D16-526C-47E2-A2A3-593F01472AC6}"/>
              </a:ext>
            </a:extLst>
          </p:cNvPr>
          <p:cNvSpPr txBox="1"/>
          <p:nvPr/>
        </p:nvSpPr>
        <p:spPr>
          <a:xfrm>
            <a:off x="2014843" y="4932378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시험 및 연습문제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E5349-43B6-40E4-9B18-4103B0E65BF9}"/>
              </a:ext>
            </a:extLst>
          </p:cNvPr>
          <p:cNvSpPr txBox="1"/>
          <p:nvPr/>
        </p:nvSpPr>
        <p:spPr>
          <a:xfrm>
            <a:off x="1227115" y="5993081"/>
            <a:ext cx="32380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End of Documents</a:t>
            </a:r>
            <a:endParaRPr lang="ko-KR" altLang="en-US" sz="2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CAA57-A799-4D90-A305-A94393976751}"/>
              </a:ext>
            </a:extLst>
          </p:cNvPr>
          <p:cNvSpPr txBox="1"/>
          <p:nvPr/>
        </p:nvSpPr>
        <p:spPr>
          <a:xfrm>
            <a:off x="2424230" y="3909077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(2</a:t>
            </a:r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수강생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EF67E-0B13-444F-BB15-5AB367ED64FE}"/>
              </a:ext>
            </a:extLst>
          </p:cNvPr>
          <p:cNvSpPr txBox="1"/>
          <p:nvPr/>
        </p:nvSpPr>
        <p:spPr>
          <a:xfrm>
            <a:off x="2424229" y="4199369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(3)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관리자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891307-619C-4DD3-AE3A-F21574BA9086}"/>
              </a:ext>
            </a:extLst>
          </p:cNvPr>
          <p:cNvSpPr txBox="1"/>
          <p:nvPr/>
        </p:nvSpPr>
        <p:spPr>
          <a:xfrm>
            <a:off x="2014843" y="5315570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게시판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A422BE-7CF4-49B2-B092-0D3653843C19}"/>
              </a:ext>
            </a:extLst>
          </p:cNvPr>
          <p:cNvSpPr txBox="1"/>
          <p:nvPr/>
        </p:nvSpPr>
        <p:spPr>
          <a:xfrm>
            <a:off x="2014842" y="5655988"/>
            <a:ext cx="32380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6)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525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86DEC-49AB-437C-8D93-1A77F82386F1}"/>
              </a:ext>
            </a:extLst>
          </p:cNvPr>
          <p:cNvSpPr txBox="1"/>
          <p:nvPr/>
        </p:nvSpPr>
        <p:spPr>
          <a:xfrm>
            <a:off x="760021" y="688769"/>
            <a:ext cx="2838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Workflow</a:t>
            </a:r>
            <a:endParaRPr lang="ko-KR" altLang="en-US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9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829317-AFF5-46CB-87C6-D6FBFDDDDA65}"/>
              </a:ext>
            </a:extLst>
          </p:cNvPr>
          <p:cNvSpPr txBox="1"/>
          <p:nvPr/>
        </p:nvSpPr>
        <p:spPr>
          <a:xfrm>
            <a:off x="3088613" y="1864935"/>
            <a:ext cx="27458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r>
              <a:rPr lang="en-US" altLang="ko-KR" sz="3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3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78EBA46-011D-4292-B214-20BDEA35C9C7}"/>
              </a:ext>
            </a:extLst>
          </p:cNvPr>
          <p:cNvCxnSpPr>
            <a:cxnSpLocks/>
          </p:cNvCxnSpPr>
          <p:nvPr/>
        </p:nvCxnSpPr>
        <p:spPr>
          <a:xfrm>
            <a:off x="647477" y="6404493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0479FE0-C714-4903-A7F2-E79388468AAA}"/>
              </a:ext>
            </a:extLst>
          </p:cNvPr>
          <p:cNvSpPr/>
          <p:nvPr/>
        </p:nvSpPr>
        <p:spPr>
          <a:xfrm>
            <a:off x="650469" y="5752718"/>
            <a:ext cx="7524372" cy="646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226189-B307-463B-BBDD-00A42A7D29FF}"/>
              </a:ext>
            </a:extLst>
          </p:cNvPr>
          <p:cNvSpPr txBox="1"/>
          <p:nvPr/>
        </p:nvSpPr>
        <p:spPr>
          <a:xfrm>
            <a:off x="3770547" y="5795942"/>
            <a:ext cx="14219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r>
              <a:rPr lang="en-US" altLang="ko-KR" sz="1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7E44EA-82E8-4B0C-9EDA-4636EEE77CA3}"/>
              </a:ext>
            </a:extLst>
          </p:cNvPr>
          <p:cNvSpPr txBox="1"/>
          <p:nvPr/>
        </p:nvSpPr>
        <p:spPr>
          <a:xfrm>
            <a:off x="3252344" y="6061074"/>
            <a:ext cx="790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Copyright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D59CC07-F337-495E-A05C-9181127BA850}"/>
              </a:ext>
            </a:extLst>
          </p:cNvPr>
          <p:cNvSpPr/>
          <p:nvPr/>
        </p:nvSpPr>
        <p:spPr>
          <a:xfrm>
            <a:off x="3959330" y="6146084"/>
            <a:ext cx="108000" cy="108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C57507-BE68-4E4E-9CAF-BEE8783B7F19}"/>
              </a:ext>
            </a:extLst>
          </p:cNvPr>
          <p:cNvSpPr txBox="1"/>
          <p:nvPr/>
        </p:nvSpPr>
        <p:spPr>
          <a:xfrm>
            <a:off x="3887143" y="6038764"/>
            <a:ext cx="25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E02634-7DC8-450C-940E-D2460A0C512C}"/>
              </a:ext>
            </a:extLst>
          </p:cNvPr>
          <p:cNvSpPr txBox="1"/>
          <p:nvPr/>
        </p:nvSpPr>
        <p:spPr>
          <a:xfrm>
            <a:off x="4035801" y="6069542"/>
            <a:ext cx="2121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BtoB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Labs All right reversed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E98C99F-1DD5-4A44-8F9D-51ED2DCA0680}"/>
              </a:ext>
            </a:extLst>
          </p:cNvPr>
          <p:cNvSpPr/>
          <p:nvPr/>
        </p:nvSpPr>
        <p:spPr>
          <a:xfrm>
            <a:off x="3375869" y="2597210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676E1B69-7A5B-4BC4-AF5F-CD3A12EDEB3C}"/>
              </a:ext>
            </a:extLst>
          </p:cNvPr>
          <p:cNvSpPr/>
          <p:nvPr/>
        </p:nvSpPr>
        <p:spPr>
          <a:xfrm>
            <a:off x="3375869" y="3031226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FFD7D42-BD6A-443B-B3AC-BD793F7DAFDE}"/>
              </a:ext>
            </a:extLst>
          </p:cNvPr>
          <p:cNvSpPr/>
          <p:nvPr/>
        </p:nvSpPr>
        <p:spPr>
          <a:xfrm>
            <a:off x="3375869" y="3797092"/>
            <a:ext cx="2074971" cy="3445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2426BB-8EB4-4CCC-B795-E9A1AA2D339B}"/>
              </a:ext>
            </a:extLst>
          </p:cNvPr>
          <p:cNvSpPr txBox="1"/>
          <p:nvPr/>
        </p:nvSpPr>
        <p:spPr>
          <a:xfrm>
            <a:off x="3375869" y="2609894"/>
            <a:ext cx="3607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ID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BD3A7A-5116-4312-B715-8CF120FF7E87}"/>
              </a:ext>
            </a:extLst>
          </p:cNvPr>
          <p:cNvSpPr txBox="1"/>
          <p:nvPr/>
        </p:nvSpPr>
        <p:spPr>
          <a:xfrm>
            <a:off x="3367401" y="3031226"/>
            <a:ext cx="527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i="1" dirty="0">
                <a:solidFill>
                  <a:schemeClr val="bg1">
                    <a:lumMod val="8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PW</a:t>
            </a:r>
            <a:endParaRPr lang="ko-KR" altLang="en-US" sz="1500" i="1" dirty="0">
              <a:solidFill>
                <a:schemeClr val="bg1">
                  <a:lumMod val="8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4237F6-FA20-4EAA-85FB-C909F3B15083}"/>
              </a:ext>
            </a:extLst>
          </p:cNvPr>
          <p:cNvSpPr txBox="1"/>
          <p:nvPr/>
        </p:nvSpPr>
        <p:spPr>
          <a:xfrm>
            <a:off x="4124428" y="3784843"/>
            <a:ext cx="9721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Login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49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4A98A74-3DA7-4776-92F7-E247DAAB122E}"/>
              </a:ext>
            </a:extLst>
          </p:cNvPr>
          <p:cNvSpPr/>
          <p:nvPr/>
        </p:nvSpPr>
        <p:spPr>
          <a:xfrm flipH="1" flipV="1">
            <a:off x="647270" y="1562834"/>
            <a:ext cx="1593705" cy="4744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41700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4275EF-5F68-4B10-8E47-0A8710CB83E2}"/>
              </a:ext>
            </a:extLst>
          </p:cNvPr>
          <p:cNvSpPr/>
          <p:nvPr/>
        </p:nvSpPr>
        <p:spPr>
          <a:xfrm>
            <a:off x="650469" y="1377420"/>
            <a:ext cx="7524372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91C50F-3287-41F8-BD58-59793B2CCC52}"/>
              </a:ext>
            </a:extLst>
          </p:cNvPr>
          <p:cNvSpPr/>
          <p:nvPr/>
        </p:nvSpPr>
        <p:spPr>
          <a:xfrm>
            <a:off x="1001243" y="1441809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D837061A-C448-4CCE-A528-1D765DFF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2" y="1488021"/>
            <a:ext cx="216000" cy="216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1007792-98DD-4054-8252-3144729EADC3}"/>
              </a:ext>
            </a:extLst>
          </p:cNvPr>
          <p:cNvSpPr txBox="1"/>
          <p:nvPr/>
        </p:nvSpPr>
        <p:spPr>
          <a:xfrm>
            <a:off x="1289243" y="1423117"/>
            <a:ext cx="1787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TEACHERNAME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A5FD859C-E304-4FE3-BC5B-36B426C251AB}"/>
              </a:ext>
            </a:extLst>
          </p:cNvPr>
          <p:cNvSpPr/>
          <p:nvPr/>
        </p:nvSpPr>
        <p:spPr>
          <a:xfrm>
            <a:off x="664983" y="1395700"/>
            <a:ext cx="288000" cy="378000"/>
          </a:xfrm>
          <a:custGeom>
            <a:avLst/>
            <a:gdLst>
              <a:gd name="connsiteX0" fmla="*/ 0 w 316750"/>
              <a:gd name="connsiteY0" fmla="*/ 0 h 415640"/>
              <a:gd name="connsiteX1" fmla="*/ 247475 w 316750"/>
              <a:gd name="connsiteY1" fmla="*/ 0 h 415640"/>
              <a:gd name="connsiteX2" fmla="*/ 316750 w 316750"/>
              <a:gd name="connsiteY2" fmla="*/ 69275 h 415640"/>
              <a:gd name="connsiteX3" fmla="*/ 316750 w 316750"/>
              <a:gd name="connsiteY3" fmla="*/ 346365 h 415640"/>
              <a:gd name="connsiteX4" fmla="*/ 247475 w 316750"/>
              <a:gd name="connsiteY4" fmla="*/ 415640 h 415640"/>
              <a:gd name="connsiteX5" fmla="*/ 0 w 316750"/>
              <a:gd name="connsiteY5" fmla="*/ 415640 h 4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50" h="415640">
                <a:moveTo>
                  <a:pt x="0" y="0"/>
                </a:moveTo>
                <a:lnTo>
                  <a:pt x="247475" y="0"/>
                </a:lnTo>
                <a:cubicBezTo>
                  <a:pt x="285735" y="0"/>
                  <a:pt x="316750" y="31015"/>
                  <a:pt x="316750" y="69275"/>
                </a:cubicBezTo>
                <a:lnTo>
                  <a:pt x="316750" y="346365"/>
                </a:lnTo>
                <a:cubicBezTo>
                  <a:pt x="316750" y="384625"/>
                  <a:pt x="285735" y="415640"/>
                  <a:pt x="247475" y="415640"/>
                </a:cubicBezTo>
                <a:lnTo>
                  <a:pt x="0" y="4156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65574B-ADCA-42E8-820D-43E230A4A87C}"/>
              </a:ext>
            </a:extLst>
          </p:cNvPr>
          <p:cNvCxnSpPr/>
          <p:nvPr/>
        </p:nvCxnSpPr>
        <p:spPr>
          <a:xfrm>
            <a:off x="716356" y="1489878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6A0FAF0-198D-4DBF-A130-9A2837474CAC}"/>
              </a:ext>
            </a:extLst>
          </p:cNvPr>
          <p:cNvCxnSpPr/>
          <p:nvPr/>
        </p:nvCxnSpPr>
        <p:spPr>
          <a:xfrm>
            <a:off x="716356" y="15847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8E1FAC9-E20F-446B-8569-D90B05F32AF9}"/>
              </a:ext>
            </a:extLst>
          </p:cNvPr>
          <p:cNvCxnSpPr/>
          <p:nvPr/>
        </p:nvCxnSpPr>
        <p:spPr>
          <a:xfrm>
            <a:off x="718753" y="16736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052134-A22A-4E5C-8124-E015FF92E124}"/>
              </a:ext>
            </a:extLst>
          </p:cNvPr>
          <p:cNvSpPr/>
          <p:nvPr/>
        </p:nvSpPr>
        <p:spPr>
          <a:xfrm>
            <a:off x="1022671" y="5813981"/>
            <a:ext cx="1000222" cy="260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System Setting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단일 톱니바퀴">
            <a:extLst>
              <a:ext uri="{FF2B5EF4-FFF2-40B4-BE49-F238E27FC236}">
                <a16:creationId xmlns:a16="http://schemas.microsoft.com/office/drawing/2014/main" id="{2AB89442-0DFD-4265-A27F-091CABE19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77" y="5836072"/>
            <a:ext cx="216000" cy="216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5C932C-DA13-4E2F-9199-0977F608C48B}"/>
              </a:ext>
            </a:extLst>
          </p:cNvPr>
          <p:cNvSpPr/>
          <p:nvPr/>
        </p:nvSpPr>
        <p:spPr>
          <a:xfrm>
            <a:off x="3099142" y="1429130"/>
            <a:ext cx="4320000" cy="317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BF8E701-D669-4F41-9109-5227B3832731}"/>
              </a:ext>
            </a:extLst>
          </p:cNvPr>
          <p:cNvSpPr/>
          <p:nvPr/>
        </p:nvSpPr>
        <p:spPr>
          <a:xfrm>
            <a:off x="3142712" y="1474678"/>
            <a:ext cx="3278504" cy="23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3F31D6-75ED-48CD-BC11-712C1D6415B3}"/>
              </a:ext>
            </a:extLst>
          </p:cNvPr>
          <p:cNvSpPr/>
          <p:nvPr/>
        </p:nvSpPr>
        <p:spPr>
          <a:xfrm>
            <a:off x="6573059" y="1481671"/>
            <a:ext cx="528138" cy="2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1DD70658-2263-4E36-9FBB-EC958A7F12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736" y="1504529"/>
            <a:ext cx="180000" cy="1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FFB3790-BD32-464C-A3EE-BC07B42A84B1}"/>
              </a:ext>
            </a:extLst>
          </p:cNvPr>
          <p:cNvSpPr txBox="1"/>
          <p:nvPr/>
        </p:nvSpPr>
        <p:spPr>
          <a:xfrm>
            <a:off x="4959007" y="1458433"/>
            <a:ext cx="151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검색어를 입력하세요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4BCA0C2-26DD-44B3-8BBD-047C5A12A3E6}"/>
              </a:ext>
            </a:extLst>
          </p:cNvPr>
          <p:cNvSpPr/>
          <p:nvPr/>
        </p:nvSpPr>
        <p:spPr>
          <a:xfrm>
            <a:off x="647270" y="2077718"/>
            <a:ext cx="1593704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D1D1EF-19AE-49F6-B1B6-5DF656EFD111}"/>
              </a:ext>
            </a:extLst>
          </p:cNvPr>
          <p:cNvSpPr txBox="1"/>
          <p:nvPr/>
        </p:nvSpPr>
        <p:spPr>
          <a:xfrm>
            <a:off x="988889" y="2119089"/>
            <a:ext cx="837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대시보드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07C72D-F2E5-4112-B90E-DA80A5F4D39F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7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12258FF-C560-458F-8040-B46089BFFFE2}"/>
              </a:ext>
            </a:extLst>
          </p:cNvPr>
          <p:cNvSpPr/>
          <p:nvPr/>
        </p:nvSpPr>
        <p:spPr>
          <a:xfrm flipH="1" flipV="1">
            <a:off x="647270" y="1562834"/>
            <a:ext cx="1593705" cy="4744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4275EF-5F68-4B10-8E47-0A8710CB83E2}"/>
              </a:ext>
            </a:extLst>
          </p:cNvPr>
          <p:cNvSpPr/>
          <p:nvPr/>
        </p:nvSpPr>
        <p:spPr>
          <a:xfrm>
            <a:off x="650469" y="1377420"/>
            <a:ext cx="7524372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91C50F-3287-41F8-BD58-59793B2CCC52}"/>
              </a:ext>
            </a:extLst>
          </p:cNvPr>
          <p:cNvSpPr/>
          <p:nvPr/>
        </p:nvSpPr>
        <p:spPr>
          <a:xfrm>
            <a:off x="1001243" y="1441809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D837061A-C448-4CCE-A528-1D765DFF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2" y="1488021"/>
            <a:ext cx="216000" cy="216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1007792-98DD-4054-8252-3144729EADC3}"/>
              </a:ext>
            </a:extLst>
          </p:cNvPr>
          <p:cNvSpPr txBox="1"/>
          <p:nvPr/>
        </p:nvSpPr>
        <p:spPr>
          <a:xfrm>
            <a:off x="1289243" y="1423117"/>
            <a:ext cx="1787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USERNAME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A5FD859C-E304-4FE3-BC5B-36B426C251AB}"/>
              </a:ext>
            </a:extLst>
          </p:cNvPr>
          <p:cNvSpPr/>
          <p:nvPr/>
        </p:nvSpPr>
        <p:spPr>
          <a:xfrm>
            <a:off x="664983" y="1395700"/>
            <a:ext cx="288000" cy="378000"/>
          </a:xfrm>
          <a:custGeom>
            <a:avLst/>
            <a:gdLst>
              <a:gd name="connsiteX0" fmla="*/ 0 w 316750"/>
              <a:gd name="connsiteY0" fmla="*/ 0 h 415640"/>
              <a:gd name="connsiteX1" fmla="*/ 247475 w 316750"/>
              <a:gd name="connsiteY1" fmla="*/ 0 h 415640"/>
              <a:gd name="connsiteX2" fmla="*/ 316750 w 316750"/>
              <a:gd name="connsiteY2" fmla="*/ 69275 h 415640"/>
              <a:gd name="connsiteX3" fmla="*/ 316750 w 316750"/>
              <a:gd name="connsiteY3" fmla="*/ 346365 h 415640"/>
              <a:gd name="connsiteX4" fmla="*/ 247475 w 316750"/>
              <a:gd name="connsiteY4" fmla="*/ 415640 h 415640"/>
              <a:gd name="connsiteX5" fmla="*/ 0 w 316750"/>
              <a:gd name="connsiteY5" fmla="*/ 415640 h 4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50" h="415640">
                <a:moveTo>
                  <a:pt x="0" y="0"/>
                </a:moveTo>
                <a:lnTo>
                  <a:pt x="247475" y="0"/>
                </a:lnTo>
                <a:cubicBezTo>
                  <a:pt x="285735" y="0"/>
                  <a:pt x="316750" y="31015"/>
                  <a:pt x="316750" y="69275"/>
                </a:cubicBezTo>
                <a:lnTo>
                  <a:pt x="316750" y="346365"/>
                </a:lnTo>
                <a:cubicBezTo>
                  <a:pt x="316750" y="384625"/>
                  <a:pt x="285735" y="415640"/>
                  <a:pt x="247475" y="415640"/>
                </a:cubicBezTo>
                <a:lnTo>
                  <a:pt x="0" y="4156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65574B-ADCA-42E8-820D-43E230A4A87C}"/>
              </a:ext>
            </a:extLst>
          </p:cNvPr>
          <p:cNvCxnSpPr/>
          <p:nvPr/>
        </p:nvCxnSpPr>
        <p:spPr>
          <a:xfrm>
            <a:off x="716356" y="1489878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6A0FAF0-198D-4DBF-A130-9A2837474CAC}"/>
              </a:ext>
            </a:extLst>
          </p:cNvPr>
          <p:cNvCxnSpPr/>
          <p:nvPr/>
        </p:nvCxnSpPr>
        <p:spPr>
          <a:xfrm>
            <a:off x="716356" y="15847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8E1FAC9-E20F-446B-8569-D90B05F32AF9}"/>
              </a:ext>
            </a:extLst>
          </p:cNvPr>
          <p:cNvCxnSpPr/>
          <p:nvPr/>
        </p:nvCxnSpPr>
        <p:spPr>
          <a:xfrm>
            <a:off x="718753" y="16736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052134-A22A-4E5C-8124-E015FF92E124}"/>
              </a:ext>
            </a:extLst>
          </p:cNvPr>
          <p:cNvSpPr/>
          <p:nvPr/>
        </p:nvSpPr>
        <p:spPr>
          <a:xfrm>
            <a:off x="1022671" y="5813981"/>
            <a:ext cx="1000222" cy="260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System Setting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단일 톱니바퀴">
            <a:extLst>
              <a:ext uri="{FF2B5EF4-FFF2-40B4-BE49-F238E27FC236}">
                <a16:creationId xmlns:a16="http://schemas.microsoft.com/office/drawing/2014/main" id="{2AB89442-0DFD-4265-A27F-091CABE19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77" y="5836072"/>
            <a:ext cx="216000" cy="216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C7C2FE-CE32-4178-B263-147CD6B55F46}"/>
              </a:ext>
            </a:extLst>
          </p:cNvPr>
          <p:cNvSpPr/>
          <p:nvPr/>
        </p:nvSpPr>
        <p:spPr>
          <a:xfrm>
            <a:off x="3099142" y="1429130"/>
            <a:ext cx="4320000" cy="317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5F78AA-732B-4F0F-AEBF-9362EA1930A8}"/>
              </a:ext>
            </a:extLst>
          </p:cNvPr>
          <p:cNvSpPr/>
          <p:nvPr/>
        </p:nvSpPr>
        <p:spPr>
          <a:xfrm>
            <a:off x="3142712" y="1474678"/>
            <a:ext cx="3278504" cy="23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94A45F-A60C-4227-9C50-AA15509ABE11}"/>
              </a:ext>
            </a:extLst>
          </p:cNvPr>
          <p:cNvSpPr/>
          <p:nvPr/>
        </p:nvSpPr>
        <p:spPr>
          <a:xfrm>
            <a:off x="6573059" y="1481671"/>
            <a:ext cx="528138" cy="2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</a:t>
            </a:r>
          </a:p>
        </p:txBody>
      </p:sp>
      <p:pic>
        <p:nvPicPr>
          <p:cNvPr id="80" name="그래픽 79" descr="돋보기">
            <a:extLst>
              <a:ext uri="{FF2B5EF4-FFF2-40B4-BE49-F238E27FC236}">
                <a16:creationId xmlns:a16="http://schemas.microsoft.com/office/drawing/2014/main" id="{C4AF5A81-1A10-402A-96A5-BC310799D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736" y="1504529"/>
            <a:ext cx="180000" cy="180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059E4F9-AA3B-40C1-9E02-1F49B0008FDF}"/>
              </a:ext>
            </a:extLst>
          </p:cNvPr>
          <p:cNvSpPr txBox="1"/>
          <p:nvPr/>
        </p:nvSpPr>
        <p:spPr>
          <a:xfrm>
            <a:off x="5013169" y="1462185"/>
            <a:ext cx="151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검색어를 입력하세요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FCF0D27-AACF-4EEF-9E7E-2710A6926824}"/>
              </a:ext>
            </a:extLst>
          </p:cNvPr>
          <p:cNvSpPr/>
          <p:nvPr/>
        </p:nvSpPr>
        <p:spPr>
          <a:xfrm>
            <a:off x="647270" y="2077718"/>
            <a:ext cx="1593704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CC7D3A-3630-4526-B263-696F192BB265}"/>
              </a:ext>
            </a:extLst>
          </p:cNvPr>
          <p:cNvSpPr txBox="1"/>
          <p:nvPr/>
        </p:nvSpPr>
        <p:spPr>
          <a:xfrm>
            <a:off x="988889" y="2119089"/>
            <a:ext cx="837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대시보드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EF4634-6E65-4C23-B7A6-C037DC265356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74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B18AEC0-E4D9-456C-8FB6-5B310E4EF1CC}"/>
              </a:ext>
            </a:extLst>
          </p:cNvPr>
          <p:cNvSpPr/>
          <p:nvPr/>
        </p:nvSpPr>
        <p:spPr>
          <a:xfrm flipH="1" flipV="1">
            <a:off x="647270" y="1562834"/>
            <a:ext cx="1593705" cy="47448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34275EF-5F68-4B10-8E47-0A8710CB83E2}"/>
              </a:ext>
            </a:extLst>
          </p:cNvPr>
          <p:cNvSpPr/>
          <p:nvPr/>
        </p:nvSpPr>
        <p:spPr>
          <a:xfrm>
            <a:off x="650469" y="1377420"/>
            <a:ext cx="7524372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191C50F-3287-41F8-BD58-59793B2CCC52}"/>
              </a:ext>
            </a:extLst>
          </p:cNvPr>
          <p:cNvSpPr/>
          <p:nvPr/>
        </p:nvSpPr>
        <p:spPr>
          <a:xfrm>
            <a:off x="1001243" y="1441809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숫 프로필">
            <a:extLst>
              <a:ext uri="{FF2B5EF4-FFF2-40B4-BE49-F238E27FC236}">
                <a16:creationId xmlns:a16="http://schemas.microsoft.com/office/drawing/2014/main" id="{D837061A-C448-4CCE-A528-1D765DFF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2" y="1488021"/>
            <a:ext cx="216000" cy="216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1007792-98DD-4054-8252-3144729EADC3}"/>
              </a:ext>
            </a:extLst>
          </p:cNvPr>
          <p:cNvSpPr txBox="1"/>
          <p:nvPr/>
        </p:nvSpPr>
        <p:spPr>
          <a:xfrm>
            <a:off x="1289243" y="1423117"/>
            <a:ext cx="1787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Administrator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A5FD859C-E304-4FE3-BC5B-36B426C251AB}"/>
              </a:ext>
            </a:extLst>
          </p:cNvPr>
          <p:cNvSpPr/>
          <p:nvPr/>
        </p:nvSpPr>
        <p:spPr>
          <a:xfrm>
            <a:off x="664983" y="1395700"/>
            <a:ext cx="288000" cy="378000"/>
          </a:xfrm>
          <a:custGeom>
            <a:avLst/>
            <a:gdLst>
              <a:gd name="connsiteX0" fmla="*/ 0 w 316750"/>
              <a:gd name="connsiteY0" fmla="*/ 0 h 415640"/>
              <a:gd name="connsiteX1" fmla="*/ 247475 w 316750"/>
              <a:gd name="connsiteY1" fmla="*/ 0 h 415640"/>
              <a:gd name="connsiteX2" fmla="*/ 316750 w 316750"/>
              <a:gd name="connsiteY2" fmla="*/ 69275 h 415640"/>
              <a:gd name="connsiteX3" fmla="*/ 316750 w 316750"/>
              <a:gd name="connsiteY3" fmla="*/ 346365 h 415640"/>
              <a:gd name="connsiteX4" fmla="*/ 247475 w 316750"/>
              <a:gd name="connsiteY4" fmla="*/ 415640 h 415640"/>
              <a:gd name="connsiteX5" fmla="*/ 0 w 316750"/>
              <a:gd name="connsiteY5" fmla="*/ 415640 h 415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750" h="415640">
                <a:moveTo>
                  <a:pt x="0" y="0"/>
                </a:moveTo>
                <a:lnTo>
                  <a:pt x="247475" y="0"/>
                </a:lnTo>
                <a:cubicBezTo>
                  <a:pt x="285735" y="0"/>
                  <a:pt x="316750" y="31015"/>
                  <a:pt x="316750" y="69275"/>
                </a:cubicBezTo>
                <a:lnTo>
                  <a:pt x="316750" y="346365"/>
                </a:lnTo>
                <a:cubicBezTo>
                  <a:pt x="316750" y="384625"/>
                  <a:pt x="285735" y="415640"/>
                  <a:pt x="247475" y="415640"/>
                </a:cubicBezTo>
                <a:lnTo>
                  <a:pt x="0" y="4156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65574B-ADCA-42E8-820D-43E230A4A87C}"/>
              </a:ext>
            </a:extLst>
          </p:cNvPr>
          <p:cNvCxnSpPr/>
          <p:nvPr/>
        </p:nvCxnSpPr>
        <p:spPr>
          <a:xfrm>
            <a:off x="716356" y="1489878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6A0FAF0-198D-4DBF-A130-9A2837474CAC}"/>
              </a:ext>
            </a:extLst>
          </p:cNvPr>
          <p:cNvCxnSpPr/>
          <p:nvPr/>
        </p:nvCxnSpPr>
        <p:spPr>
          <a:xfrm>
            <a:off x="716356" y="15847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8E1FAC9-E20F-446B-8569-D90B05F32AF9}"/>
              </a:ext>
            </a:extLst>
          </p:cNvPr>
          <p:cNvCxnSpPr/>
          <p:nvPr/>
        </p:nvCxnSpPr>
        <p:spPr>
          <a:xfrm>
            <a:off x="718753" y="1673600"/>
            <a:ext cx="1800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052134-A22A-4E5C-8124-E015FF92E124}"/>
              </a:ext>
            </a:extLst>
          </p:cNvPr>
          <p:cNvSpPr/>
          <p:nvPr/>
        </p:nvSpPr>
        <p:spPr>
          <a:xfrm>
            <a:off x="1022671" y="5813981"/>
            <a:ext cx="1000222" cy="260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System Setting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28" name="그래픽 27" descr="단일 톱니바퀴">
            <a:extLst>
              <a:ext uri="{FF2B5EF4-FFF2-40B4-BE49-F238E27FC236}">
                <a16:creationId xmlns:a16="http://schemas.microsoft.com/office/drawing/2014/main" id="{2AB89442-0DFD-4265-A27F-091CABE19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277" y="5836072"/>
            <a:ext cx="216000" cy="216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D233ED0-52BA-4B3F-90E6-9B68BA553594}"/>
              </a:ext>
            </a:extLst>
          </p:cNvPr>
          <p:cNvSpPr/>
          <p:nvPr/>
        </p:nvSpPr>
        <p:spPr>
          <a:xfrm>
            <a:off x="3099142" y="1429130"/>
            <a:ext cx="4320000" cy="3171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4F5DAB-4979-4B49-BF5F-F3ABA402C5F4}"/>
              </a:ext>
            </a:extLst>
          </p:cNvPr>
          <p:cNvSpPr/>
          <p:nvPr/>
        </p:nvSpPr>
        <p:spPr>
          <a:xfrm>
            <a:off x="3142712" y="1474678"/>
            <a:ext cx="3278504" cy="234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BD6415-70C1-4911-842B-734B499E810B}"/>
              </a:ext>
            </a:extLst>
          </p:cNvPr>
          <p:cNvSpPr/>
          <p:nvPr/>
        </p:nvSpPr>
        <p:spPr>
          <a:xfrm>
            <a:off x="6573059" y="1481671"/>
            <a:ext cx="528138" cy="22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</a:t>
            </a:r>
          </a:p>
        </p:txBody>
      </p:sp>
      <p:pic>
        <p:nvPicPr>
          <p:cNvPr id="80" name="그래픽 79" descr="돋보기">
            <a:extLst>
              <a:ext uri="{FF2B5EF4-FFF2-40B4-BE49-F238E27FC236}">
                <a16:creationId xmlns:a16="http://schemas.microsoft.com/office/drawing/2014/main" id="{9C191DD3-68C3-4D32-A625-04F858680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1736" y="1504529"/>
            <a:ext cx="180000" cy="1800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3714A5-94B4-4EAA-8289-CD956851C5CB}"/>
              </a:ext>
            </a:extLst>
          </p:cNvPr>
          <p:cNvSpPr txBox="1"/>
          <p:nvPr/>
        </p:nvSpPr>
        <p:spPr>
          <a:xfrm>
            <a:off x="5013169" y="1462185"/>
            <a:ext cx="1516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bg1">
                    <a:lumMod val="7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검색어를 입력하세요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819A792-F4C5-46D1-96B0-3A5DA3F4C618}"/>
              </a:ext>
            </a:extLst>
          </p:cNvPr>
          <p:cNvSpPr/>
          <p:nvPr/>
        </p:nvSpPr>
        <p:spPr>
          <a:xfrm>
            <a:off x="647270" y="2077718"/>
            <a:ext cx="1593704" cy="41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8025C3A-C59E-4EC4-8562-AF7783815133}"/>
              </a:ext>
            </a:extLst>
          </p:cNvPr>
          <p:cNvSpPr txBox="1"/>
          <p:nvPr/>
        </p:nvSpPr>
        <p:spPr>
          <a:xfrm>
            <a:off x="988889" y="2119089"/>
            <a:ext cx="8375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대시보드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84C09C-000C-49BF-A363-FD5A9A592507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05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5D4302-79ED-4D7A-B142-04F12756D315}"/>
              </a:ext>
            </a:extLst>
          </p:cNvPr>
          <p:cNvSpPr/>
          <p:nvPr/>
        </p:nvSpPr>
        <p:spPr>
          <a:xfrm>
            <a:off x="647477" y="673815"/>
            <a:ext cx="7524372" cy="2628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C2206D7-F709-4732-8AB7-A6E830065669}"/>
              </a:ext>
            </a:extLst>
          </p:cNvPr>
          <p:cNvSpPr/>
          <p:nvPr/>
        </p:nvSpPr>
        <p:spPr>
          <a:xfrm>
            <a:off x="1119628" y="1819062"/>
            <a:ext cx="905494" cy="283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7D82B-11DF-40C6-9356-37210C5022FA}"/>
              </a:ext>
            </a:extLst>
          </p:cNvPr>
          <p:cNvSpPr/>
          <p:nvPr/>
        </p:nvSpPr>
        <p:spPr>
          <a:xfrm>
            <a:off x="50800" y="53439"/>
            <a:ext cx="12068629" cy="675112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B40C3-9013-41E9-B964-807F998F347B}"/>
              </a:ext>
            </a:extLst>
          </p:cNvPr>
          <p:cNvSpPr/>
          <p:nvPr/>
        </p:nvSpPr>
        <p:spPr>
          <a:xfrm>
            <a:off x="5805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0F7B00-F98B-41CB-90E0-93754BD998BA}"/>
              </a:ext>
            </a:extLst>
          </p:cNvPr>
          <p:cNvSpPr/>
          <p:nvPr/>
        </p:nvSpPr>
        <p:spPr>
          <a:xfrm>
            <a:off x="1103086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코드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29B44C-D2F5-4BC8-BEF4-DB3BD9C2AF1D}"/>
              </a:ext>
            </a:extLst>
          </p:cNvPr>
          <p:cNvSpPr/>
          <p:nvPr/>
        </p:nvSpPr>
        <p:spPr>
          <a:xfrm>
            <a:off x="2452912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8C9D9-D68B-4F02-9B41-727A4399D343}"/>
              </a:ext>
            </a:extLst>
          </p:cNvPr>
          <p:cNvSpPr/>
          <p:nvPr/>
        </p:nvSpPr>
        <p:spPr>
          <a:xfrm>
            <a:off x="3497941" y="53439"/>
            <a:ext cx="1349826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F0C716-4691-4859-AE63-17842F381D89}"/>
              </a:ext>
            </a:extLst>
          </p:cNvPr>
          <p:cNvSpPr/>
          <p:nvPr/>
        </p:nvSpPr>
        <p:spPr>
          <a:xfrm>
            <a:off x="4847767" y="53438"/>
            <a:ext cx="1045029" cy="26587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화면 경로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B8DADD-8873-48BF-9F5F-647A9439D6F5}"/>
              </a:ext>
            </a:extLst>
          </p:cNvPr>
          <p:cNvCxnSpPr>
            <a:cxnSpLocks/>
          </p:cNvCxnSpPr>
          <p:nvPr/>
        </p:nvCxnSpPr>
        <p:spPr>
          <a:xfrm>
            <a:off x="8897242" y="67952"/>
            <a:ext cx="0" cy="67366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B299-4682-475A-B26D-915A1816C339}"/>
              </a:ext>
            </a:extLst>
          </p:cNvPr>
          <p:cNvSpPr/>
          <p:nvPr/>
        </p:nvSpPr>
        <p:spPr>
          <a:xfrm>
            <a:off x="8900440" y="53840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6899D4-183A-4718-B5F2-E97A1656F32B}"/>
              </a:ext>
            </a:extLst>
          </p:cNvPr>
          <p:cNvSpPr/>
          <p:nvPr/>
        </p:nvSpPr>
        <p:spPr>
          <a:xfrm>
            <a:off x="9692440" y="5198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박예찬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80662-5899-4AD1-BC2D-662B975C1B09}"/>
              </a:ext>
            </a:extLst>
          </p:cNvPr>
          <p:cNvSpPr/>
          <p:nvPr/>
        </p:nvSpPr>
        <p:spPr>
          <a:xfrm>
            <a:off x="5892796" y="53439"/>
            <a:ext cx="3004443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</a:t>
            </a:r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페이지 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4AF2BB-B8AC-4385-836C-BA98AB3D4B22}"/>
              </a:ext>
            </a:extLst>
          </p:cNvPr>
          <p:cNvSpPr/>
          <p:nvPr/>
        </p:nvSpPr>
        <p:spPr>
          <a:xfrm>
            <a:off x="10504854" y="54418"/>
            <a:ext cx="79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작성자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F0B09B-6C99-4B49-95A5-A157A237402E}"/>
              </a:ext>
            </a:extLst>
          </p:cNvPr>
          <p:cNvSpPr/>
          <p:nvPr/>
        </p:nvSpPr>
        <p:spPr>
          <a:xfrm>
            <a:off x="11299354" y="53142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`20.??.??</a:t>
            </a:r>
            <a:endParaRPr lang="ko-KR" altLang="en-US" sz="10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45A7AC-71F1-428E-92C6-C23E6CEB937A}"/>
              </a:ext>
            </a:extLst>
          </p:cNvPr>
          <p:cNvSpPr/>
          <p:nvPr/>
        </p:nvSpPr>
        <p:spPr>
          <a:xfrm>
            <a:off x="8899801" y="323776"/>
            <a:ext cx="2399553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요구사항 정의서 </a:t>
            </a:r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94F34B-D9B7-471A-8207-90DB0035D95C}"/>
              </a:ext>
            </a:extLst>
          </p:cNvPr>
          <p:cNvSpPr/>
          <p:nvPr/>
        </p:nvSpPr>
        <p:spPr>
          <a:xfrm>
            <a:off x="11299911" y="323146"/>
            <a:ext cx="813600" cy="26587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No.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530B65-1BC7-4348-8789-DC8783110474}"/>
              </a:ext>
            </a:extLst>
          </p:cNvPr>
          <p:cNvSpPr/>
          <p:nvPr/>
        </p:nvSpPr>
        <p:spPr>
          <a:xfrm>
            <a:off x="8896689" y="586903"/>
            <a:ext cx="3222676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Description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6ACB8-A216-44A9-AA71-DC9EA00803D7}"/>
              </a:ext>
            </a:extLst>
          </p:cNvPr>
          <p:cNvSpPr/>
          <p:nvPr/>
        </p:nvSpPr>
        <p:spPr>
          <a:xfrm>
            <a:off x="8899802" y="5504845"/>
            <a:ext cx="3222000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Comment</a:t>
            </a:r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EABAD7-AF35-4D51-9DCF-A70BDC790114}"/>
              </a:ext>
            </a:extLst>
          </p:cNvPr>
          <p:cNvSpPr/>
          <p:nvPr/>
        </p:nvSpPr>
        <p:spPr>
          <a:xfrm>
            <a:off x="8896097" y="856279"/>
            <a:ext cx="266400" cy="4648566"/>
          </a:xfrm>
          <a:prstGeom prst="rect">
            <a:avLst/>
          </a:prstGeom>
          <a:solidFill>
            <a:schemeClr val="accent2">
              <a:lumMod val="50000"/>
              <a:alpha val="2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96E06-58FE-4704-9F96-774A378F515A}"/>
              </a:ext>
            </a:extLst>
          </p:cNvPr>
          <p:cNvCxnSpPr/>
          <p:nvPr/>
        </p:nvCxnSpPr>
        <p:spPr>
          <a:xfrm>
            <a:off x="8904565" y="12319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E2EF04A-AE64-4FD8-A1E0-451BDCBA6EA5}"/>
              </a:ext>
            </a:extLst>
          </p:cNvPr>
          <p:cNvCxnSpPr/>
          <p:nvPr/>
        </p:nvCxnSpPr>
        <p:spPr>
          <a:xfrm>
            <a:off x="8904565" y="16637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7686C21-7F26-437A-A432-20FB17B3EF58}"/>
              </a:ext>
            </a:extLst>
          </p:cNvPr>
          <p:cNvCxnSpPr/>
          <p:nvPr/>
        </p:nvCxnSpPr>
        <p:spPr>
          <a:xfrm>
            <a:off x="8904565" y="208280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AD0259-136C-46CC-9A61-1D47B410AC0B}"/>
              </a:ext>
            </a:extLst>
          </p:cNvPr>
          <p:cNvCxnSpPr/>
          <p:nvPr/>
        </p:nvCxnSpPr>
        <p:spPr>
          <a:xfrm>
            <a:off x="8904565" y="24193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4AE595-4B69-4ED1-81E3-65546A290C13}"/>
              </a:ext>
            </a:extLst>
          </p:cNvPr>
          <p:cNvCxnSpPr/>
          <p:nvPr/>
        </p:nvCxnSpPr>
        <p:spPr>
          <a:xfrm>
            <a:off x="8904565" y="28511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C9926D-34DC-4AB8-9625-E6408415028A}"/>
              </a:ext>
            </a:extLst>
          </p:cNvPr>
          <p:cNvCxnSpPr/>
          <p:nvPr/>
        </p:nvCxnSpPr>
        <p:spPr>
          <a:xfrm>
            <a:off x="8904565" y="3270250"/>
            <a:ext cx="32083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661390-9196-4093-AB35-E2E05572A645}"/>
              </a:ext>
            </a:extLst>
          </p:cNvPr>
          <p:cNvSpPr txBox="1"/>
          <p:nvPr/>
        </p:nvSpPr>
        <p:spPr>
          <a:xfrm>
            <a:off x="8904565" y="901270"/>
            <a:ext cx="26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31132D-8BD9-409D-AD02-44AF5A993319}"/>
              </a:ext>
            </a:extLst>
          </p:cNvPr>
          <p:cNvSpPr txBox="1"/>
          <p:nvPr/>
        </p:nvSpPr>
        <p:spPr>
          <a:xfrm>
            <a:off x="9705124" y="885213"/>
            <a:ext cx="2391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Input No. description</a:t>
            </a:r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1DE821-D015-44B5-AC5B-10296038944F}"/>
              </a:ext>
            </a:extLst>
          </p:cNvPr>
          <p:cNvCxnSpPr>
            <a:cxnSpLocks/>
          </p:cNvCxnSpPr>
          <p:nvPr/>
        </p:nvCxnSpPr>
        <p:spPr>
          <a:xfrm>
            <a:off x="647477" y="1208378"/>
            <a:ext cx="75243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5D55471-0219-4301-97D3-1051262E2EF7}"/>
              </a:ext>
            </a:extLst>
          </p:cNvPr>
          <p:cNvSpPr/>
          <p:nvPr/>
        </p:nvSpPr>
        <p:spPr>
          <a:xfrm>
            <a:off x="723897" y="670047"/>
            <a:ext cx="1054102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3508E-C915-4D78-AD69-EECFB01A23A3}"/>
              </a:ext>
            </a:extLst>
          </p:cNvPr>
          <p:cNvSpPr/>
          <p:nvPr/>
        </p:nvSpPr>
        <p:spPr>
          <a:xfrm>
            <a:off x="647477" y="673768"/>
            <a:ext cx="7524372" cy="58590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0E4E245-E290-4341-A8EA-916655FC0CD1}"/>
              </a:ext>
            </a:extLst>
          </p:cNvPr>
          <p:cNvSpPr/>
          <p:nvPr/>
        </p:nvSpPr>
        <p:spPr>
          <a:xfrm>
            <a:off x="687917" y="805928"/>
            <a:ext cx="1148996" cy="392805"/>
          </a:xfrm>
          <a:prstGeom prst="roundRect">
            <a:avLst>
              <a:gd name="adj" fmla="val 22637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826F9F-7EBC-4145-AB98-506A94E0691E}"/>
              </a:ext>
            </a:extLst>
          </p:cNvPr>
          <p:cNvSpPr/>
          <p:nvPr/>
        </p:nvSpPr>
        <p:spPr>
          <a:xfrm>
            <a:off x="1780225" y="704853"/>
            <a:ext cx="266968" cy="230234"/>
          </a:xfrm>
          <a:prstGeom prst="roundRect">
            <a:avLst>
              <a:gd name="adj" fmla="val 30694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93273C-ADE4-4AFB-AB23-9646694F17A9}"/>
              </a:ext>
            </a:extLst>
          </p:cNvPr>
          <p:cNvSpPr/>
          <p:nvPr/>
        </p:nvSpPr>
        <p:spPr>
          <a:xfrm>
            <a:off x="664983" y="705300"/>
            <a:ext cx="58850" cy="2302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58">
            <a:extLst>
              <a:ext uri="{FF2B5EF4-FFF2-40B4-BE49-F238E27FC236}">
                <a16:creationId xmlns:a16="http://schemas.microsoft.com/office/drawing/2014/main" id="{51714CDD-584C-4343-BE95-CE121DA6802D}"/>
              </a:ext>
            </a:extLst>
          </p:cNvPr>
          <p:cNvSpPr/>
          <p:nvPr/>
        </p:nvSpPr>
        <p:spPr>
          <a:xfrm>
            <a:off x="1605565" y="741796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59">
            <a:extLst>
              <a:ext uri="{FF2B5EF4-FFF2-40B4-BE49-F238E27FC236}">
                <a16:creationId xmlns:a16="http://schemas.microsoft.com/office/drawing/2014/main" id="{4526DEEC-97B5-42ED-AA81-708C422A7C32}"/>
              </a:ext>
            </a:extLst>
          </p:cNvPr>
          <p:cNvSpPr/>
          <p:nvPr/>
        </p:nvSpPr>
        <p:spPr>
          <a:xfrm rot="2700000">
            <a:off x="1880145" y="7362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74F380D-1954-4E99-961D-0EAEA6903295}"/>
              </a:ext>
            </a:extLst>
          </p:cNvPr>
          <p:cNvSpPr/>
          <p:nvPr/>
        </p:nvSpPr>
        <p:spPr>
          <a:xfrm>
            <a:off x="793788" y="738525"/>
            <a:ext cx="144212" cy="1442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</a:t>
            </a:r>
            <a:endParaRPr lang="ko-KR" altLang="en-US" sz="8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AEC947-0AD5-4D91-B25F-E5F4628C5B3B}"/>
              </a:ext>
            </a:extLst>
          </p:cNvPr>
          <p:cNvSpPr txBox="1"/>
          <p:nvPr/>
        </p:nvSpPr>
        <p:spPr>
          <a:xfrm>
            <a:off x="931971" y="690394"/>
            <a:ext cx="67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Prj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BTB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9CDA6A3A-6E70-4161-AE97-639C9017EB7E}"/>
              </a:ext>
            </a:extLst>
          </p:cNvPr>
          <p:cNvSpPr/>
          <p:nvPr/>
        </p:nvSpPr>
        <p:spPr>
          <a:xfrm>
            <a:off x="7967884" y="731814"/>
            <a:ext cx="108000" cy="1080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E6C2653-85D1-4DFA-999D-E114BB13B17D}"/>
              </a:ext>
            </a:extLst>
          </p:cNvPr>
          <p:cNvSpPr/>
          <p:nvPr/>
        </p:nvSpPr>
        <p:spPr>
          <a:xfrm>
            <a:off x="7740017" y="738525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F9FB99-1314-451F-AAF3-038F6864B951}"/>
              </a:ext>
            </a:extLst>
          </p:cNvPr>
          <p:cNvSpPr/>
          <p:nvPr/>
        </p:nvSpPr>
        <p:spPr>
          <a:xfrm>
            <a:off x="7726113" y="753343"/>
            <a:ext cx="54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EA6CE3-9998-426F-B214-0E73B11C0B2B}"/>
              </a:ext>
            </a:extLst>
          </p:cNvPr>
          <p:cNvCxnSpPr>
            <a:cxnSpLocks/>
          </p:cNvCxnSpPr>
          <p:nvPr/>
        </p:nvCxnSpPr>
        <p:spPr>
          <a:xfrm>
            <a:off x="7398056" y="772199"/>
            <a:ext cx="1320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5A691C6-A053-4891-A026-86749277C744}"/>
              </a:ext>
            </a:extLst>
          </p:cNvPr>
          <p:cNvCxnSpPr>
            <a:cxnSpLocks/>
          </p:cNvCxnSpPr>
          <p:nvPr/>
        </p:nvCxnSpPr>
        <p:spPr>
          <a:xfrm>
            <a:off x="964645" y="1062852"/>
            <a:ext cx="144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A1988C1-45C3-4D98-A4C7-8475BB2DF790}"/>
              </a:ext>
            </a:extLst>
          </p:cNvPr>
          <p:cNvCxnSpPr>
            <a:cxnSpLocks/>
          </p:cNvCxnSpPr>
          <p:nvPr/>
        </p:nvCxnSpPr>
        <p:spPr>
          <a:xfrm flipH="1">
            <a:off x="723833" y="1062852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래픽 77" descr="새로 고침">
            <a:extLst>
              <a:ext uri="{FF2B5EF4-FFF2-40B4-BE49-F238E27FC236}">
                <a16:creationId xmlns:a16="http://schemas.microsoft.com/office/drawing/2014/main" id="{460FF3E7-039D-4A27-970A-B2F8ABD6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362" y="990852"/>
            <a:ext cx="144000" cy="144000"/>
          </a:xfrm>
          <a:prstGeom prst="rect">
            <a:avLst/>
          </a:prstGeom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EA81020-6BDB-4576-A895-75F2C35E57EA}"/>
              </a:ext>
            </a:extLst>
          </p:cNvPr>
          <p:cNvSpPr/>
          <p:nvPr/>
        </p:nvSpPr>
        <p:spPr>
          <a:xfrm>
            <a:off x="1424428" y="975490"/>
            <a:ext cx="5400000" cy="162000"/>
          </a:xfrm>
          <a:prstGeom prst="roundRect">
            <a:avLst>
              <a:gd name="adj" fmla="val 401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80248F-E41F-47CF-8AD5-DC552885EDF8}"/>
              </a:ext>
            </a:extLst>
          </p:cNvPr>
          <p:cNvSpPr txBox="1"/>
          <p:nvPr/>
        </p:nvSpPr>
        <p:spPr>
          <a:xfrm>
            <a:off x="1417106" y="948768"/>
            <a:ext cx="24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http://projectBtoB.com/</a:t>
            </a:r>
            <a:endParaRPr lang="ko-KR" altLang="en-US" sz="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12C251-0A25-4041-8E3D-73567443721D}"/>
              </a:ext>
            </a:extLst>
          </p:cNvPr>
          <p:cNvGrpSpPr/>
          <p:nvPr/>
        </p:nvGrpSpPr>
        <p:grpSpPr>
          <a:xfrm>
            <a:off x="8016600" y="990852"/>
            <a:ext cx="36000" cy="149022"/>
            <a:chOff x="2108200" y="1905000"/>
            <a:chExt cx="36000" cy="149022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1E3F7BA-6C4E-40F7-8A1A-D116B6372878}"/>
                </a:ext>
              </a:extLst>
            </p:cNvPr>
            <p:cNvSpPr/>
            <p:nvPr/>
          </p:nvSpPr>
          <p:spPr>
            <a:xfrm>
              <a:off x="2108200" y="1905000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5A18780-B087-441B-B730-D86B3A0B6E47}"/>
                </a:ext>
              </a:extLst>
            </p:cNvPr>
            <p:cNvSpPr/>
            <p:nvPr/>
          </p:nvSpPr>
          <p:spPr>
            <a:xfrm>
              <a:off x="2108200" y="1960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B5B346-E95B-4158-8DCC-FCC77F6E0C00}"/>
                </a:ext>
              </a:extLst>
            </p:cNvPr>
            <p:cNvSpPr/>
            <p:nvPr/>
          </p:nvSpPr>
          <p:spPr>
            <a:xfrm>
              <a:off x="2108200" y="201802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1210B675-3F4D-4736-AC08-738757B983B7}"/>
              </a:ext>
            </a:extLst>
          </p:cNvPr>
          <p:cNvSpPr/>
          <p:nvPr/>
        </p:nvSpPr>
        <p:spPr>
          <a:xfrm>
            <a:off x="6701231" y="1018397"/>
            <a:ext cx="72000" cy="72000"/>
          </a:xfrm>
          <a:prstGeom prst="star5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5F3C653-BE76-4152-949A-518733CCECE1}"/>
              </a:ext>
            </a:extLst>
          </p:cNvPr>
          <p:cNvSpPr/>
          <p:nvPr/>
        </p:nvSpPr>
        <p:spPr>
          <a:xfrm>
            <a:off x="7803859" y="1001417"/>
            <a:ext cx="132514" cy="1325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B1BF6B8-93C1-4A96-88A7-B3A7829F3FC0}"/>
              </a:ext>
            </a:extLst>
          </p:cNvPr>
          <p:cNvGrpSpPr/>
          <p:nvPr/>
        </p:nvGrpSpPr>
        <p:grpSpPr>
          <a:xfrm>
            <a:off x="7633688" y="1024295"/>
            <a:ext cx="138523" cy="108000"/>
            <a:chOff x="5970581" y="2511425"/>
            <a:chExt cx="138523" cy="108000"/>
          </a:xfrm>
        </p:grpSpPr>
        <p:pic>
          <p:nvPicPr>
            <p:cNvPr id="90" name="그래픽 89" descr="악보">
              <a:extLst>
                <a:ext uri="{FF2B5EF4-FFF2-40B4-BE49-F238E27FC236}">
                  <a16:creationId xmlns:a16="http://schemas.microsoft.com/office/drawing/2014/main" id="{1BD8063D-D19E-408F-A1DF-0932B474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1104" y="2511425"/>
              <a:ext cx="108000" cy="108000"/>
            </a:xfrm>
            <a:prstGeom prst="rect">
              <a:avLst/>
            </a:prstGeom>
          </p:spPr>
        </p:pic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4854D53-1D5E-414F-8B41-AB9BB3E4906F}"/>
                </a:ext>
              </a:extLst>
            </p:cNvPr>
            <p:cNvCxnSpPr/>
            <p:nvPr/>
          </p:nvCxnSpPr>
          <p:spPr>
            <a:xfrm>
              <a:off x="5970593" y="2533683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08B69ED-95C6-4E69-A049-3E13D0699171}"/>
                </a:ext>
              </a:extLst>
            </p:cNvPr>
            <p:cNvCxnSpPr/>
            <p:nvPr/>
          </p:nvCxnSpPr>
          <p:spPr>
            <a:xfrm>
              <a:off x="5970581" y="2565425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68933D-7B02-42A5-8F8C-36B34BF27F64}"/>
                </a:ext>
              </a:extLst>
            </p:cNvPr>
            <p:cNvCxnSpPr/>
            <p:nvPr/>
          </p:nvCxnSpPr>
          <p:spPr>
            <a:xfrm>
              <a:off x="5971126" y="2592412"/>
              <a:ext cx="5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1A80EB4-5B1F-48CC-AA72-5EB93517B733}"/>
              </a:ext>
            </a:extLst>
          </p:cNvPr>
          <p:cNvCxnSpPr/>
          <p:nvPr/>
        </p:nvCxnSpPr>
        <p:spPr>
          <a:xfrm>
            <a:off x="7543802" y="1014164"/>
            <a:ext cx="0" cy="10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460</Words>
  <Application>Microsoft Office PowerPoint</Application>
  <PresentationFormat>와이드스크린</PresentationFormat>
  <Paragraphs>201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32</cp:revision>
  <dcterms:created xsi:type="dcterms:W3CDTF">2020-04-25T12:07:24Z</dcterms:created>
  <dcterms:modified xsi:type="dcterms:W3CDTF">2020-04-26T13:02:31Z</dcterms:modified>
</cp:coreProperties>
</file>