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</p:sldIdLst>
  <p:sldSz cx="12192000" cy="6858000"/>
  <p:notesSz cx="6858000" cy="9144000"/>
  <p:embeddedFontLst>
    <p:embeddedFont>
      <p:font typeface="맑은 고딕" panose="020B0503020000020004" pitchFamily="50" charset="-127"/>
      <p:regular r:id="rId3"/>
      <p:bold r:id="rId4"/>
    </p:embeddedFont>
    <p:embeddedFont>
      <p:font typeface="배달의민족 주아" panose="02020603020101020101" pitchFamily="18" charset="-127"/>
      <p:regular r:id="rId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72" y="-17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15324-053B-413C-85D0-1D48B98AF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925459-8DC9-4EB9-8230-80A01DCFE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0686E0-78B4-4CB7-9D72-22BD17D79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4280-2A63-46D0-A593-C919D0E687E2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ED3C43-EBA6-468B-9244-D1FC5DD95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F23FFF-20BA-45AB-AB9B-C3255CD11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A456-2439-4931-87F0-4507AB951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07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2EF0C-01BD-46B1-9240-5D1C4861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892630-612B-43C9-A82F-8C5B10586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9C14D7-8A82-4022-BD25-55EE40AD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4280-2A63-46D0-A593-C919D0E687E2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C80208-F731-40B8-B59C-62C93F9FD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6E542-ACFF-4A6F-B724-166A4971A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A456-2439-4931-87F0-4507AB951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41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274EA4-06E2-4E7F-913A-7ED7A7384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DD05C2-B278-4C13-BF87-7120E7410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2C6F0-9CF9-42EE-B3B1-DFEE873B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4280-2A63-46D0-A593-C919D0E687E2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BC4B73-0742-4F57-B314-C62C56D6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A68538-E787-40CE-B391-4153A5185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A456-2439-4931-87F0-4507AB951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53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AEF23-CA58-48F3-8F30-0AFF6B0F4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4C3A7-AC9C-44E2-8B68-FD0466853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F0B5C2-AA34-4F22-B8F9-98507E09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4280-2A63-46D0-A593-C919D0E687E2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44A51-8CEE-4CC4-A632-8D8C201E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7B92E6-63F8-4C64-A190-39B1EA4A7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A456-2439-4931-87F0-4507AB951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01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3E47A-D8DC-44AE-802B-9256FFB1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888587-EC96-4C28-84F1-18BCF5DEC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E426D1-1054-45F2-AB25-3F28502C0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4280-2A63-46D0-A593-C919D0E687E2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F7E153-1A25-486B-B608-014C7FB2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CD954D-ACDF-4F4E-B20E-635D23D5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A456-2439-4931-87F0-4507AB951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87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04684-236E-4EA4-8ADF-7BEE7C69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577953-60F8-4529-9305-8D032B673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797176-0285-4B6B-B216-29957C1A6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67752E-AA83-4D5C-9D17-C4DD2042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4280-2A63-46D0-A593-C919D0E687E2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D5ADDE-5C36-408B-A171-A79D1F7C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D8949F-14AF-40B2-ABEB-75ED41531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A456-2439-4931-87F0-4507AB951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0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312EB-6A30-4250-AB2F-C29391AD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0FC1D2-E3D8-4368-9F3F-339D4557D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93E408-3F20-406A-9D86-E59A2E4F9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2B48BD-34C0-4CD3-BC55-C563B6884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A80C4B-8E91-46B5-B448-691FDDCC2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27F005-C1FE-4399-97AE-FEC0FBAA0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4280-2A63-46D0-A593-C919D0E687E2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E3D288-4F8D-4F50-B26B-992DDEC0D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BE63A9-A8F9-4B05-B3B3-CB662F0D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A456-2439-4931-87F0-4507AB951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70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91319-82CB-4CAC-84C9-12653445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1E8279-7D2D-450A-B67E-D82540B39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4280-2A63-46D0-A593-C919D0E687E2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79C2DB-7FA6-418A-8F6F-61726824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E8C1D5-B8CA-41B3-A6F3-9E1071CC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A456-2439-4931-87F0-4507AB951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8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51A3D9-527E-4BE3-AC07-F9645D123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4280-2A63-46D0-A593-C919D0E687E2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085A2D-369D-42FD-B46C-221E68CD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467A5B-FC10-4B49-8424-EFA62A4A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A456-2439-4931-87F0-4507AB951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86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C0765-D672-4F5C-AFCF-8621C481A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BE766-8CED-408F-B8DD-A8AFEBDF6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D1490D-CF18-41A1-AFDD-FADCA4D44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411740-3970-41C5-9927-E0E13DB72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4280-2A63-46D0-A593-C919D0E687E2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EA36E6-BF49-4485-989B-F0D7C7EF5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EE3A70-C2BF-4FB6-A181-1AA8AE3DE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A456-2439-4931-87F0-4507AB951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93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73505-F4AE-48B3-B4F4-38822DC5B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62BA2C-E0CD-43B8-82CD-AFF99E2AA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A9F054-0F7F-4A0E-94DA-0F60F5782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1CC962-F571-4F99-B098-10004BC6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4280-2A63-46D0-A593-C919D0E687E2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452F1C-DA8B-46D7-83DA-071CB71EB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86F0B2-3453-4229-985F-1CDDF0A45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A456-2439-4931-87F0-4507AB951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05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F4DA08-5F65-4A0B-8890-604CAF97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339F01-092F-4E27-9418-F53CDD8D1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384E68-CC9A-40DE-BCAE-41306EA46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04280-2A63-46D0-A593-C919D0E687E2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ABF98F-92B1-47BE-8310-851957020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AA23A5-54BD-4C43-B327-314D721D4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FA456-2439-4931-87F0-4507AB951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15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그림 149">
            <a:extLst>
              <a:ext uri="{FF2B5EF4-FFF2-40B4-BE49-F238E27FC236}">
                <a16:creationId xmlns:a16="http://schemas.microsoft.com/office/drawing/2014/main" id="{E63DC112-8285-4989-B5F7-FFFB725D9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723" y="5401066"/>
            <a:ext cx="599498" cy="480076"/>
          </a:xfrm>
          <a:prstGeom prst="rect">
            <a:avLst/>
          </a:prstGeom>
        </p:spPr>
      </p:pic>
      <p:pic>
        <p:nvPicPr>
          <p:cNvPr id="152" name="그림 151" descr="셔츠이(가) 표시된 사진&#10;&#10;자동 생성된 설명">
            <a:extLst>
              <a:ext uri="{FF2B5EF4-FFF2-40B4-BE49-F238E27FC236}">
                <a16:creationId xmlns:a16="http://schemas.microsoft.com/office/drawing/2014/main" id="{F5FC0D42-F306-4003-8825-6ED396A62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749" y="5272431"/>
            <a:ext cx="718048" cy="708474"/>
          </a:xfrm>
          <a:prstGeom prst="rect">
            <a:avLst/>
          </a:prstGeom>
        </p:spPr>
      </p:pic>
      <p:pic>
        <p:nvPicPr>
          <p:cNvPr id="143" name="그림 142" descr="그리기이(가) 표시된 사진&#10;&#10;자동 생성된 설명">
            <a:extLst>
              <a:ext uri="{FF2B5EF4-FFF2-40B4-BE49-F238E27FC236}">
                <a16:creationId xmlns:a16="http://schemas.microsoft.com/office/drawing/2014/main" id="{EACFB290-2F20-4F4B-BA3D-7D763E2B66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632" y="4321219"/>
            <a:ext cx="574782" cy="483286"/>
          </a:xfrm>
          <a:prstGeom prst="rect">
            <a:avLst/>
          </a:prstGeom>
        </p:spPr>
      </p:pic>
      <p:pic>
        <p:nvPicPr>
          <p:cNvPr id="145" name="그림 144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3E3D55F7-920D-4032-8D81-77200138AD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723" y="4357509"/>
            <a:ext cx="362402" cy="431013"/>
          </a:xfrm>
          <a:prstGeom prst="rect">
            <a:avLst/>
          </a:prstGeom>
        </p:spPr>
      </p:pic>
      <p:pic>
        <p:nvPicPr>
          <p:cNvPr id="131" name="그림 130" descr="그리기이(가) 표시된 사진&#10;&#10;자동 생성된 설명">
            <a:extLst>
              <a:ext uri="{FF2B5EF4-FFF2-40B4-BE49-F238E27FC236}">
                <a16:creationId xmlns:a16="http://schemas.microsoft.com/office/drawing/2014/main" id="{0C13863B-28AC-4506-98BE-A283920AA3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700" y="4085798"/>
            <a:ext cx="397132" cy="397132"/>
          </a:xfrm>
          <a:prstGeom prst="rect">
            <a:avLst/>
          </a:prstGeom>
        </p:spPr>
      </p:pic>
      <p:pic>
        <p:nvPicPr>
          <p:cNvPr id="124" name="그림 123" descr="그리기이(가) 표시된 사진&#10;&#10;자동 생성된 설명">
            <a:extLst>
              <a:ext uri="{FF2B5EF4-FFF2-40B4-BE49-F238E27FC236}">
                <a16:creationId xmlns:a16="http://schemas.microsoft.com/office/drawing/2014/main" id="{E269B48E-2016-411B-AEE2-1E3CDBB77F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125" y="2524934"/>
            <a:ext cx="465974" cy="46597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785C2F7-FA3C-4297-A8B0-BB6910EB480F}"/>
              </a:ext>
            </a:extLst>
          </p:cNvPr>
          <p:cNvSpPr/>
          <p:nvPr/>
        </p:nvSpPr>
        <p:spPr>
          <a:xfrm>
            <a:off x="308837" y="1975104"/>
            <a:ext cx="7935393" cy="4764811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830CF5-3AC6-4F26-A019-57A075F64C51}"/>
              </a:ext>
            </a:extLst>
          </p:cNvPr>
          <p:cNvSpPr/>
          <p:nvPr/>
        </p:nvSpPr>
        <p:spPr>
          <a:xfrm>
            <a:off x="1080591" y="2236057"/>
            <a:ext cx="4587468" cy="329723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14BB43-D1EE-431C-9C26-909CE6891C93}"/>
              </a:ext>
            </a:extLst>
          </p:cNvPr>
          <p:cNvSpPr/>
          <p:nvPr/>
        </p:nvSpPr>
        <p:spPr>
          <a:xfrm>
            <a:off x="1635326" y="3654553"/>
            <a:ext cx="3273172" cy="161787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A2DFB6-D3FA-44AA-95EC-FAB76D9614C7}"/>
              </a:ext>
            </a:extLst>
          </p:cNvPr>
          <p:cNvSpPr/>
          <p:nvPr/>
        </p:nvSpPr>
        <p:spPr>
          <a:xfrm>
            <a:off x="2285798" y="2478554"/>
            <a:ext cx="1972223" cy="67373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8137386-0060-42D1-9E00-A28F4D19CA23}"/>
              </a:ext>
            </a:extLst>
          </p:cNvPr>
          <p:cNvSpPr/>
          <p:nvPr/>
        </p:nvSpPr>
        <p:spPr>
          <a:xfrm>
            <a:off x="1049158" y="5851249"/>
            <a:ext cx="4618899" cy="79004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AF39BD-0163-48C4-9D4B-176D8CB48754}"/>
              </a:ext>
            </a:extLst>
          </p:cNvPr>
          <p:cNvSpPr/>
          <p:nvPr/>
        </p:nvSpPr>
        <p:spPr>
          <a:xfrm>
            <a:off x="2056497" y="3520510"/>
            <a:ext cx="2430830" cy="26808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Microservices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8EC6AA-2AA0-4538-82D1-E7A02C10F4AD}"/>
              </a:ext>
            </a:extLst>
          </p:cNvPr>
          <p:cNvSpPr/>
          <p:nvPr/>
        </p:nvSpPr>
        <p:spPr>
          <a:xfrm>
            <a:off x="2488865" y="2386781"/>
            <a:ext cx="1555034" cy="16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API GATEWAY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414FD2-7AD6-42B6-BF41-06C2FD1486E6}"/>
              </a:ext>
            </a:extLst>
          </p:cNvPr>
          <p:cNvSpPr/>
          <p:nvPr/>
        </p:nvSpPr>
        <p:spPr>
          <a:xfrm>
            <a:off x="711449" y="6087095"/>
            <a:ext cx="528736" cy="37278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BC9586-AC8E-491F-A6CC-6E9EE1C9001A}"/>
              </a:ext>
            </a:extLst>
          </p:cNvPr>
          <p:cNvSpPr/>
          <p:nvPr/>
        </p:nvSpPr>
        <p:spPr>
          <a:xfrm>
            <a:off x="337609" y="584513"/>
            <a:ext cx="1561416" cy="53340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0088605-6B32-43A8-BBC4-41D1993554F1}"/>
              </a:ext>
            </a:extLst>
          </p:cNvPr>
          <p:cNvSpPr/>
          <p:nvPr/>
        </p:nvSpPr>
        <p:spPr>
          <a:xfrm>
            <a:off x="642467" y="403988"/>
            <a:ext cx="991640" cy="252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D72E1B-AB0C-427B-A0E9-4D1D936CEFCF}"/>
              </a:ext>
            </a:extLst>
          </p:cNvPr>
          <p:cNvSpPr/>
          <p:nvPr/>
        </p:nvSpPr>
        <p:spPr>
          <a:xfrm>
            <a:off x="2369276" y="521572"/>
            <a:ext cx="1805271" cy="65928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A21EC5B-E49B-45B9-97C7-7F245CFDEC26}"/>
              </a:ext>
            </a:extLst>
          </p:cNvPr>
          <p:cNvSpPr/>
          <p:nvPr/>
        </p:nvSpPr>
        <p:spPr>
          <a:xfrm>
            <a:off x="2494392" y="397067"/>
            <a:ext cx="1555037" cy="21372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 Load Balance</a:t>
            </a:r>
            <a:endParaRPr lang="ko-KR" altLang="en-US" sz="1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4D74B6D-E2E1-4671-9CA9-96A132D0E111}"/>
              </a:ext>
            </a:extLst>
          </p:cNvPr>
          <p:cNvCxnSpPr>
            <a:cxnSpLocks/>
            <a:stCxn id="15" idx="2"/>
            <a:endCxn id="11" idx="0"/>
          </p:cNvCxnSpPr>
          <p:nvPr/>
        </p:nvCxnSpPr>
        <p:spPr>
          <a:xfrm flipH="1">
            <a:off x="3266382" y="1180855"/>
            <a:ext cx="5530" cy="12059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C0194AC-CE0D-4954-86CF-D96E4EB2BF9D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1899025" y="851213"/>
            <a:ext cx="470251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B9931C6-63C9-4111-A396-F2D49394BE98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3271910" y="3152291"/>
            <a:ext cx="2" cy="3682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012E9DF-D75A-4978-9CE3-82B7EBFE6B28}"/>
              </a:ext>
            </a:extLst>
          </p:cNvPr>
          <p:cNvCxnSpPr>
            <a:cxnSpLocks/>
          </p:cNvCxnSpPr>
          <p:nvPr/>
        </p:nvCxnSpPr>
        <p:spPr>
          <a:xfrm>
            <a:off x="2136190" y="5081921"/>
            <a:ext cx="8589" cy="9537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E33566A-020A-488B-899F-909016917E22}"/>
              </a:ext>
            </a:extLst>
          </p:cNvPr>
          <p:cNvSpPr/>
          <p:nvPr/>
        </p:nvSpPr>
        <p:spPr>
          <a:xfrm>
            <a:off x="6619531" y="2389279"/>
            <a:ext cx="1244614" cy="58069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02C8749-EF98-41E3-9F60-7608C329CC21}"/>
              </a:ext>
            </a:extLst>
          </p:cNvPr>
          <p:cNvSpPr/>
          <p:nvPr/>
        </p:nvSpPr>
        <p:spPr>
          <a:xfrm>
            <a:off x="6751105" y="2301673"/>
            <a:ext cx="991640" cy="252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Config setting</a:t>
            </a:r>
            <a:endParaRPr lang="ko-KR" altLang="en-US" sz="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282048A-D50E-485E-B1A9-D3A37DF7A96A}"/>
              </a:ext>
            </a:extLst>
          </p:cNvPr>
          <p:cNvSpPr/>
          <p:nvPr/>
        </p:nvSpPr>
        <p:spPr>
          <a:xfrm>
            <a:off x="6619531" y="3138654"/>
            <a:ext cx="1244614" cy="58069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7BAC5FD-F4B2-460C-92AE-319280E1FAE3}"/>
              </a:ext>
            </a:extLst>
          </p:cNvPr>
          <p:cNvSpPr/>
          <p:nvPr/>
        </p:nvSpPr>
        <p:spPr>
          <a:xfrm>
            <a:off x="6751105" y="3051048"/>
            <a:ext cx="991640" cy="252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서비스 등록 및 발견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FEB1DDC-26BF-4A03-A292-E048E0662FD0}"/>
              </a:ext>
            </a:extLst>
          </p:cNvPr>
          <p:cNvSpPr/>
          <p:nvPr/>
        </p:nvSpPr>
        <p:spPr>
          <a:xfrm>
            <a:off x="6619531" y="3881804"/>
            <a:ext cx="1244614" cy="58069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E1ED8CF-29A4-48DA-8E97-153B503AEC0E}"/>
              </a:ext>
            </a:extLst>
          </p:cNvPr>
          <p:cNvSpPr/>
          <p:nvPr/>
        </p:nvSpPr>
        <p:spPr>
          <a:xfrm>
            <a:off x="6751105" y="3794198"/>
            <a:ext cx="991640" cy="252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메시지 큐 센터</a:t>
            </a:r>
            <a:endParaRPr lang="ko-KR" altLang="en-US" sz="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DE77467-5D67-43F6-A24B-01E5BE838927}"/>
              </a:ext>
            </a:extLst>
          </p:cNvPr>
          <p:cNvSpPr/>
          <p:nvPr/>
        </p:nvSpPr>
        <p:spPr>
          <a:xfrm>
            <a:off x="6619531" y="4619051"/>
            <a:ext cx="1244614" cy="58069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E661325-9B76-4699-AA1B-6152D3231B01}"/>
              </a:ext>
            </a:extLst>
          </p:cNvPr>
          <p:cNvSpPr/>
          <p:nvPr/>
        </p:nvSpPr>
        <p:spPr>
          <a:xfrm>
            <a:off x="6751105" y="4531445"/>
            <a:ext cx="991640" cy="252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캐시</a:t>
            </a:r>
            <a:endParaRPr lang="ko-KR" altLang="en-US" sz="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6CECEDE-053C-4A2F-8E08-1350E5EB5441}"/>
              </a:ext>
            </a:extLst>
          </p:cNvPr>
          <p:cNvSpPr/>
          <p:nvPr/>
        </p:nvSpPr>
        <p:spPr>
          <a:xfrm>
            <a:off x="6619531" y="5373303"/>
            <a:ext cx="1244614" cy="58069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25CF93F-D825-4EF0-A64D-F883B243F77E}"/>
              </a:ext>
            </a:extLst>
          </p:cNvPr>
          <p:cNvSpPr/>
          <p:nvPr/>
        </p:nvSpPr>
        <p:spPr>
          <a:xfrm>
            <a:off x="6751105" y="5285697"/>
            <a:ext cx="991640" cy="252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GitLab</a:t>
            </a:r>
            <a:endParaRPr lang="ko-KR" altLang="en-US" sz="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C53821E-6DEE-47D3-A420-7EBC2FB13813}"/>
              </a:ext>
            </a:extLst>
          </p:cNvPr>
          <p:cNvSpPr/>
          <p:nvPr/>
        </p:nvSpPr>
        <p:spPr>
          <a:xfrm>
            <a:off x="9327276" y="1953672"/>
            <a:ext cx="2331324" cy="81901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0877B7E-A3D9-4F4F-8949-DA69A179C0B9}"/>
              </a:ext>
            </a:extLst>
          </p:cNvPr>
          <p:cNvSpPr/>
          <p:nvPr/>
        </p:nvSpPr>
        <p:spPr>
          <a:xfrm>
            <a:off x="9913774" y="1848478"/>
            <a:ext cx="1260000" cy="252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Log system</a:t>
            </a:r>
            <a:endParaRPr lang="ko-KR" altLang="en-US" sz="1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ACDF37D-B3BB-46F4-8598-4B50B0832CFA}"/>
              </a:ext>
            </a:extLst>
          </p:cNvPr>
          <p:cNvSpPr/>
          <p:nvPr/>
        </p:nvSpPr>
        <p:spPr>
          <a:xfrm>
            <a:off x="9327276" y="3038069"/>
            <a:ext cx="2331324" cy="81901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90FDB7D-FDD4-44EE-BB96-A8E28677DD4F}"/>
              </a:ext>
            </a:extLst>
          </p:cNvPr>
          <p:cNvSpPr/>
          <p:nvPr/>
        </p:nvSpPr>
        <p:spPr>
          <a:xfrm>
            <a:off x="9913774" y="2932875"/>
            <a:ext cx="1260000" cy="252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서비스 모니터링</a:t>
            </a:r>
            <a:endParaRPr lang="ko-KR" altLang="en-US" sz="1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215A1DB-B2B3-4EF2-A73F-54CFC55BD3E1}"/>
              </a:ext>
            </a:extLst>
          </p:cNvPr>
          <p:cNvSpPr/>
          <p:nvPr/>
        </p:nvSpPr>
        <p:spPr>
          <a:xfrm>
            <a:off x="9327276" y="4108503"/>
            <a:ext cx="2331324" cy="81901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FCFD69F-697F-4601-B245-B912F9EECDFA}"/>
              </a:ext>
            </a:extLst>
          </p:cNvPr>
          <p:cNvSpPr/>
          <p:nvPr/>
        </p:nvSpPr>
        <p:spPr>
          <a:xfrm>
            <a:off x="9913774" y="4003309"/>
            <a:ext cx="1260000" cy="252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분산 콜 체인 모니터링</a:t>
            </a:r>
            <a:endParaRPr lang="ko-KR" altLang="en-US" sz="1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19A28AA-5295-4417-B83D-63F6299E58E4}"/>
              </a:ext>
            </a:extLst>
          </p:cNvPr>
          <p:cNvSpPr/>
          <p:nvPr/>
        </p:nvSpPr>
        <p:spPr>
          <a:xfrm>
            <a:off x="9327276" y="5165446"/>
            <a:ext cx="2331324" cy="81901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77FCC29-AB22-4A40-921C-D3F976FD4F9D}"/>
              </a:ext>
            </a:extLst>
          </p:cNvPr>
          <p:cNvSpPr/>
          <p:nvPr/>
        </p:nvSpPr>
        <p:spPr>
          <a:xfrm>
            <a:off x="9913774" y="5060252"/>
            <a:ext cx="1260000" cy="252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배포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C0BDDBC-5BD6-4A29-B49B-D7ACC04B2398}"/>
              </a:ext>
            </a:extLst>
          </p:cNvPr>
          <p:cNvCxnSpPr>
            <a:cxnSpLocks/>
          </p:cNvCxnSpPr>
          <p:nvPr/>
        </p:nvCxnSpPr>
        <p:spPr>
          <a:xfrm flipH="1">
            <a:off x="5668058" y="2735532"/>
            <a:ext cx="95147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0BEEA77-1B92-4B7D-93E8-D9E42BAE2E2B}"/>
              </a:ext>
            </a:extLst>
          </p:cNvPr>
          <p:cNvCxnSpPr>
            <a:cxnSpLocks/>
          </p:cNvCxnSpPr>
          <p:nvPr/>
        </p:nvCxnSpPr>
        <p:spPr>
          <a:xfrm flipH="1">
            <a:off x="5668058" y="3429000"/>
            <a:ext cx="9514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0A1305E2-8ACA-448F-A5FA-3589C0AD7E82}"/>
              </a:ext>
            </a:extLst>
          </p:cNvPr>
          <p:cNvCxnSpPr>
            <a:cxnSpLocks/>
          </p:cNvCxnSpPr>
          <p:nvPr/>
        </p:nvCxnSpPr>
        <p:spPr>
          <a:xfrm flipH="1">
            <a:off x="5668058" y="4150838"/>
            <a:ext cx="9514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9F118BC-BE4D-496B-BE2D-A4087C5383AE}"/>
              </a:ext>
            </a:extLst>
          </p:cNvPr>
          <p:cNvCxnSpPr>
            <a:cxnSpLocks/>
          </p:cNvCxnSpPr>
          <p:nvPr/>
        </p:nvCxnSpPr>
        <p:spPr>
          <a:xfrm flipH="1">
            <a:off x="5645664" y="4910588"/>
            <a:ext cx="9514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71FEB7B-7A20-4455-85B6-58C32626A51F}"/>
              </a:ext>
            </a:extLst>
          </p:cNvPr>
          <p:cNvCxnSpPr>
            <a:cxnSpLocks/>
          </p:cNvCxnSpPr>
          <p:nvPr/>
        </p:nvCxnSpPr>
        <p:spPr>
          <a:xfrm flipH="1">
            <a:off x="5668058" y="5470229"/>
            <a:ext cx="9514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BCE1012-3C4E-4979-8475-6002FB205193}"/>
              </a:ext>
            </a:extLst>
          </p:cNvPr>
          <p:cNvCxnSpPr>
            <a:cxnSpLocks/>
          </p:cNvCxnSpPr>
          <p:nvPr/>
        </p:nvCxnSpPr>
        <p:spPr>
          <a:xfrm flipH="1">
            <a:off x="8244230" y="2389279"/>
            <a:ext cx="1083046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0E2759A-48E8-4661-9262-0ABF0B808872}"/>
              </a:ext>
            </a:extLst>
          </p:cNvPr>
          <p:cNvCxnSpPr>
            <a:cxnSpLocks/>
          </p:cNvCxnSpPr>
          <p:nvPr/>
        </p:nvCxnSpPr>
        <p:spPr>
          <a:xfrm flipH="1">
            <a:off x="8244230" y="3429000"/>
            <a:ext cx="1083046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9EC8EA6-7E3E-4B18-B64A-5A9A085597CD}"/>
              </a:ext>
            </a:extLst>
          </p:cNvPr>
          <p:cNvCxnSpPr>
            <a:cxnSpLocks/>
          </p:cNvCxnSpPr>
          <p:nvPr/>
        </p:nvCxnSpPr>
        <p:spPr>
          <a:xfrm flipH="1">
            <a:off x="8244230" y="4462496"/>
            <a:ext cx="1083046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F0071338-9E25-45C6-A1EF-166B561A9405}"/>
              </a:ext>
            </a:extLst>
          </p:cNvPr>
          <p:cNvCxnSpPr>
            <a:cxnSpLocks/>
          </p:cNvCxnSpPr>
          <p:nvPr/>
        </p:nvCxnSpPr>
        <p:spPr>
          <a:xfrm flipH="1">
            <a:off x="8244230" y="5558545"/>
            <a:ext cx="1083046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그래픽 75" descr="숫 프로필">
            <a:extLst>
              <a:ext uri="{FF2B5EF4-FFF2-40B4-BE49-F238E27FC236}">
                <a16:creationId xmlns:a16="http://schemas.microsoft.com/office/drawing/2014/main" id="{2D3C295A-9599-49CD-AF8D-E500B0EB58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4170" y="702674"/>
            <a:ext cx="305727" cy="305727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B6D76481-5744-4BF5-9DF9-F9AC96A1BF9E}"/>
              </a:ext>
            </a:extLst>
          </p:cNvPr>
          <p:cNvSpPr txBox="1"/>
          <p:nvPr/>
        </p:nvSpPr>
        <p:spPr>
          <a:xfrm>
            <a:off x="865724" y="670871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</a:t>
            </a: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79E538ED-39C6-44DD-8B02-85ACB31BEF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442" y="726186"/>
            <a:ext cx="283079" cy="283079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5698A4F2-7151-4363-8977-6E305773E589}"/>
              </a:ext>
            </a:extLst>
          </p:cNvPr>
          <p:cNvSpPr txBox="1"/>
          <p:nvPr/>
        </p:nvSpPr>
        <p:spPr>
          <a:xfrm>
            <a:off x="3035858" y="670871"/>
            <a:ext cx="754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NginX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9" name="그림 88" descr="그리기이(가) 표시된 사진&#10;&#10;자동 생성된 설명">
            <a:extLst>
              <a:ext uri="{FF2B5EF4-FFF2-40B4-BE49-F238E27FC236}">
                <a16:creationId xmlns:a16="http://schemas.microsoft.com/office/drawing/2014/main" id="{66244D69-F8D0-4227-9360-A84D7D88E3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863" y="2655143"/>
            <a:ext cx="1006384" cy="422682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4C5B2BDF-F854-478D-84EC-2E40B1F8A7CD}"/>
              </a:ext>
            </a:extLst>
          </p:cNvPr>
          <p:cNvSpPr txBox="1"/>
          <p:nvPr/>
        </p:nvSpPr>
        <p:spPr>
          <a:xfrm>
            <a:off x="3362526" y="2655054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Spring Cloud</a:t>
            </a:r>
            <a:b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Gateway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48AB289-DB88-4B78-8A1A-DB0EDFF8CA4C}"/>
              </a:ext>
            </a:extLst>
          </p:cNvPr>
          <p:cNvSpPr txBox="1"/>
          <p:nvPr/>
        </p:nvSpPr>
        <p:spPr>
          <a:xfrm>
            <a:off x="2840387" y="3220677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인증</a:t>
            </a:r>
            <a:endParaRPr lang="en-US" altLang="ko-KR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3161B45-205B-4CC8-B99C-3557D0FC6AC1}"/>
              </a:ext>
            </a:extLst>
          </p:cNvPr>
          <p:cNvSpPr txBox="1"/>
          <p:nvPr/>
        </p:nvSpPr>
        <p:spPr>
          <a:xfrm>
            <a:off x="3326852" y="3219840"/>
            <a:ext cx="17091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JWT+ Spring Cloud OAuth2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DA142A7-D41D-4F67-9F6D-116D593A354A}"/>
              </a:ext>
            </a:extLst>
          </p:cNvPr>
          <p:cNvSpPr txBox="1"/>
          <p:nvPr/>
        </p:nvSpPr>
        <p:spPr>
          <a:xfrm>
            <a:off x="1701881" y="4382388"/>
            <a:ext cx="965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Auth </a:t>
            </a:r>
          </a:p>
          <a:p>
            <a:pPr marL="228600" indent="-228600">
              <a:buAutoNum type="arabicPeriod"/>
            </a:pP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UI</a:t>
            </a:r>
          </a:p>
          <a:p>
            <a:pPr marL="228600" indent="-228600">
              <a:buAutoNum type="arabicPeriod"/>
            </a:pP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Gateway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관리</a:t>
            </a:r>
            <a:endParaRPr lang="en-US" altLang="ko-KR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13" name="그림 112" descr="그리기이(가) 표시된 사진&#10;&#10;자동 생성된 설명">
            <a:extLst>
              <a:ext uri="{FF2B5EF4-FFF2-40B4-BE49-F238E27FC236}">
                <a16:creationId xmlns:a16="http://schemas.microsoft.com/office/drawing/2014/main" id="{E18E8497-EB4A-447C-9127-63A92BF7166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533" y="6095610"/>
            <a:ext cx="727822" cy="39666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6A68234D-5C21-436F-B8A8-C00B2DD5A478}"/>
              </a:ext>
            </a:extLst>
          </p:cNvPr>
          <p:cNvSpPr txBox="1"/>
          <p:nvPr/>
        </p:nvSpPr>
        <p:spPr>
          <a:xfrm>
            <a:off x="7035377" y="2563898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Spring Cloud</a:t>
            </a:r>
            <a:b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Config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7BA442B-1A93-48F8-A7F2-410F09D05FEB}"/>
              </a:ext>
            </a:extLst>
          </p:cNvPr>
          <p:cNvSpPr txBox="1"/>
          <p:nvPr/>
        </p:nvSpPr>
        <p:spPr>
          <a:xfrm>
            <a:off x="2440493" y="3799709"/>
            <a:ext cx="17475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내부 서비스 요청 </a:t>
            </a: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Feign +JWT 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49E78F3-2337-4F5A-B8E8-C4A89916C1BF}"/>
              </a:ext>
            </a:extLst>
          </p:cNvPr>
          <p:cNvSpPr txBox="1"/>
          <p:nvPr/>
        </p:nvSpPr>
        <p:spPr>
          <a:xfrm>
            <a:off x="6999055" y="4150838"/>
            <a:ext cx="784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RABBITMQ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5487E84-5CB4-49E2-8E2B-27D3E076B4A2}"/>
              </a:ext>
            </a:extLst>
          </p:cNvPr>
          <p:cNvSpPr txBox="1"/>
          <p:nvPr/>
        </p:nvSpPr>
        <p:spPr>
          <a:xfrm>
            <a:off x="7077665" y="5606060"/>
            <a:ext cx="626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GitLab</a:t>
            </a:r>
          </a:p>
        </p:txBody>
      </p:sp>
      <p:pic>
        <p:nvPicPr>
          <p:cNvPr id="140" name="그림 139" descr="표지판, 중지, 그리기, 거리이(가) 표시된 사진&#10;&#10;자동 생성된 설명">
            <a:extLst>
              <a:ext uri="{FF2B5EF4-FFF2-40B4-BE49-F238E27FC236}">
                <a16:creationId xmlns:a16="http://schemas.microsoft.com/office/drawing/2014/main" id="{B8C81261-5876-4B64-A6FF-5B7667833D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705" y="3256648"/>
            <a:ext cx="593312" cy="528496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0322B968-6B42-4B92-BEF1-6FB8C69FA4E4}"/>
              </a:ext>
            </a:extLst>
          </p:cNvPr>
          <p:cNvSpPr txBox="1"/>
          <p:nvPr/>
        </p:nvSpPr>
        <p:spPr>
          <a:xfrm>
            <a:off x="10005208" y="3244474"/>
            <a:ext cx="11832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Spring Boot</a:t>
            </a:r>
            <a:b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Admin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3DDC923-F501-46E9-BA4E-E7DFEEFBFD8D}"/>
              </a:ext>
            </a:extLst>
          </p:cNvPr>
          <p:cNvSpPr txBox="1"/>
          <p:nvPr/>
        </p:nvSpPr>
        <p:spPr>
          <a:xfrm>
            <a:off x="10633584" y="4265980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ZIPKIN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D0AA714-E337-4483-AA29-E0A95C3CDBA8}"/>
              </a:ext>
            </a:extLst>
          </p:cNvPr>
          <p:cNvSpPr txBox="1"/>
          <p:nvPr/>
        </p:nvSpPr>
        <p:spPr>
          <a:xfrm>
            <a:off x="10802210" y="441589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7556D69-BC96-42EC-A3F7-FDAF0FE2ACB6}"/>
              </a:ext>
            </a:extLst>
          </p:cNvPr>
          <p:cNvSpPr txBox="1"/>
          <p:nvPr/>
        </p:nvSpPr>
        <p:spPr>
          <a:xfrm>
            <a:off x="10633584" y="4516294"/>
            <a:ext cx="1053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Spring Cloud </a:t>
            </a:r>
            <a:b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Sleuth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76EC9BD-B650-4FC3-A69E-85A9707E2B27}"/>
              </a:ext>
            </a:extLst>
          </p:cNvPr>
          <p:cNvSpPr txBox="1"/>
          <p:nvPr/>
        </p:nvSpPr>
        <p:spPr>
          <a:xfrm>
            <a:off x="10802210" y="5320903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Docker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3B528C2-14E9-49CB-863B-6AB8316ED929}"/>
              </a:ext>
            </a:extLst>
          </p:cNvPr>
          <p:cNvSpPr txBox="1"/>
          <p:nvPr/>
        </p:nvSpPr>
        <p:spPr>
          <a:xfrm>
            <a:off x="10954610" y="547330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ACC54D9-FE17-4487-8345-3CCB5C8FE2E2}"/>
              </a:ext>
            </a:extLst>
          </p:cNvPr>
          <p:cNvSpPr txBox="1"/>
          <p:nvPr/>
        </p:nvSpPr>
        <p:spPr>
          <a:xfrm>
            <a:off x="10682624" y="5590384"/>
            <a:ext cx="94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Kubernetes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8C2B52C-C339-412F-9D7C-0BEBFF260361}"/>
              </a:ext>
            </a:extLst>
          </p:cNvPr>
          <p:cNvSpPr txBox="1"/>
          <p:nvPr/>
        </p:nvSpPr>
        <p:spPr>
          <a:xfrm>
            <a:off x="8204453" y="1807451"/>
            <a:ext cx="11901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Log </a:t>
            </a:r>
            <a:b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aggregation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A9B448B-5684-409F-8F16-5112E92F61F4}"/>
              </a:ext>
            </a:extLst>
          </p:cNvPr>
          <p:cNvSpPr txBox="1"/>
          <p:nvPr/>
        </p:nvSpPr>
        <p:spPr>
          <a:xfrm>
            <a:off x="10282805" y="2203162"/>
            <a:ext cx="489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elk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C3D6EDE-4D5C-4F1E-9E6B-4AF38E058EBA}"/>
              </a:ext>
            </a:extLst>
          </p:cNvPr>
          <p:cNvSpPr txBox="1"/>
          <p:nvPr/>
        </p:nvSpPr>
        <p:spPr>
          <a:xfrm>
            <a:off x="8391235" y="3119544"/>
            <a:ext cx="8165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Metrics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64B753F-B3F4-461C-A070-32B55CF9B129}"/>
              </a:ext>
            </a:extLst>
          </p:cNvPr>
          <p:cNvSpPr txBox="1"/>
          <p:nvPr/>
        </p:nvSpPr>
        <p:spPr>
          <a:xfrm>
            <a:off x="8304189" y="4120387"/>
            <a:ext cx="10260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Collection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2186BBE-9C82-4C5B-86C9-C74782E3C5A4}"/>
              </a:ext>
            </a:extLst>
          </p:cNvPr>
          <p:cNvSpPr txBox="1"/>
          <p:nvPr/>
        </p:nvSpPr>
        <p:spPr>
          <a:xfrm>
            <a:off x="8289762" y="5239483"/>
            <a:ext cx="102842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Container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48942EC-5A80-4FF5-8D43-D6CAE2676BEB}"/>
              </a:ext>
            </a:extLst>
          </p:cNvPr>
          <p:cNvSpPr txBox="1"/>
          <p:nvPr/>
        </p:nvSpPr>
        <p:spPr>
          <a:xfrm>
            <a:off x="5931758" y="4576103"/>
            <a:ext cx="5004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r/w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6B67971-2329-43E3-827B-BE384BBD4779}"/>
              </a:ext>
            </a:extLst>
          </p:cNvPr>
          <p:cNvSpPr txBox="1"/>
          <p:nvPr/>
        </p:nvSpPr>
        <p:spPr>
          <a:xfrm>
            <a:off x="5603423" y="5059232"/>
            <a:ext cx="1080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Message-Que</a:t>
            </a:r>
            <a:b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Upload &amp; Download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34C818-FBE0-4A9E-A68E-609BD1D914D9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6" t="18066" r="21881" b="17590"/>
          <a:stretch/>
        </p:blipFill>
        <p:spPr>
          <a:xfrm>
            <a:off x="4530509" y="6074330"/>
            <a:ext cx="444889" cy="4925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35A72933-D1FF-4A50-8F56-21F67445D5A8}"/>
              </a:ext>
            </a:extLst>
          </p:cNvPr>
          <p:cNvSpPr txBox="1"/>
          <p:nvPr/>
        </p:nvSpPr>
        <p:spPr>
          <a:xfrm>
            <a:off x="2653353" y="4410911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 관리</a:t>
            </a:r>
            <a:endParaRPr lang="en-US" altLang="ko-KR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A8ABC44-5E1A-4583-9013-36435AFE0A27}"/>
              </a:ext>
            </a:extLst>
          </p:cNvPr>
          <p:cNvSpPr txBox="1"/>
          <p:nvPr/>
        </p:nvSpPr>
        <p:spPr>
          <a:xfrm>
            <a:off x="3488528" y="4419868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시험 관리</a:t>
            </a:r>
            <a:endParaRPr lang="en-US" altLang="ko-KR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8EF69DF-FD35-48FD-A1D2-1DE669511AD9}"/>
              </a:ext>
            </a:extLst>
          </p:cNvPr>
          <p:cNvSpPr txBox="1"/>
          <p:nvPr/>
        </p:nvSpPr>
        <p:spPr>
          <a:xfrm>
            <a:off x="4127122" y="4412800"/>
            <a:ext cx="869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시험 결과 관리</a:t>
            </a:r>
            <a:endParaRPr lang="en-US" altLang="ko-KR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7" name="그림 16" descr="그리기이(가) 표시된 사진&#10;&#10;자동 생성된 설명">
            <a:extLst>
              <a:ext uri="{FF2B5EF4-FFF2-40B4-BE49-F238E27FC236}">
                <a16:creationId xmlns:a16="http://schemas.microsoft.com/office/drawing/2014/main" id="{508558AA-2424-49C3-B572-F00C5846CD00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41" t="14751" r="3483" b="12326"/>
          <a:stretch/>
        </p:blipFill>
        <p:spPr>
          <a:xfrm>
            <a:off x="6677700" y="3337265"/>
            <a:ext cx="382442" cy="382081"/>
          </a:xfrm>
          <a:prstGeom prst="rect">
            <a:avLst/>
          </a:prstGeom>
        </p:spPr>
      </p:pic>
      <p:pic>
        <p:nvPicPr>
          <p:cNvPr id="20" name="그림 19" descr="그리기이(가) 표시된 사진&#10;&#10;자동 생성된 설명">
            <a:extLst>
              <a:ext uri="{FF2B5EF4-FFF2-40B4-BE49-F238E27FC236}">
                <a16:creationId xmlns:a16="http://schemas.microsoft.com/office/drawing/2014/main" id="{8E3D850E-0F43-4E6C-A2E4-AA9AACBE3246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03" t="9924" r="31405" b="11065"/>
          <a:stretch/>
        </p:blipFill>
        <p:spPr>
          <a:xfrm>
            <a:off x="6654125" y="5545296"/>
            <a:ext cx="373729" cy="373402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DE24575C-A410-4958-80DC-834CB1414989}"/>
              </a:ext>
            </a:extLst>
          </p:cNvPr>
          <p:cNvSpPr txBox="1"/>
          <p:nvPr/>
        </p:nvSpPr>
        <p:spPr>
          <a:xfrm>
            <a:off x="6969872" y="3376187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Spring Eureka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16D051D-5147-4DC3-99AF-4BB31CD6CBEC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32" t="19547" r="26430" b="21412"/>
          <a:stretch/>
        </p:blipFill>
        <p:spPr>
          <a:xfrm>
            <a:off x="6699192" y="4853378"/>
            <a:ext cx="328662" cy="310448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E62C4024-ED95-4058-AFDF-7D116107CEE4}"/>
              </a:ext>
            </a:extLst>
          </p:cNvPr>
          <p:cNvSpPr txBox="1"/>
          <p:nvPr/>
        </p:nvSpPr>
        <p:spPr>
          <a:xfrm>
            <a:off x="6999055" y="4858344"/>
            <a:ext cx="731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hazelcast</a:t>
            </a:r>
            <a:endParaRPr lang="en-US" altLang="ko-KR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23D50BA-EB8D-4428-933C-EB3B845B6ACC}"/>
              </a:ext>
            </a:extLst>
          </p:cNvPr>
          <p:cNvSpPr txBox="1"/>
          <p:nvPr/>
        </p:nvSpPr>
        <p:spPr>
          <a:xfrm>
            <a:off x="1808199" y="3972860"/>
            <a:ext cx="79220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service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1BABA08-6E45-4D08-88AB-23A5008CFCB5}"/>
              </a:ext>
            </a:extLst>
          </p:cNvPr>
          <p:cNvSpPr txBox="1"/>
          <p:nvPr/>
        </p:nvSpPr>
        <p:spPr>
          <a:xfrm>
            <a:off x="2609050" y="3972860"/>
            <a:ext cx="79220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service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5FD1815-C283-4275-A6F4-9A46D1479255}"/>
              </a:ext>
            </a:extLst>
          </p:cNvPr>
          <p:cNvSpPr txBox="1"/>
          <p:nvPr/>
        </p:nvSpPr>
        <p:spPr>
          <a:xfrm>
            <a:off x="3413205" y="3972860"/>
            <a:ext cx="79220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service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C91B030-A385-46A6-8A14-D8021D9BE36A}"/>
              </a:ext>
            </a:extLst>
          </p:cNvPr>
          <p:cNvSpPr txBox="1"/>
          <p:nvPr/>
        </p:nvSpPr>
        <p:spPr>
          <a:xfrm>
            <a:off x="4143529" y="3972860"/>
            <a:ext cx="79220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service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9CCB1AA-0AD3-4446-9418-5339CC418207}"/>
              </a:ext>
            </a:extLst>
          </p:cNvPr>
          <p:cNvCxnSpPr>
            <a:cxnSpLocks/>
          </p:cNvCxnSpPr>
          <p:nvPr/>
        </p:nvCxnSpPr>
        <p:spPr>
          <a:xfrm>
            <a:off x="2609050" y="4086428"/>
            <a:ext cx="0" cy="102938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E5B8BC58-6F13-414A-BFE7-B25EE5883E99}"/>
              </a:ext>
            </a:extLst>
          </p:cNvPr>
          <p:cNvCxnSpPr>
            <a:cxnSpLocks/>
          </p:cNvCxnSpPr>
          <p:nvPr/>
        </p:nvCxnSpPr>
        <p:spPr>
          <a:xfrm>
            <a:off x="3391463" y="4086428"/>
            <a:ext cx="0" cy="102938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024E8CE3-6ECA-44DF-97C7-1A28D324D472}"/>
              </a:ext>
            </a:extLst>
          </p:cNvPr>
          <p:cNvCxnSpPr>
            <a:cxnSpLocks/>
          </p:cNvCxnSpPr>
          <p:nvPr/>
        </p:nvCxnSpPr>
        <p:spPr>
          <a:xfrm>
            <a:off x="4181413" y="4086428"/>
            <a:ext cx="0" cy="102938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5214DCFB-90F0-4E97-A5D0-2FAE0488DB39}"/>
              </a:ext>
            </a:extLst>
          </p:cNvPr>
          <p:cNvCxnSpPr>
            <a:cxnSpLocks/>
          </p:cNvCxnSpPr>
          <p:nvPr/>
        </p:nvCxnSpPr>
        <p:spPr>
          <a:xfrm>
            <a:off x="3034107" y="5081921"/>
            <a:ext cx="8589" cy="9537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8F02AD5E-A4BF-4876-B8E7-9A6FFD2C24D4}"/>
              </a:ext>
            </a:extLst>
          </p:cNvPr>
          <p:cNvCxnSpPr>
            <a:cxnSpLocks/>
          </p:cNvCxnSpPr>
          <p:nvPr/>
        </p:nvCxnSpPr>
        <p:spPr>
          <a:xfrm>
            <a:off x="3792663" y="5081921"/>
            <a:ext cx="8589" cy="9537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6FAF30DB-C64D-41D2-9CBE-16EA0896E384}"/>
              </a:ext>
            </a:extLst>
          </p:cNvPr>
          <p:cNvCxnSpPr>
            <a:cxnSpLocks/>
          </p:cNvCxnSpPr>
          <p:nvPr/>
        </p:nvCxnSpPr>
        <p:spPr>
          <a:xfrm>
            <a:off x="4745316" y="5081921"/>
            <a:ext cx="8589" cy="9537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그림 136" descr="그리기이(가) 표시된 사진&#10;&#10;자동 생성된 설명">
            <a:extLst>
              <a:ext uri="{FF2B5EF4-FFF2-40B4-BE49-F238E27FC236}">
                <a16:creationId xmlns:a16="http://schemas.microsoft.com/office/drawing/2014/main" id="{799CA012-CB38-4E93-A490-A879B750F8D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433" y="6095610"/>
            <a:ext cx="727822" cy="39666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57" name="그림 156" descr="그리기이(가) 표시된 사진&#10;&#10;자동 생성된 설명">
            <a:extLst>
              <a:ext uri="{FF2B5EF4-FFF2-40B4-BE49-F238E27FC236}">
                <a16:creationId xmlns:a16="http://schemas.microsoft.com/office/drawing/2014/main" id="{EFB1F90C-FB3C-4879-A928-64A98DF21B6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199" y="6095610"/>
            <a:ext cx="727822" cy="39666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66767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86</Words>
  <Application>Microsoft Office PowerPoint</Application>
  <PresentationFormat>와이드스크린</PresentationFormat>
  <Paragraphs>50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배달의민족 주아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박예찬</dc:creator>
  <cp:lastModifiedBy>박예찬</cp:lastModifiedBy>
  <cp:revision>20</cp:revision>
  <dcterms:created xsi:type="dcterms:W3CDTF">2020-05-09T05:17:15Z</dcterms:created>
  <dcterms:modified xsi:type="dcterms:W3CDTF">2020-05-23T08:11:49Z</dcterms:modified>
</cp:coreProperties>
</file>