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57" r:id="rId4"/>
    <p:sldId id="261" r:id="rId5"/>
    <p:sldId id="280" r:id="rId6"/>
    <p:sldId id="287" r:id="rId7"/>
    <p:sldId id="313" r:id="rId8"/>
    <p:sldId id="288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281" r:id="rId19"/>
    <p:sldId id="283" r:id="rId20"/>
    <p:sldId id="285" r:id="rId21"/>
    <p:sldId id="286" r:id="rId22"/>
    <p:sldId id="291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08" r:id="rId38"/>
    <p:sldId id="340" r:id="rId39"/>
    <p:sldId id="339" r:id="rId40"/>
    <p:sldId id="341" r:id="rId41"/>
    <p:sldId id="342" r:id="rId42"/>
    <p:sldId id="344" r:id="rId43"/>
    <p:sldId id="343" r:id="rId44"/>
    <p:sldId id="345" r:id="rId45"/>
    <p:sldId id="346" r:id="rId46"/>
    <p:sldId id="347" r:id="rId47"/>
    <p:sldId id="348" r:id="rId48"/>
    <p:sldId id="349" r:id="rId49"/>
    <p:sldId id="350" r:id="rId50"/>
    <p:sldId id="277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269" r:id="rId59"/>
  </p:sldIdLst>
  <p:sldSz cx="12192000" cy="6858000"/>
  <p:notesSz cx="6858000" cy="9144000"/>
  <p:embeddedFontLst>
    <p:embeddedFont>
      <p:font typeface="맑은 고딕" panose="020B0503020000020004" pitchFamily="50" charset="-127"/>
      <p:regular r:id="rId60"/>
      <p:bold r:id="rId61"/>
    </p:embeddedFont>
    <p:embeddedFont>
      <p:font typeface="배달의민족 한나체 Pro" panose="020B0600000101010101" pitchFamily="50" charset="-127"/>
      <p:regular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5E60CBB-B3DF-4FBA-8BB5-5BD89A227AD3}">
          <p14:sldIdLst>
            <p14:sldId id="256"/>
            <p14:sldId id="270"/>
          </p14:sldIdLst>
        </p14:section>
        <p14:section name="Table of Contents" id="{F37DA358-4804-4C72-9CA8-684CB6F03B55}">
          <p14:sldIdLst>
            <p14:sldId id="257"/>
          </p14:sldIdLst>
        </p14:section>
        <p14:section name="Workflow" id="{CC573A87-0444-4BC2-92DE-4C8DD6F8F61F}">
          <p14:sldIdLst/>
        </p14:section>
        <p14:section name="1) Main" id="{87981DD4-375E-4AAF-AACE-C8FB0E6F09B2}">
          <p14:sldIdLst>
            <p14:sldId id="261"/>
          </p14:sldIdLst>
        </p14:section>
        <p14:section name="1) - (1) 로그인" id="{7E2DA371-209D-4183-8AAC-102C10DC209E}">
          <p14:sldIdLst>
            <p14:sldId id="280"/>
            <p14:sldId id="287"/>
            <p14:sldId id="313"/>
            <p14:sldId id="288"/>
          </p14:sldIdLst>
        </p14:section>
        <p14:section name="1) - (2) main : 회원 정보 확인" id="{418209CF-BB0B-4E4A-A88F-804654A97C8C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1) - (3) Main : 회원가입" id="{7BA86C60-FD15-4485-B783-8C4C6ACA8133}">
          <p14:sldIdLst>
            <p14:sldId id="281"/>
            <p14:sldId id="283"/>
            <p14:sldId id="285"/>
            <p14:sldId id="286"/>
            <p14:sldId id="291"/>
          </p14:sldIdLst>
        </p14:section>
        <p14:section name="2) Student" id="{E86EDAED-BEA8-4318-9358-F8BD14DC8E31}">
          <p14:sldIdLst/>
        </p14:section>
        <p14:section name="2) Student - (1) My profile" id="{B1436E1C-F34B-4844-A0F3-7AA42544CC6F}">
          <p14:sldIdLst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2) Student - (2) Exam" id="{6E3CB699-863B-4E43-860A-297397D4C6F5}">
          <p14:sldIdLst>
            <p14:sldId id="308"/>
            <p14:sldId id="340"/>
            <p14:sldId id="339"/>
            <p14:sldId id="341"/>
            <p14:sldId id="342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2) Student - (3) About us" id="{671ECD3D-6246-44F7-BC67-F293290654B4}">
          <p14:sldIdLst>
            <p14:sldId id="277"/>
          </p14:sldIdLst>
        </p14:section>
        <p14:section name="3) Teacher" id="{6D6AFF6F-E2B6-45B2-B113-37F9674DC27D}">
          <p14:sldIdLst>
            <p14:sldId id="351"/>
          </p14:sldIdLst>
        </p14:section>
        <p14:section name="3) Teacher - (1) 문제 제출" id="{5FDAD417-1BAA-442C-8B88-D70D6E4307F2}">
          <p14:sldIdLst>
            <p14:sldId id="352"/>
          </p14:sldIdLst>
        </p14:section>
        <p14:section name="3) Teacher - (2) Exam 출제" id="{33913BE3-5686-4F78-86A1-214B56940A53}">
          <p14:sldIdLst>
            <p14:sldId id="353"/>
          </p14:sldIdLst>
        </p14:section>
        <p14:section name="3) Teacher - (3) 학생 관리" id="{766E5838-A499-4912-9E11-A65BE2E12925}">
          <p14:sldIdLst>
            <p14:sldId id="354"/>
          </p14:sldIdLst>
        </p14:section>
        <p14:section name="4) Admin" id="{D7CE3B76-CF6E-40F8-B06E-D26DECD13FE6}">
          <p14:sldIdLst>
            <p14:sldId id="355"/>
          </p14:sldIdLst>
        </p14:section>
        <p14:section name="4) Admin - (1) Student  관리" id="{8C29AF49-E1AC-45D5-8A6F-86B3160FA5E5}">
          <p14:sldIdLst>
            <p14:sldId id="356"/>
          </p14:sldIdLst>
        </p14:section>
        <p14:section name="4) Admin - (2) Teacher 관리" id="{89A8DCFE-E702-443B-8D3E-CCFBD615F327}">
          <p14:sldIdLst>
            <p14:sldId id="357"/>
          </p14:sldIdLst>
        </p14:section>
        <p14:section name="End of Documents" id="{9EFC564F-F7AB-4D25-B5E1-4FC62408B0F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17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99CC"/>
    <a:srgbClr val="BFBFBF"/>
    <a:srgbClr val="767171"/>
    <a:srgbClr val="2F5597"/>
    <a:srgbClr val="FF66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1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6" y="292"/>
      </p:cViewPr>
      <p:guideLst>
        <p:guide orient="horz" pos="3702"/>
        <p:guide pos="17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1AFED-DB0B-4995-A016-CF075F35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E76B88-44B9-4F6F-8DD5-C872E570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0784E-769F-4828-91D9-7174E6D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EF5F3-C0D5-4DA8-88FA-D2BE4A1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6CA6-D1C1-4141-87BB-BB3C7BD8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9B96-1D9D-4612-BAEE-943E37B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0EFD9-12CA-4A1E-A1A7-4B6A59DD1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E446-8E48-4E26-8489-B6678630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5EDBA-A829-47A6-9987-7DD8C394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9F83C-1F37-4417-8A6E-EB973709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5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DAAC2-D55C-4106-B732-29827A00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8C9CE-8222-4431-B338-A004343D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7AB36-39D6-4425-BB28-82BC4894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B0AD2-C2DE-4222-B027-202340EC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8D787-74FC-46B0-883D-A0FB62A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FDD0-B019-4C8A-BCF1-810ADDCD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DE29D-0269-4C18-9982-B7BA1894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89801-06A5-4233-A98C-E56C9E22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95E1D-85DD-46D8-8694-0DE65474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EEAFF-A95C-4D6B-8A10-AC4CF93B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0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6808-4E48-445B-A352-4E01EE5B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DF96F-2E13-46D6-87F1-5CAEAE30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E09C1-64F9-42BF-9D5F-E696106B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7AAA6-D49C-4331-B81F-F0B83E27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59958-4C0F-4B2A-9B85-D86FF1B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5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6745-D8A4-4C6D-A268-4497E268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BB9A8-06BF-49EA-9882-EFDE66568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8634A-E5EE-443E-9A2E-F494F59B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BF1C5-E53B-4B31-A378-0BCC30C4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CD746-27DC-4392-BA1D-9DD614FF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A4B50-68C2-4A7C-834B-F0C33397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9A61-6E5E-4CF1-ABEE-60A6437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D9B7B-BF56-430E-8D9F-E4923364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51F3F-CB1E-4146-8556-031516797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6819DA-236B-43F3-A963-89DFB1D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8E4D07-5FCD-4F83-8E17-C831D1687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BE6D9-66D1-4B79-BECE-AC6151A7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559094-53B7-4165-80B7-9B65589C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06E121-9343-4622-B3AC-BC8122D7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2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71EA-B8F2-4DCF-AA02-E1A70A3C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5719C-6C8D-4EFB-A9FC-8185E96A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1E9CD2-A210-4FC5-ACFE-793C71E9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C27EC1-3B6D-4B04-89C7-B7462F2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5821C3-D7A6-4433-A3A4-3A44CBFB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25010D-4063-4172-B593-6B6F0F7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84456-D3F7-4DB9-9B4A-F56ED012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B1A7E-D23E-40FB-A262-2742660E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8FA93-6A9E-439E-BF18-6D332930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D6FFC-B856-47E7-A22A-DFCD3BF0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1B54C-5D7B-49B6-821D-24CA1FBB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7E802-33CD-4D81-B49B-14363AF8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FD519-7596-4F7C-9304-50AF9ABB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9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EFFB-5E01-42DD-B2D2-321CD441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789161-73F4-441F-B82A-10EA4BBDD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C65DD-5849-475A-A2E3-895AB95D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F9025-8576-45A7-9BE8-72D238F1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26ED7-814A-4F3F-9D13-E2133B2E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36715-56AB-4398-BCC4-2A143CA1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5DE25-5016-4427-8C9A-EE382C68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86E96-2E5E-47B8-B70A-CC5936D9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398C6-2554-4516-866F-6239DAB53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666B-FE80-4309-8CC6-D82B5DF6EA1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7E428-6EC6-42CA-99F7-FF75DF5D4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3E7C4-767D-4FA1-A31B-8B070EDAD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sv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sv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5.sv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5" Type="http://schemas.openxmlformats.org/officeDocument/2006/relationships/image" Target="../media/image37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sv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5.sv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5" Type="http://schemas.openxmlformats.org/officeDocument/2006/relationships/image" Target="../media/image37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FB635-B5EB-48B9-A982-132E40D0C52E}"/>
              </a:ext>
            </a:extLst>
          </p:cNvPr>
          <p:cNvSpPr txBox="1"/>
          <p:nvPr/>
        </p:nvSpPr>
        <p:spPr>
          <a:xfrm>
            <a:off x="3538844" y="2798058"/>
            <a:ext cx="5486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</a:t>
            </a:r>
            <a:r>
              <a:rPr lang="en-US" altLang="ko-KR" sz="35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Storyboard</a:t>
            </a:r>
            <a:endParaRPr lang="ko-KR" altLang="en-US" sz="3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39942-E883-4C7C-8098-9624ADC9BEA5}"/>
              </a:ext>
            </a:extLst>
          </p:cNvPr>
          <p:cNvSpPr txBox="1"/>
          <p:nvPr/>
        </p:nvSpPr>
        <p:spPr>
          <a:xfrm>
            <a:off x="3538844" y="3538287"/>
            <a:ext cx="1165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2020.05.09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그래픽 4" descr="소셜 네트워크">
            <a:extLst>
              <a:ext uri="{FF2B5EF4-FFF2-40B4-BE49-F238E27FC236}">
                <a16:creationId xmlns:a16="http://schemas.microsoft.com/office/drawing/2014/main" id="{C49F9743-499A-45F5-A8F5-8D7261DB7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009" y="5290458"/>
            <a:ext cx="477981" cy="477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7FC86-9E12-4BCA-8616-DDEE9790EC08}"/>
              </a:ext>
            </a:extLst>
          </p:cNvPr>
          <p:cNvSpPr txBox="1"/>
          <p:nvPr/>
        </p:nvSpPr>
        <p:spPr>
          <a:xfrm>
            <a:off x="5719946" y="5717195"/>
            <a:ext cx="7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28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6059E6-FD26-45D5-BFD8-C31CFAA4E3DF}"/>
              </a:ext>
            </a:extLst>
          </p:cNvPr>
          <p:cNvSpPr txBox="1"/>
          <p:nvPr/>
        </p:nvSpPr>
        <p:spPr>
          <a:xfrm>
            <a:off x="3919787" y="3028520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5053F3-AD96-4447-8E60-28CCF0EE2CE2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</p:spTree>
    <p:extLst>
      <p:ext uri="{BB962C8B-B14F-4D97-AF65-F5344CB8AC3E}">
        <p14:creationId xmlns:p14="http://schemas.microsoft.com/office/powerpoint/2010/main" val="74125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331FF5-4A44-4DB2-82AB-9A625E0C487F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</p:spTree>
    <p:extLst>
      <p:ext uri="{BB962C8B-B14F-4D97-AF65-F5344CB8AC3E}">
        <p14:creationId xmlns:p14="http://schemas.microsoft.com/office/powerpoint/2010/main" val="122284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478B8F-9A0F-4B45-A6EC-2D8CE9CE92BD}"/>
              </a:ext>
            </a:extLst>
          </p:cNvPr>
          <p:cNvSpPr txBox="1"/>
          <p:nvPr/>
        </p:nvSpPr>
        <p:spPr>
          <a:xfrm>
            <a:off x="3345412" y="3830534"/>
            <a:ext cx="938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 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47586F-A35B-468A-B17A-416F2E14775B}"/>
              </a:ext>
            </a:extLst>
          </p:cNvPr>
          <p:cNvSpPr txBox="1"/>
          <p:nvPr/>
        </p:nvSpPr>
        <p:spPr>
          <a:xfrm>
            <a:off x="4081151" y="3788163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03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A3B2GHI823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83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A3B2GHI823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DF45304-EC72-4D8B-B7C2-B1AFA6EA9540}"/>
              </a:ext>
            </a:extLst>
          </p:cNvPr>
          <p:cNvSpPr/>
          <p:nvPr/>
        </p:nvSpPr>
        <p:spPr>
          <a:xfrm>
            <a:off x="3375869" y="5166257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1D7986-F9F2-4E3C-98DF-62A6E7FDB24B}"/>
              </a:ext>
            </a:extLst>
          </p:cNvPr>
          <p:cNvSpPr txBox="1"/>
          <p:nvPr/>
        </p:nvSpPr>
        <p:spPr>
          <a:xfrm>
            <a:off x="1753573" y="5189079"/>
            <a:ext cx="174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 재입력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C8F4D1-26E7-439A-8AF7-C9C334E63370}"/>
              </a:ext>
            </a:extLst>
          </p:cNvPr>
          <p:cNvSpPr txBox="1"/>
          <p:nvPr/>
        </p:nvSpPr>
        <p:spPr>
          <a:xfrm>
            <a:off x="3367401" y="5157789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4A27715-6AC2-454A-919F-4457D784AFA2}"/>
              </a:ext>
            </a:extLst>
          </p:cNvPr>
          <p:cNvSpPr/>
          <p:nvPr/>
        </p:nvSpPr>
        <p:spPr>
          <a:xfrm>
            <a:off x="3375869" y="47322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8E66C1-C8E5-4351-857F-D3A83469E6FA}"/>
              </a:ext>
            </a:extLst>
          </p:cNvPr>
          <p:cNvSpPr txBox="1"/>
          <p:nvPr/>
        </p:nvSpPr>
        <p:spPr>
          <a:xfrm>
            <a:off x="2289842" y="4755084"/>
            <a:ext cx="1164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182165-3100-4D59-B54E-C1481469A55D}"/>
              </a:ext>
            </a:extLst>
          </p:cNvPr>
          <p:cNvSpPr txBox="1"/>
          <p:nvPr/>
        </p:nvSpPr>
        <p:spPr>
          <a:xfrm>
            <a:off x="3367401" y="4723794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AD6A8E-2AF1-42FC-9D69-24A38CD4FB43}"/>
              </a:ext>
            </a:extLst>
          </p:cNvPr>
          <p:cNvSpPr txBox="1"/>
          <p:nvPr/>
        </p:nvSpPr>
        <p:spPr>
          <a:xfrm>
            <a:off x="2842102" y="4283343"/>
            <a:ext cx="3059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D7053265-2D3E-4FA4-8634-C24F0A768198}"/>
              </a:ext>
            </a:extLst>
          </p:cNvPr>
          <p:cNvSpPr/>
          <p:nvPr/>
        </p:nvSpPr>
        <p:spPr>
          <a:xfrm>
            <a:off x="5747223" y="489787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E56B21-B93A-49CD-B98C-6AD6668E9939}"/>
              </a:ext>
            </a:extLst>
          </p:cNvPr>
          <p:cNvSpPr txBox="1"/>
          <p:nvPr/>
        </p:nvSpPr>
        <p:spPr>
          <a:xfrm>
            <a:off x="5729855" y="491521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</a:t>
            </a:r>
            <a:endParaRPr lang="ko-KR" altLang="en-US" sz="15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25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A3B2GHI823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DF45304-EC72-4D8B-B7C2-B1AFA6EA9540}"/>
              </a:ext>
            </a:extLst>
          </p:cNvPr>
          <p:cNvSpPr/>
          <p:nvPr/>
        </p:nvSpPr>
        <p:spPr>
          <a:xfrm>
            <a:off x="3375869" y="5166257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1D7986-F9F2-4E3C-98DF-62A6E7FDB24B}"/>
              </a:ext>
            </a:extLst>
          </p:cNvPr>
          <p:cNvSpPr txBox="1"/>
          <p:nvPr/>
        </p:nvSpPr>
        <p:spPr>
          <a:xfrm>
            <a:off x="1753573" y="5189079"/>
            <a:ext cx="174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 재입력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C8F4D1-26E7-439A-8AF7-C9C334E63370}"/>
              </a:ext>
            </a:extLst>
          </p:cNvPr>
          <p:cNvSpPr txBox="1"/>
          <p:nvPr/>
        </p:nvSpPr>
        <p:spPr>
          <a:xfrm>
            <a:off x="3367401" y="5157789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4A27715-6AC2-454A-919F-4457D784AFA2}"/>
              </a:ext>
            </a:extLst>
          </p:cNvPr>
          <p:cNvSpPr/>
          <p:nvPr/>
        </p:nvSpPr>
        <p:spPr>
          <a:xfrm>
            <a:off x="3375869" y="47322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8E66C1-C8E5-4351-857F-D3A83469E6FA}"/>
              </a:ext>
            </a:extLst>
          </p:cNvPr>
          <p:cNvSpPr txBox="1"/>
          <p:nvPr/>
        </p:nvSpPr>
        <p:spPr>
          <a:xfrm>
            <a:off x="2289842" y="4755084"/>
            <a:ext cx="1164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182165-3100-4D59-B54E-C1481469A55D}"/>
              </a:ext>
            </a:extLst>
          </p:cNvPr>
          <p:cNvSpPr txBox="1"/>
          <p:nvPr/>
        </p:nvSpPr>
        <p:spPr>
          <a:xfrm>
            <a:off x="3367401" y="4723794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AD6A8E-2AF1-42FC-9D69-24A38CD4FB43}"/>
              </a:ext>
            </a:extLst>
          </p:cNvPr>
          <p:cNvSpPr txBox="1"/>
          <p:nvPr/>
        </p:nvSpPr>
        <p:spPr>
          <a:xfrm>
            <a:off x="2842102" y="4283343"/>
            <a:ext cx="3059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D7053265-2D3E-4FA4-8634-C24F0A768198}"/>
              </a:ext>
            </a:extLst>
          </p:cNvPr>
          <p:cNvSpPr/>
          <p:nvPr/>
        </p:nvSpPr>
        <p:spPr>
          <a:xfrm>
            <a:off x="5747223" y="489787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E56B21-B93A-49CD-B98C-6AD6668E9939}"/>
              </a:ext>
            </a:extLst>
          </p:cNvPr>
          <p:cNvSpPr txBox="1"/>
          <p:nvPr/>
        </p:nvSpPr>
        <p:spPr>
          <a:xfrm>
            <a:off x="5729855" y="491521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</a:t>
            </a:r>
            <a:endParaRPr lang="ko-KR" altLang="en-US" sz="15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D23A95E-ED20-4FC8-83C7-7848B557E739}"/>
              </a:ext>
            </a:extLst>
          </p:cNvPr>
          <p:cNvSpPr/>
          <p:nvPr/>
        </p:nvSpPr>
        <p:spPr>
          <a:xfrm>
            <a:off x="1036645" y="3490766"/>
            <a:ext cx="6855984" cy="611262"/>
          </a:xfrm>
          <a:prstGeom prst="round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정보가 정상적으로 변경되었습니다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195797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ERRORCODE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9FDD92-2C0A-44CE-A395-326724B13B1B}"/>
              </a:ext>
            </a:extLst>
          </p:cNvPr>
          <p:cNvSpPr txBox="1"/>
          <p:nvPr/>
        </p:nvSpPr>
        <p:spPr>
          <a:xfrm>
            <a:off x="6312595" y="3801531"/>
            <a:ext cx="1951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잘못된 코드 번호입니다</a:t>
            </a:r>
          </a:p>
        </p:txBody>
      </p:sp>
    </p:spTree>
    <p:extLst>
      <p:ext uri="{BB962C8B-B14F-4D97-AF65-F5344CB8AC3E}">
        <p14:creationId xmlns:p14="http://schemas.microsoft.com/office/powerpoint/2010/main" val="328123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A3B2GHI823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DF45304-EC72-4D8B-B7C2-B1AFA6EA9540}"/>
              </a:ext>
            </a:extLst>
          </p:cNvPr>
          <p:cNvSpPr/>
          <p:nvPr/>
        </p:nvSpPr>
        <p:spPr>
          <a:xfrm>
            <a:off x="3375869" y="5166257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1D7986-F9F2-4E3C-98DF-62A6E7FDB24B}"/>
              </a:ext>
            </a:extLst>
          </p:cNvPr>
          <p:cNvSpPr txBox="1"/>
          <p:nvPr/>
        </p:nvSpPr>
        <p:spPr>
          <a:xfrm>
            <a:off x="1753573" y="5189079"/>
            <a:ext cx="174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 재입력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C8F4D1-26E7-439A-8AF7-C9C334E63370}"/>
              </a:ext>
            </a:extLst>
          </p:cNvPr>
          <p:cNvSpPr txBox="1"/>
          <p:nvPr/>
        </p:nvSpPr>
        <p:spPr>
          <a:xfrm>
            <a:off x="3367401" y="5157789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4A27715-6AC2-454A-919F-4457D784AFA2}"/>
              </a:ext>
            </a:extLst>
          </p:cNvPr>
          <p:cNvSpPr/>
          <p:nvPr/>
        </p:nvSpPr>
        <p:spPr>
          <a:xfrm>
            <a:off x="3375869" y="4732262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8E66C1-C8E5-4351-857F-D3A83469E6FA}"/>
              </a:ext>
            </a:extLst>
          </p:cNvPr>
          <p:cNvSpPr txBox="1"/>
          <p:nvPr/>
        </p:nvSpPr>
        <p:spPr>
          <a:xfrm>
            <a:off x="2289842" y="4755084"/>
            <a:ext cx="1164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182165-3100-4D59-B54E-C1481469A55D}"/>
              </a:ext>
            </a:extLst>
          </p:cNvPr>
          <p:cNvSpPr txBox="1"/>
          <p:nvPr/>
        </p:nvSpPr>
        <p:spPr>
          <a:xfrm>
            <a:off x="3367401" y="4723794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AD6A8E-2AF1-42FC-9D69-24A38CD4FB43}"/>
              </a:ext>
            </a:extLst>
          </p:cNvPr>
          <p:cNvSpPr txBox="1"/>
          <p:nvPr/>
        </p:nvSpPr>
        <p:spPr>
          <a:xfrm>
            <a:off x="2842102" y="4283343"/>
            <a:ext cx="3059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D7053265-2D3E-4FA4-8634-C24F0A768198}"/>
              </a:ext>
            </a:extLst>
          </p:cNvPr>
          <p:cNvSpPr/>
          <p:nvPr/>
        </p:nvSpPr>
        <p:spPr>
          <a:xfrm>
            <a:off x="5747223" y="489787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E56B21-B93A-49CD-B98C-6AD6668E9939}"/>
              </a:ext>
            </a:extLst>
          </p:cNvPr>
          <p:cNvSpPr txBox="1"/>
          <p:nvPr/>
        </p:nvSpPr>
        <p:spPr>
          <a:xfrm>
            <a:off x="5729855" y="491521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F0F06F-C5AE-4AEE-9FD0-DC3C66D4B22C}"/>
              </a:ext>
            </a:extLst>
          </p:cNvPr>
          <p:cNvSpPr txBox="1"/>
          <p:nvPr/>
        </p:nvSpPr>
        <p:spPr>
          <a:xfrm>
            <a:off x="6458646" y="4769960"/>
            <a:ext cx="1951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비밀번호가 </a:t>
            </a:r>
            <a:b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일치하지 않습니다</a:t>
            </a:r>
          </a:p>
        </p:txBody>
      </p:sp>
    </p:spTree>
    <p:extLst>
      <p:ext uri="{BB962C8B-B14F-4D97-AF65-F5344CB8AC3E}">
        <p14:creationId xmlns:p14="http://schemas.microsoft.com/office/powerpoint/2010/main" val="125913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http://projectBtoB.com/siginup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9" y="358124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223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DC48328-ACED-4F2A-AB63-045C7074D5CE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294E288-15BE-4A23-B8EB-CCBD390F7ECE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C8BF9B-5945-440A-A6D2-28481A270FA7}"/>
              </a:ext>
            </a:extLst>
          </p:cNvPr>
          <p:cNvSpPr txBox="1"/>
          <p:nvPr/>
        </p:nvSpPr>
        <p:spPr>
          <a:xfrm>
            <a:off x="4089826" y="3982933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2D7281-C663-448F-B16F-7C3D3B3A3856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2CC2A4C-D255-4C35-A4B0-5AE03EE6EA45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FC6228-D4A5-4BBB-886D-B86025EC35E8}"/>
              </a:ext>
            </a:extLst>
          </p:cNvPr>
          <p:cNvSpPr txBox="1"/>
          <p:nvPr/>
        </p:nvSpPr>
        <p:spPr>
          <a:xfrm>
            <a:off x="3744221" y="314441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0A6256-9CA3-43E6-A615-50570A3D0CF7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EE2530-0053-4F99-AAB6-A1D31DC9C777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1DC26DE-B199-4C1D-BAC2-37DD184E355F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래픽 99" descr="숫 프로필">
            <a:extLst>
              <a:ext uri="{FF2B5EF4-FFF2-40B4-BE49-F238E27FC236}">
                <a16:creationId xmlns:a16="http://schemas.microsoft.com/office/drawing/2014/main" id="{947321DC-FA9A-4954-9EBD-0E3D13E803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3" name="그래픽 102" descr="종">
            <a:extLst>
              <a:ext uri="{FF2B5EF4-FFF2-40B4-BE49-F238E27FC236}">
                <a16:creationId xmlns:a16="http://schemas.microsoft.com/office/drawing/2014/main" id="{A1D2047D-69D7-4710-AE7D-1FB9451C02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8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signup%success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http://projectBtoB.com/siginup%success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8" y="3581247"/>
            <a:ext cx="221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90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2D7281-C663-448F-B16F-7C3D3B3A3856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확인 표시">
            <a:extLst>
              <a:ext uri="{FF2B5EF4-FFF2-40B4-BE49-F238E27FC236}">
                <a16:creationId xmlns:a16="http://schemas.microsoft.com/office/drawing/2014/main" id="{2F96EF41-1F68-460E-B7E7-D53D0C05F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5412" y="4373791"/>
            <a:ext cx="238759" cy="23875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DBBEDD-45AC-4D09-93C1-B5AA668249F6}"/>
              </a:ext>
            </a:extLst>
          </p:cNvPr>
          <p:cNvSpPr/>
          <p:nvPr/>
        </p:nvSpPr>
        <p:spPr>
          <a:xfrm>
            <a:off x="1036645" y="3490766"/>
            <a:ext cx="6855984" cy="611262"/>
          </a:xfrm>
          <a:prstGeom prst="round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회원가입에 성공하셨습니다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BB19F66-137D-40A0-B260-2A51FB1BB4F2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0D7168-E343-443E-B3A8-3BC3079B7E85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4948F5-5B01-400C-86C5-46DD627F865D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CA47D6-27BD-4919-B782-FE328436CAA6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BD343BD-FF45-4DD6-8B6C-16AF32DBB524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래픽 99" descr="숫 프로필">
            <a:extLst>
              <a:ext uri="{FF2B5EF4-FFF2-40B4-BE49-F238E27FC236}">
                <a16:creationId xmlns:a16="http://schemas.microsoft.com/office/drawing/2014/main" id="{8F4D6521-3A1A-417D-A509-2CA3C6731D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3" name="그래픽 102" descr="종">
            <a:extLst>
              <a:ext uri="{FF2B5EF4-FFF2-40B4-BE49-F238E27FC236}">
                <a16:creationId xmlns:a16="http://schemas.microsoft.com/office/drawing/2014/main" id="{A46CC868-F4D0-42AA-9AAF-FD074CC6F0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95A9349-CEA7-4A3D-A55B-01ED1C9255E8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FA7742-B5FD-4427-BB9A-5DFD191C9F73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9BAABAA-418D-49A8-99FC-D98E045BB563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BF3FDA-BE23-4788-A18D-5845399B9F6B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</p:spTree>
    <p:extLst>
      <p:ext uri="{BB962C8B-B14F-4D97-AF65-F5344CB8AC3E}">
        <p14:creationId xmlns:p14="http://schemas.microsoft.com/office/powerpoint/2010/main" val="35341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006C4-4DE5-44D5-BF23-3B24DA3AEDCB}"/>
              </a:ext>
            </a:extLst>
          </p:cNvPr>
          <p:cNvSpPr txBox="1"/>
          <p:nvPr/>
        </p:nvSpPr>
        <p:spPr>
          <a:xfrm>
            <a:off x="914400" y="1395351"/>
            <a:ext cx="3794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Revision History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6E6D2-138D-4980-A3C2-29BDC1EA4C19}"/>
              </a:ext>
            </a:extLst>
          </p:cNvPr>
          <p:cNvSpPr txBox="1"/>
          <p:nvPr/>
        </p:nvSpPr>
        <p:spPr>
          <a:xfrm>
            <a:off x="914399" y="2493259"/>
            <a:ext cx="1324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2020.04.25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BD9AC-EE73-49CE-A066-AF56BD49ADCD}"/>
              </a:ext>
            </a:extLst>
          </p:cNvPr>
          <p:cNvSpPr txBox="1"/>
          <p:nvPr/>
        </p:nvSpPr>
        <p:spPr>
          <a:xfrm>
            <a:off x="1497282" y="2891084"/>
            <a:ext cx="191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요구사항정의서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9CC26-C048-455F-807F-5AAB33001498}"/>
              </a:ext>
            </a:extLst>
          </p:cNvPr>
          <p:cNvSpPr txBox="1"/>
          <p:nvPr/>
        </p:nvSpPr>
        <p:spPr>
          <a:xfrm>
            <a:off x="914400" y="3350277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2020.04.27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65ECF-78F2-41D7-AA98-F4FAF6F4C34A}"/>
              </a:ext>
            </a:extLst>
          </p:cNvPr>
          <p:cNvSpPr txBox="1"/>
          <p:nvPr/>
        </p:nvSpPr>
        <p:spPr>
          <a:xfrm>
            <a:off x="1497282" y="3718412"/>
            <a:ext cx="2231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초안 공유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AB842-B3E1-4B1C-B9CD-7C7CAE266942}"/>
              </a:ext>
            </a:extLst>
          </p:cNvPr>
          <p:cNvSpPr txBox="1"/>
          <p:nvPr/>
        </p:nvSpPr>
        <p:spPr>
          <a:xfrm>
            <a:off x="914400" y="4210470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955FF-26EC-4415-9AD0-5AB945F858D6}"/>
              </a:ext>
            </a:extLst>
          </p:cNvPr>
          <p:cNvSpPr txBox="1"/>
          <p:nvPr/>
        </p:nvSpPr>
        <p:spPr>
          <a:xfrm>
            <a:off x="1497281" y="4578605"/>
            <a:ext cx="2528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v.0.2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A0FAF-8BDF-44D8-81C9-439F8D21086D}"/>
              </a:ext>
            </a:extLst>
          </p:cNvPr>
          <p:cNvSpPr txBox="1"/>
          <p:nvPr/>
        </p:nvSpPr>
        <p:spPr>
          <a:xfrm>
            <a:off x="914400" y="5060256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A84FF-62A2-4AA6-B31E-661D776DF953}"/>
              </a:ext>
            </a:extLst>
          </p:cNvPr>
          <p:cNvSpPr txBox="1"/>
          <p:nvPr/>
        </p:nvSpPr>
        <p:spPr>
          <a:xfrm>
            <a:off x="1497281" y="5428391"/>
            <a:ext cx="2528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v.0.3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F20A9-DC78-456D-8BED-DC5D992BA606}"/>
              </a:ext>
            </a:extLst>
          </p:cNvPr>
          <p:cNvSpPr txBox="1"/>
          <p:nvPr/>
        </p:nvSpPr>
        <p:spPr>
          <a:xfrm>
            <a:off x="914400" y="5849534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C2776-B6F6-42D8-860A-50BFA29EE9BF}"/>
              </a:ext>
            </a:extLst>
          </p:cNvPr>
          <p:cNvSpPr txBox="1"/>
          <p:nvPr/>
        </p:nvSpPr>
        <p:spPr>
          <a:xfrm>
            <a:off x="1497281" y="6217669"/>
            <a:ext cx="2528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최종본 완성</a:t>
            </a:r>
          </a:p>
        </p:txBody>
      </p:sp>
    </p:spTree>
    <p:extLst>
      <p:ext uri="{BB962C8B-B14F-4D97-AF65-F5344CB8AC3E}">
        <p14:creationId xmlns:p14="http://schemas.microsoft.com/office/powerpoint/2010/main" val="88846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8" y="3581247"/>
            <a:ext cx="221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2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90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확인 표시">
            <a:extLst>
              <a:ext uri="{FF2B5EF4-FFF2-40B4-BE49-F238E27FC236}">
                <a16:creationId xmlns:a16="http://schemas.microsoft.com/office/drawing/2014/main" id="{2F96EF41-1F68-460E-B7E7-D53D0C05F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5412" y="4373791"/>
            <a:ext cx="238759" cy="23875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B663D1C-28BF-4576-B1E4-026EB0DD9DF2}"/>
              </a:ext>
            </a:extLst>
          </p:cNvPr>
          <p:cNvSpPr txBox="1"/>
          <p:nvPr/>
        </p:nvSpPr>
        <p:spPr>
          <a:xfrm>
            <a:off x="5450838" y="3684191"/>
            <a:ext cx="2032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 가입한 이메일 주소입니다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FDC159E-13B7-4B0B-8228-B3347D63891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0956DF-F875-4741-923A-96ED5C35AA20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15058C-E36C-4ABB-9913-D82AF49BB2A2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B7A81E-3AE3-42C9-B694-B4DDD8C0827B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FB0C426-5793-4087-A238-1FBB09EEB654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래픽 104" descr="숫 프로필">
            <a:extLst>
              <a:ext uri="{FF2B5EF4-FFF2-40B4-BE49-F238E27FC236}">
                <a16:creationId xmlns:a16="http://schemas.microsoft.com/office/drawing/2014/main" id="{EB3F6CF5-24D4-4754-9F7B-D9DDD440CF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6" name="그래픽 105" descr="종">
            <a:extLst>
              <a:ext uri="{FF2B5EF4-FFF2-40B4-BE49-F238E27FC236}">
                <a16:creationId xmlns:a16="http://schemas.microsoft.com/office/drawing/2014/main" id="{754C1939-4552-40E1-87AD-A7C18DD35E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E8A6356-D23B-4F1A-AF25-FEE7DF09BA39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41EDFA6-C64D-4400-A1DE-293C2C5DEA05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7D97DD-41F4-409D-B394-FA9C79FA46D8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F6FE18-856C-4284-8C7C-96645E23321D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</p:spTree>
    <p:extLst>
      <p:ext uri="{BB962C8B-B14F-4D97-AF65-F5344CB8AC3E}">
        <p14:creationId xmlns:p14="http://schemas.microsoft.com/office/powerpoint/2010/main" val="49846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8" y="3581247"/>
            <a:ext cx="221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90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2D7281-C663-448F-B16F-7C3D3B3A3856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확인 표시">
            <a:extLst>
              <a:ext uri="{FF2B5EF4-FFF2-40B4-BE49-F238E27FC236}">
                <a16:creationId xmlns:a16="http://schemas.microsoft.com/office/drawing/2014/main" id="{2F96EF41-1F68-460E-B7E7-D53D0C05F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5412" y="4373791"/>
            <a:ext cx="238759" cy="23875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D67C94D-DF5C-4458-84EC-F3F268FEB2A7}"/>
              </a:ext>
            </a:extLst>
          </p:cNvPr>
          <p:cNvSpPr txBox="1"/>
          <p:nvPr/>
        </p:nvSpPr>
        <p:spPr>
          <a:xfrm>
            <a:off x="5459309" y="4144954"/>
            <a:ext cx="2625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비밀번호가 너무 짧습니다</a:t>
            </a:r>
            <a:r>
              <a:rPr lang="en-US" altLang="ko-KR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8</a:t>
            </a:r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 이상 입력해주세요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D946574-AFFE-4D36-B687-944EA43965DB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70A303A-BB6D-43EE-B833-E395C66604D9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2E2832-FB72-4325-A1C8-E457BDA46B20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05E92C-D74B-4222-9C8B-C09FEA981AB0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E494EAB-2195-48CB-9015-EACB0F8CB732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래픽 102" descr="숫 프로필">
            <a:extLst>
              <a:ext uri="{FF2B5EF4-FFF2-40B4-BE49-F238E27FC236}">
                <a16:creationId xmlns:a16="http://schemas.microsoft.com/office/drawing/2014/main" id="{15E960FA-76DC-4E62-9EDE-F6041AD617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4" name="그래픽 103" descr="종">
            <a:extLst>
              <a:ext uri="{FF2B5EF4-FFF2-40B4-BE49-F238E27FC236}">
                <a16:creationId xmlns:a16="http://schemas.microsoft.com/office/drawing/2014/main" id="{74B95955-C4FC-4930-B82E-4061BF2BCC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EF66D91-A141-4DA3-808F-E71A2EDE73E0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02A518-DAB3-4352-931C-C15CF437D570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36AE68-018D-40D3-80FC-322001E2AA6D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2FA232-1D6C-42BF-B0E5-E8A2045FECB2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</p:spTree>
    <p:extLst>
      <p:ext uri="{BB962C8B-B14F-4D97-AF65-F5344CB8AC3E}">
        <p14:creationId xmlns:p14="http://schemas.microsoft.com/office/powerpoint/2010/main" val="271151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8" y="3581247"/>
            <a:ext cx="221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90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2D7281-C663-448F-B16F-7C3D3B3A3856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4E85DFD-E972-4B2A-B793-FD3ABD5B614A}"/>
              </a:ext>
            </a:extLst>
          </p:cNvPr>
          <p:cNvSpPr txBox="1"/>
          <p:nvPr/>
        </p:nvSpPr>
        <p:spPr>
          <a:xfrm>
            <a:off x="5459309" y="4423904"/>
            <a:ext cx="2625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정보제공에 동의해주세요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3037CC8-D43E-43EF-9504-D9EE628D1445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9C66D08-401A-4388-899B-405D9A2F5BD2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B5A5E5-15D2-477D-9369-53D0529A60C1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5467D6-D279-4150-A907-01ACAA1F5440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0749B3-40E5-4E7D-8262-636CBCDF7367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41AD8A1-BB45-42E9-8A72-D60CAE050261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래픽 104" descr="숫 프로필">
            <a:extLst>
              <a:ext uri="{FF2B5EF4-FFF2-40B4-BE49-F238E27FC236}">
                <a16:creationId xmlns:a16="http://schemas.microsoft.com/office/drawing/2014/main" id="{55388561-1A38-4D0C-A0A7-C03E53055A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6" name="그래픽 105" descr="종">
            <a:extLst>
              <a:ext uri="{FF2B5EF4-FFF2-40B4-BE49-F238E27FC236}">
                <a16:creationId xmlns:a16="http://schemas.microsoft.com/office/drawing/2014/main" id="{8CC4E8F9-478C-44A7-8410-55D04A633C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82CAA01-38B3-4EA3-AC58-0B44DEB09183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1DC71B-133E-46F7-8487-92CC669F789A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8FBD4CF-D788-483B-ACD1-F09E20369AE9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5D21572-A0F6-4C91-A53D-2DF42D16DC19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</p:spTree>
    <p:extLst>
      <p:ext uri="{BB962C8B-B14F-4D97-AF65-F5344CB8AC3E}">
        <p14:creationId xmlns:p14="http://schemas.microsoft.com/office/powerpoint/2010/main" val="36480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9D50DFD-2BD1-461A-986D-55FC0CDC362E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AFECE9-6BB0-4AF8-A1D7-C9ACCC3B07D7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B3EE37-7DAC-4823-981D-4D09EA277620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8D1FAF-1B88-4DA5-901E-5C92A3061CDD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A4AD905-8344-4EDA-9C3E-E50699EA137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07C9DA-7404-4411-BFE9-85AEA41C4D73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432A45-0257-4622-A4E7-51AD44C4C853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63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93F5DE-5E03-4ABF-96AE-710AC9F9C5D8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120A600-A045-4B11-AB60-227CA65D9D99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BA0016-C682-4CE4-84EE-A8DA3E2E3E6C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70E5CA-0202-421A-A983-9D2E96321DA1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F66B95D-F0C2-4AA9-B657-2D8D90A08EB6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140109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김예찬</a:t>
            </a:r>
            <a:endParaRPr lang="ko-KR" altLang="en-US" sz="20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test2@naver.com</a:t>
            </a:r>
            <a:endParaRPr lang="ko-KR" altLang="en-US" sz="20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AEBB6F-344D-45B1-9ACD-47D05CA2EEF2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11ECB85-1783-461E-A679-522E168A90D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F02DC3-9EFD-46C2-964E-057C4469A4AA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752ADE0-6E6D-4682-90D8-B6EE67D3B8A5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85EEE01-207C-47FC-B1CF-44D6C1A83F85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0803BD-7100-484E-A88F-D73E86DF341B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88FB5A-7DF3-4D63-B91D-A602A3ABA87D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06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김예찬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447A9C-7E37-40C4-A721-428CE4670F86}"/>
              </a:ext>
            </a:extLst>
          </p:cNvPr>
          <p:cNvSpPr txBox="1"/>
          <p:nvPr/>
        </p:nvSpPr>
        <p:spPr>
          <a:xfrm>
            <a:off x="1079915" y="2682790"/>
            <a:ext cx="272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정보가 수정되었습니다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4FBA9D-6415-4C36-ACF3-54B7239797F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test2@naver.com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D79AB3-199C-4B18-8805-5ABEC338DF27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DDC61C-1C9D-4BD6-A00D-7A3C222D8AE9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BC3CA4-3364-411D-9019-1636F7332D3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50C1244-4FFC-4BA3-BB66-690FB4B0327C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8315F19-A7C4-4157-A3F5-8FFCCF5CBC96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11DCD96-C598-4F6C-B654-2FD743E50EA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FC143AF-04F0-43A8-ABFD-9EB919977893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김예찬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96CE03-6544-4359-8E5B-8C701F6896B4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463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test2@naver.com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34F68B-D0FC-4ECA-B099-A20CDCEBCC6C}"/>
              </a:ext>
            </a:extLst>
          </p:cNvPr>
          <p:cNvSpPr txBox="1"/>
          <p:nvPr/>
        </p:nvSpPr>
        <p:spPr>
          <a:xfrm>
            <a:off x="1160616" y="2686377"/>
            <a:ext cx="222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중복된 </a:t>
            </a:r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email </a:t>
            </a:r>
            <a:r>
              <a:rPr lang="ko-KR" altLang="en-US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입니다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18311-E787-4652-BF70-FEE3D570C3D7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DE2B115-8160-462E-B2DE-5D35EBA1E07C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E88FB6C-BA37-4F97-B661-021CD65A130C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D3F7B4-7A87-4316-80B6-3D67FB04CD5B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81066409-D4F1-469D-B0BC-B5512F0127E9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4D2F10-6566-442F-BBB8-B1505DD81B1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9B260DC-37D8-439A-AD30-C4A68FD63D1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042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6AE843-0141-4F01-A248-B1768ED40F97}"/>
              </a:ext>
            </a:extLst>
          </p:cNvPr>
          <p:cNvSpPr txBox="1"/>
          <p:nvPr/>
        </p:nvSpPr>
        <p:spPr>
          <a:xfrm>
            <a:off x="3663939" y="379687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 확인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537FF0-88FB-4DCB-A4ED-4C649D999D5F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05AE5-2E49-4625-B8D4-16F83983C52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2CE6A2-A414-4A22-9B0B-5850B81ADEE3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0FC3F8-E3B5-42C4-82C0-2B7476D4BF2A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DAAABAB-BDD1-40E9-B1E8-8F294BF6E399}"/>
              </a:ext>
            </a:extLst>
          </p:cNvPr>
          <p:cNvSpPr/>
          <p:nvPr/>
        </p:nvSpPr>
        <p:spPr>
          <a:xfrm>
            <a:off x="5249878" y="3808396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5437A9-F608-4982-890C-73C4B8AF2768}"/>
              </a:ext>
            </a:extLst>
          </p:cNvPr>
          <p:cNvSpPr txBox="1"/>
          <p:nvPr/>
        </p:nvSpPr>
        <p:spPr>
          <a:xfrm>
            <a:off x="5207464" y="3804040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26C4E4D-7A8E-49C0-8DF7-B21A65B70665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3E66F7-964A-417C-A6B1-DCAA78CDCA3C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C8DB66-5443-46D6-8F66-64E212DAED8A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609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447A9C-7E37-40C4-A721-428CE4670F86}"/>
              </a:ext>
            </a:extLst>
          </p:cNvPr>
          <p:cNvSpPr txBox="1"/>
          <p:nvPr/>
        </p:nvSpPr>
        <p:spPr>
          <a:xfrm>
            <a:off x="1079915" y="2682790"/>
            <a:ext cx="272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정보가 수정되었습니다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4FBA9D-6415-4C36-ACF3-54B7239797F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D79AB3-199C-4B18-8805-5ABEC338DF27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DDC61C-1C9D-4BD6-A00D-7A3C222D8AE9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BC3CA4-3364-411D-9019-1636F7332D3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50C1244-4FFC-4BA3-BB66-690FB4B0327C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8315F19-A7C4-4157-A3F5-8FFCCF5CBC96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FE874FD0-BB61-4412-B6A5-AAA0F3F7EC2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A2DB5F-3E79-4112-AEF8-8F90B573FFEF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E50C77C-D20E-44D6-924F-3615F46BC121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28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26892-9382-424F-99D7-F325C037685A}"/>
              </a:ext>
            </a:extLst>
          </p:cNvPr>
          <p:cNvSpPr txBox="1"/>
          <p:nvPr/>
        </p:nvSpPr>
        <p:spPr>
          <a:xfrm>
            <a:off x="760021" y="688769"/>
            <a:ext cx="145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 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9F632-7B24-46B3-98A3-6BF52426563A}"/>
              </a:ext>
            </a:extLst>
          </p:cNvPr>
          <p:cNvSpPr txBox="1"/>
          <p:nvPr/>
        </p:nvSpPr>
        <p:spPr>
          <a:xfrm>
            <a:off x="1648073" y="1583921"/>
            <a:ext cx="3238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Storyboard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15B19-5B6D-4AB6-8450-73B87469D84E}"/>
              </a:ext>
            </a:extLst>
          </p:cNvPr>
          <p:cNvSpPr txBox="1"/>
          <p:nvPr/>
        </p:nvSpPr>
        <p:spPr>
          <a:xfrm>
            <a:off x="2711450" y="2339717"/>
            <a:ext cx="1111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1) Main 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1FC94-6F6D-4C2D-A1C9-E9013936F1DD}"/>
              </a:ext>
            </a:extLst>
          </p:cNvPr>
          <p:cNvSpPr txBox="1"/>
          <p:nvPr/>
        </p:nvSpPr>
        <p:spPr>
          <a:xfrm>
            <a:off x="2974298" y="2729462"/>
            <a:ext cx="1763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D9D22-A8EF-491F-90B3-FC0FFBEB5B99}"/>
              </a:ext>
            </a:extLst>
          </p:cNvPr>
          <p:cNvSpPr txBox="1"/>
          <p:nvPr/>
        </p:nvSpPr>
        <p:spPr>
          <a:xfrm>
            <a:off x="2967948" y="3042539"/>
            <a:ext cx="1806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E1D16-526C-47E2-A2A3-593F01472AC6}"/>
              </a:ext>
            </a:extLst>
          </p:cNvPr>
          <p:cNvSpPr txBox="1"/>
          <p:nvPr/>
        </p:nvSpPr>
        <p:spPr>
          <a:xfrm>
            <a:off x="4657632" y="2335755"/>
            <a:ext cx="19082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2) Student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E5349-43B6-40E4-9B18-4103B0E65BF9}"/>
              </a:ext>
            </a:extLst>
          </p:cNvPr>
          <p:cNvSpPr txBox="1"/>
          <p:nvPr/>
        </p:nvSpPr>
        <p:spPr>
          <a:xfrm>
            <a:off x="1648073" y="4319972"/>
            <a:ext cx="3238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End of Documents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04BB6-BA9D-49A8-8206-EF9E76BC1CAB}"/>
              </a:ext>
            </a:extLst>
          </p:cNvPr>
          <p:cNvSpPr txBox="1"/>
          <p:nvPr/>
        </p:nvSpPr>
        <p:spPr>
          <a:xfrm>
            <a:off x="5212386" y="2729462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(1) My profile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89FBB-3D37-439F-905E-5A437C7FA4BF}"/>
              </a:ext>
            </a:extLst>
          </p:cNvPr>
          <p:cNvSpPr txBox="1"/>
          <p:nvPr/>
        </p:nvSpPr>
        <p:spPr>
          <a:xfrm>
            <a:off x="2967948" y="3365374"/>
            <a:ext cx="1806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(3)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831BB-9807-41ED-BAF6-DB25752121E3}"/>
              </a:ext>
            </a:extLst>
          </p:cNvPr>
          <p:cNvSpPr txBox="1"/>
          <p:nvPr/>
        </p:nvSpPr>
        <p:spPr>
          <a:xfrm>
            <a:off x="5212386" y="3044554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(2) Exam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BAFB3-BF10-4EB3-A5A7-9FF222CDE8F3}"/>
              </a:ext>
            </a:extLst>
          </p:cNvPr>
          <p:cNvSpPr txBox="1"/>
          <p:nvPr/>
        </p:nvSpPr>
        <p:spPr>
          <a:xfrm>
            <a:off x="5212386" y="3359646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(3) About us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499BA-E729-4223-B4C5-0B03B64FC725}"/>
              </a:ext>
            </a:extLst>
          </p:cNvPr>
          <p:cNvSpPr txBox="1"/>
          <p:nvPr/>
        </p:nvSpPr>
        <p:spPr>
          <a:xfrm>
            <a:off x="6743700" y="2335755"/>
            <a:ext cx="19082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3) Teacher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2EEB0-4BB5-4DC2-AE55-22564D94E6AF}"/>
              </a:ext>
            </a:extLst>
          </p:cNvPr>
          <p:cNvSpPr txBox="1"/>
          <p:nvPr/>
        </p:nvSpPr>
        <p:spPr>
          <a:xfrm>
            <a:off x="8829768" y="2335755"/>
            <a:ext cx="19082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4) Admin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9150A-7E49-41A2-81BC-8CED53598A0D}"/>
              </a:ext>
            </a:extLst>
          </p:cNvPr>
          <p:cNvSpPr txBox="1"/>
          <p:nvPr/>
        </p:nvSpPr>
        <p:spPr>
          <a:xfrm>
            <a:off x="7218986" y="2729462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90360E-6894-406F-A4EF-4D7D3F1BD9AF}"/>
              </a:ext>
            </a:extLst>
          </p:cNvPr>
          <p:cNvSpPr txBox="1"/>
          <p:nvPr/>
        </p:nvSpPr>
        <p:spPr>
          <a:xfrm>
            <a:off x="7218986" y="3044554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</a:t>
            </a:r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3CFF0-5F3D-4FD1-839C-50E9F3E3CDE8}"/>
              </a:ext>
            </a:extLst>
          </p:cNvPr>
          <p:cNvSpPr txBox="1"/>
          <p:nvPr/>
        </p:nvSpPr>
        <p:spPr>
          <a:xfrm>
            <a:off x="7218986" y="3359645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(3)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24B3F-EE35-45F6-B1E7-898FD02032CE}"/>
              </a:ext>
            </a:extLst>
          </p:cNvPr>
          <p:cNvSpPr txBox="1"/>
          <p:nvPr/>
        </p:nvSpPr>
        <p:spPr>
          <a:xfrm>
            <a:off x="9319302" y="2729462"/>
            <a:ext cx="1793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(1) Student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C2D7E3-5D55-472A-950D-6D2BE0CDD7B5}"/>
              </a:ext>
            </a:extLst>
          </p:cNvPr>
          <p:cNvSpPr txBox="1"/>
          <p:nvPr/>
        </p:nvSpPr>
        <p:spPr>
          <a:xfrm>
            <a:off x="9319302" y="3058143"/>
            <a:ext cx="1793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</a:t>
            </a:r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 Teacher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5253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6AE843-0141-4F01-A248-B1768ED40F97}"/>
              </a:ext>
            </a:extLst>
          </p:cNvPr>
          <p:cNvSpPr txBox="1"/>
          <p:nvPr/>
        </p:nvSpPr>
        <p:spPr>
          <a:xfrm>
            <a:off x="3663939" y="379687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 확인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537FF0-88FB-4DCB-A4ED-4C649D999D5F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05AE5-2E49-4625-B8D4-16F83983C52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2CE6A2-A414-4A22-9B0B-5850B81ADEE3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0FC3F8-E3B5-42C4-82C0-2B7476D4BF2A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DAAABAB-BDD1-40E9-B1E8-8F294BF6E399}"/>
              </a:ext>
            </a:extLst>
          </p:cNvPr>
          <p:cNvSpPr/>
          <p:nvPr/>
        </p:nvSpPr>
        <p:spPr>
          <a:xfrm>
            <a:off x="5249878" y="3808396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5437A9-F608-4982-890C-73C4B8AF2768}"/>
              </a:ext>
            </a:extLst>
          </p:cNvPr>
          <p:cNvSpPr txBox="1"/>
          <p:nvPr/>
        </p:nvSpPr>
        <p:spPr>
          <a:xfrm>
            <a:off x="5207464" y="3804040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A55972-6639-4A69-8B69-C82F83B6F29E}"/>
              </a:ext>
            </a:extLst>
          </p:cNvPr>
          <p:cNvSpPr txBox="1"/>
          <p:nvPr/>
        </p:nvSpPr>
        <p:spPr>
          <a:xfrm>
            <a:off x="1160616" y="2686377"/>
            <a:ext cx="2337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비밀번호가 일치하지 않습니다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9155F15-5C1D-443A-B0A4-83DBED21051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6CF9A6-6802-4EAC-B5C5-267535634A36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F35EFD-514D-49C8-9F0D-EEDDA908A6C6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253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6AE843-0141-4F01-A248-B1768ED40F97}"/>
              </a:ext>
            </a:extLst>
          </p:cNvPr>
          <p:cNvSpPr txBox="1"/>
          <p:nvPr/>
        </p:nvSpPr>
        <p:spPr>
          <a:xfrm>
            <a:off x="3663939" y="379687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 확인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537FF0-88FB-4DCB-A4ED-4C649D999D5F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05AE5-2E49-4625-B8D4-16F83983C52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2CE6A2-A414-4A22-9B0B-5850B81ADEE3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0FC3F8-E3B5-42C4-82C0-2B7476D4BF2A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DAAABAB-BDD1-40E9-B1E8-8F294BF6E399}"/>
              </a:ext>
            </a:extLst>
          </p:cNvPr>
          <p:cNvSpPr/>
          <p:nvPr/>
        </p:nvSpPr>
        <p:spPr>
          <a:xfrm>
            <a:off x="5249878" y="3808396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5437A9-F608-4982-890C-73C4B8AF2768}"/>
              </a:ext>
            </a:extLst>
          </p:cNvPr>
          <p:cNvSpPr txBox="1"/>
          <p:nvPr/>
        </p:nvSpPr>
        <p:spPr>
          <a:xfrm>
            <a:off x="5207464" y="3804040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A55972-6639-4A69-8B69-C82F83B6F29E}"/>
              </a:ext>
            </a:extLst>
          </p:cNvPr>
          <p:cNvSpPr txBox="1"/>
          <p:nvPr/>
        </p:nvSpPr>
        <p:spPr>
          <a:xfrm>
            <a:off x="1170382" y="2577600"/>
            <a:ext cx="2337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비밀번호를 </a:t>
            </a:r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</a:t>
            </a:r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글자 이상 </a:t>
            </a:r>
            <a:b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입력해 주세요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9A4B9E9-9F34-45CA-BF28-2B6917DF0435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401A67-8754-450A-81E8-82A4D8E335B3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A2DCFAD-A356-42D5-BE0C-5F787F7BF733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89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3F5BBA-5B76-4985-B722-ED7DF7EBD0B2}"/>
              </a:ext>
            </a:extLst>
          </p:cNvPr>
          <p:cNvSpPr txBox="1"/>
          <p:nvPr/>
        </p:nvSpPr>
        <p:spPr>
          <a:xfrm>
            <a:off x="1430338" y="365465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EBBB6E-7D1A-4CF9-8F82-5AE834742A54}"/>
              </a:ext>
            </a:extLst>
          </p:cNvPr>
          <p:cNvSpPr txBox="1"/>
          <p:nvPr/>
        </p:nvSpPr>
        <p:spPr>
          <a:xfrm>
            <a:off x="2204259" y="3643530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622EDB-2375-4CFE-9D96-ACF2F57CA13A}"/>
              </a:ext>
            </a:extLst>
          </p:cNvPr>
          <p:cNvSpPr txBox="1"/>
          <p:nvPr/>
        </p:nvSpPr>
        <p:spPr>
          <a:xfrm>
            <a:off x="3084971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1C2699-010B-41E7-8656-DAB20DB72B5B}"/>
              </a:ext>
            </a:extLst>
          </p:cNvPr>
          <p:cNvSpPr txBox="1"/>
          <p:nvPr/>
        </p:nvSpPr>
        <p:spPr>
          <a:xfrm>
            <a:off x="4742909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5CD559C-87D2-41E4-A87D-BC0690189721}"/>
              </a:ext>
            </a:extLst>
          </p:cNvPr>
          <p:cNvSpPr txBox="1"/>
          <p:nvPr/>
        </p:nvSpPr>
        <p:spPr>
          <a:xfrm>
            <a:off x="1463413" y="420975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E43651-A027-43AD-8EAC-C5782A56B190}"/>
              </a:ext>
            </a:extLst>
          </p:cNvPr>
          <p:cNvSpPr txBox="1"/>
          <p:nvPr/>
        </p:nvSpPr>
        <p:spPr>
          <a:xfrm>
            <a:off x="1902423" y="4267524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5E2FBD-D364-424E-BB4B-0E98B8BA1F05}"/>
              </a:ext>
            </a:extLst>
          </p:cNvPr>
          <p:cNvSpPr txBox="1"/>
          <p:nvPr/>
        </p:nvSpPr>
        <p:spPr>
          <a:xfrm>
            <a:off x="3028587" y="420704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6" name="그래픽 135" descr="링크">
            <a:extLst>
              <a:ext uri="{FF2B5EF4-FFF2-40B4-BE49-F238E27FC236}">
                <a16:creationId xmlns:a16="http://schemas.microsoft.com/office/drawing/2014/main" id="{F091A659-014C-45A1-9C15-7376B44117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165799"/>
            <a:ext cx="371362" cy="371362"/>
          </a:xfrm>
          <a:prstGeom prst="rect">
            <a:avLst/>
          </a:prstGeom>
        </p:spPr>
      </p:pic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9FF50A8-6F59-4B3F-90C2-BCF240812B03}"/>
              </a:ext>
            </a:extLst>
          </p:cNvPr>
          <p:cNvSpPr/>
          <p:nvPr/>
        </p:nvSpPr>
        <p:spPr>
          <a:xfrm>
            <a:off x="5137681" y="421499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D2DEFC7-BF7A-4EE6-ADB1-FE20DCF194FE}"/>
              </a:ext>
            </a:extLst>
          </p:cNvPr>
          <p:cNvSpPr/>
          <p:nvPr/>
        </p:nvSpPr>
        <p:spPr>
          <a:xfrm>
            <a:off x="5177243" y="4247775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B31B83-A26E-4DEA-861F-0B396A5696EB}"/>
              </a:ext>
            </a:extLst>
          </p:cNvPr>
          <p:cNvSpPr txBox="1"/>
          <p:nvPr/>
        </p:nvSpPr>
        <p:spPr>
          <a:xfrm>
            <a:off x="5017555" y="419981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574BF-5A31-4C9B-8882-B8D0616C0A70}"/>
              </a:ext>
            </a:extLst>
          </p:cNvPr>
          <p:cNvSpPr txBox="1"/>
          <p:nvPr/>
        </p:nvSpPr>
        <p:spPr>
          <a:xfrm>
            <a:off x="1463413" y="4963516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F34D0F-4D1C-41EF-AA8C-4B9C4F3B94AE}"/>
              </a:ext>
            </a:extLst>
          </p:cNvPr>
          <p:cNvSpPr txBox="1"/>
          <p:nvPr/>
        </p:nvSpPr>
        <p:spPr>
          <a:xfrm>
            <a:off x="1910653" y="4982130"/>
            <a:ext cx="1588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의존성 주입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8C5F5A-5677-43F4-B8E1-73D2FE7AE59A}"/>
              </a:ext>
            </a:extLst>
          </p:cNvPr>
          <p:cNvSpPr txBox="1"/>
          <p:nvPr/>
        </p:nvSpPr>
        <p:spPr>
          <a:xfrm>
            <a:off x="3028587" y="496080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6" name="그래픽 145" descr="링크">
            <a:extLst>
              <a:ext uri="{FF2B5EF4-FFF2-40B4-BE49-F238E27FC236}">
                <a16:creationId xmlns:a16="http://schemas.microsoft.com/office/drawing/2014/main" id="{F78A450F-F57B-4553-A1F8-981E8B9C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919560"/>
            <a:ext cx="371362" cy="371362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D4643EC6-7E49-494C-B8F4-232B76D0758C}"/>
              </a:ext>
            </a:extLst>
          </p:cNvPr>
          <p:cNvSpPr/>
          <p:nvPr/>
        </p:nvSpPr>
        <p:spPr>
          <a:xfrm>
            <a:off x="5137681" y="4968756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706724D1-BAB9-4B8D-95C4-A8511A70B6D4}"/>
              </a:ext>
            </a:extLst>
          </p:cNvPr>
          <p:cNvSpPr/>
          <p:nvPr/>
        </p:nvSpPr>
        <p:spPr>
          <a:xfrm>
            <a:off x="5177243" y="5001536"/>
            <a:ext cx="761913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E451CE-18C5-4453-B9FF-2A9FC125F232}"/>
              </a:ext>
            </a:extLst>
          </p:cNvPr>
          <p:cNvSpPr txBox="1"/>
          <p:nvPr/>
        </p:nvSpPr>
        <p:spPr>
          <a:xfrm>
            <a:off x="5038739" y="494988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46B75-BC46-4E87-BB48-7494E9A36E20}"/>
              </a:ext>
            </a:extLst>
          </p:cNvPr>
          <p:cNvSpPr txBox="1"/>
          <p:nvPr/>
        </p:nvSpPr>
        <p:spPr>
          <a:xfrm>
            <a:off x="1463413" y="5702397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EA60D1-C1F3-488E-8F58-EFFE3EA477F5}"/>
              </a:ext>
            </a:extLst>
          </p:cNvPr>
          <p:cNvSpPr txBox="1"/>
          <p:nvPr/>
        </p:nvSpPr>
        <p:spPr>
          <a:xfrm>
            <a:off x="1934145" y="5773452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FE255F-EB5A-4993-9FEA-33084B0BB2C6}"/>
              </a:ext>
            </a:extLst>
          </p:cNvPr>
          <p:cNvSpPr txBox="1"/>
          <p:nvPr/>
        </p:nvSpPr>
        <p:spPr>
          <a:xfrm>
            <a:off x="3028587" y="5699683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9" name="그래픽 178" descr="링크">
            <a:extLst>
              <a:ext uri="{FF2B5EF4-FFF2-40B4-BE49-F238E27FC236}">
                <a16:creationId xmlns:a16="http://schemas.microsoft.com/office/drawing/2014/main" id="{7D2419C3-A4B6-413E-88BC-C2701FDE7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658441"/>
            <a:ext cx="371362" cy="371362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4348178-E124-4C18-B435-5AB4BE2469DF}"/>
              </a:ext>
            </a:extLst>
          </p:cNvPr>
          <p:cNvSpPr/>
          <p:nvPr/>
        </p:nvSpPr>
        <p:spPr>
          <a:xfrm>
            <a:off x="5137681" y="5707637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E410E76-86F6-48BB-BEB7-4380F8A3759A}"/>
              </a:ext>
            </a:extLst>
          </p:cNvPr>
          <p:cNvSpPr/>
          <p:nvPr/>
        </p:nvSpPr>
        <p:spPr>
          <a:xfrm>
            <a:off x="5177243" y="5740417"/>
            <a:ext cx="554066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AADAAF-D639-4052-88FC-6794EED74702}"/>
              </a:ext>
            </a:extLst>
          </p:cNvPr>
          <p:cNvSpPr txBox="1"/>
          <p:nvPr/>
        </p:nvSpPr>
        <p:spPr>
          <a:xfrm>
            <a:off x="5017555" y="5692459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</p:spTree>
    <p:extLst>
      <p:ext uri="{BB962C8B-B14F-4D97-AF65-F5344CB8AC3E}">
        <p14:creationId xmlns:p14="http://schemas.microsoft.com/office/powerpoint/2010/main" val="3071288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460108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풀이 결과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3F5BBA-5B76-4985-B722-ED7DF7EBD0B2}"/>
              </a:ext>
            </a:extLst>
          </p:cNvPr>
          <p:cNvSpPr txBox="1"/>
          <p:nvPr/>
        </p:nvSpPr>
        <p:spPr>
          <a:xfrm>
            <a:off x="1430338" y="365465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EBBB6E-7D1A-4CF9-8F82-5AE834742A54}"/>
              </a:ext>
            </a:extLst>
          </p:cNvPr>
          <p:cNvSpPr txBox="1"/>
          <p:nvPr/>
        </p:nvSpPr>
        <p:spPr>
          <a:xfrm>
            <a:off x="2204259" y="3643530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622EDB-2375-4CFE-9D96-ACF2F57CA13A}"/>
              </a:ext>
            </a:extLst>
          </p:cNvPr>
          <p:cNvSpPr txBox="1"/>
          <p:nvPr/>
        </p:nvSpPr>
        <p:spPr>
          <a:xfrm>
            <a:off x="3084971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1C2699-010B-41E7-8656-DAB20DB72B5B}"/>
              </a:ext>
            </a:extLst>
          </p:cNvPr>
          <p:cNvSpPr txBox="1"/>
          <p:nvPr/>
        </p:nvSpPr>
        <p:spPr>
          <a:xfrm>
            <a:off x="4742909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5CD559C-87D2-41E4-A87D-BC0690189721}"/>
              </a:ext>
            </a:extLst>
          </p:cNvPr>
          <p:cNvSpPr txBox="1"/>
          <p:nvPr/>
        </p:nvSpPr>
        <p:spPr>
          <a:xfrm>
            <a:off x="1463413" y="420975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E43651-A027-43AD-8EAC-C5782A56B190}"/>
              </a:ext>
            </a:extLst>
          </p:cNvPr>
          <p:cNvSpPr txBox="1"/>
          <p:nvPr/>
        </p:nvSpPr>
        <p:spPr>
          <a:xfrm>
            <a:off x="1902423" y="4267524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5E2FBD-D364-424E-BB4B-0E98B8BA1F05}"/>
              </a:ext>
            </a:extLst>
          </p:cNvPr>
          <p:cNvSpPr txBox="1"/>
          <p:nvPr/>
        </p:nvSpPr>
        <p:spPr>
          <a:xfrm>
            <a:off x="3028587" y="420704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‘20.04.20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6" name="그래픽 135" descr="링크">
            <a:extLst>
              <a:ext uri="{FF2B5EF4-FFF2-40B4-BE49-F238E27FC236}">
                <a16:creationId xmlns:a16="http://schemas.microsoft.com/office/drawing/2014/main" id="{F091A659-014C-45A1-9C15-7376B44117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165799"/>
            <a:ext cx="371362" cy="371362"/>
          </a:xfrm>
          <a:prstGeom prst="rect">
            <a:avLst/>
          </a:prstGeom>
        </p:spPr>
      </p:pic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9FF50A8-6F59-4B3F-90C2-BCF240812B03}"/>
              </a:ext>
            </a:extLst>
          </p:cNvPr>
          <p:cNvSpPr/>
          <p:nvPr/>
        </p:nvSpPr>
        <p:spPr>
          <a:xfrm>
            <a:off x="5137681" y="421499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D2DEFC7-BF7A-4EE6-ADB1-FE20DCF194FE}"/>
              </a:ext>
            </a:extLst>
          </p:cNvPr>
          <p:cNvSpPr/>
          <p:nvPr/>
        </p:nvSpPr>
        <p:spPr>
          <a:xfrm>
            <a:off x="5177243" y="4247775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B31B83-A26E-4DEA-861F-0B396A5696EB}"/>
              </a:ext>
            </a:extLst>
          </p:cNvPr>
          <p:cNvSpPr txBox="1"/>
          <p:nvPr/>
        </p:nvSpPr>
        <p:spPr>
          <a:xfrm>
            <a:off x="5017555" y="419981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574BF-5A31-4C9B-8882-B8D0616C0A70}"/>
              </a:ext>
            </a:extLst>
          </p:cNvPr>
          <p:cNvSpPr txBox="1"/>
          <p:nvPr/>
        </p:nvSpPr>
        <p:spPr>
          <a:xfrm>
            <a:off x="1463413" y="4963516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F34D0F-4D1C-41EF-AA8C-4B9C4F3B94AE}"/>
              </a:ext>
            </a:extLst>
          </p:cNvPr>
          <p:cNvSpPr txBox="1"/>
          <p:nvPr/>
        </p:nvSpPr>
        <p:spPr>
          <a:xfrm>
            <a:off x="1910653" y="4982130"/>
            <a:ext cx="1588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의존성 주입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8C5F5A-5677-43F4-B8E1-73D2FE7AE59A}"/>
              </a:ext>
            </a:extLst>
          </p:cNvPr>
          <p:cNvSpPr txBox="1"/>
          <p:nvPr/>
        </p:nvSpPr>
        <p:spPr>
          <a:xfrm>
            <a:off x="3028587" y="496080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‘20.04.24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6" name="그래픽 145" descr="링크">
            <a:extLst>
              <a:ext uri="{FF2B5EF4-FFF2-40B4-BE49-F238E27FC236}">
                <a16:creationId xmlns:a16="http://schemas.microsoft.com/office/drawing/2014/main" id="{F78A450F-F57B-4553-A1F8-981E8B9C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919560"/>
            <a:ext cx="371362" cy="371362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D4643EC6-7E49-494C-B8F4-232B76D0758C}"/>
              </a:ext>
            </a:extLst>
          </p:cNvPr>
          <p:cNvSpPr/>
          <p:nvPr/>
        </p:nvSpPr>
        <p:spPr>
          <a:xfrm>
            <a:off x="5137681" y="4968756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706724D1-BAB9-4B8D-95C4-A8511A70B6D4}"/>
              </a:ext>
            </a:extLst>
          </p:cNvPr>
          <p:cNvSpPr/>
          <p:nvPr/>
        </p:nvSpPr>
        <p:spPr>
          <a:xfrm>
            <a:off x="5177243" y="5001536"/>
            <a:ext cx="1063891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E451CE-18C5-4453-B9FF-2A9FC125F232}"/>
              </a:ext>
            </a:extLst>
          </p:cNvPr>
          <p:cNvSpPr txBox="1"/>
          <p:nvPr/>
        </p:nvSpPr>
        <p:spPr>
          <a:xfrm>
            <a:off x="5038739" y="494988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19/20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46B75-BC46-4E87-BB48-7494E9A36E20}"/>
              </a:ext>
            </a:extLst>
          </p:cNvPr>
          <p:cNvSpPr txBox="1"/>
          <p:nvPr/>
        </p:nvSpPr>
        <p:spPr>
          <a:xfrm>
            <a:off x="1463413" y="5702397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EA60D1-C1F3-488E-8F58-EFFE3EA477F5}"/>
              </a:ext>
            </a:extLst>
          </p:cNvPr>
          <p:cNvSpPr txBox="1"/>
          <p:nvPr/>
        </p:nvSpPr>
        <p:spPr>
          <a:xfrm>
            <a:off x="1934145" y="5773452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FE255F-EB5A-4993-9FEA-33084B0BB2C6}"/>
              </a:ext>
            </a:extLst>
          </p:cNvPr>
          <p:cNvSpPr txBox="1"/>
          <p:nvPr/>
        </p:nvSpPr>
        <p:spPr>
          <a:xfrm>
            <a:off x="3028587" y="5699683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9" name="그래픽 178" descr="링크">
            <a:extLst>
              <a:ext uri="{FF2B5EF4-FFF2-40B4-BE49-F238E27FC236}">
                <a16:creationId xmlns:a16="http://schemas.microsoft.com/office/drawing/2014/main" id="{7D2419C3-A4B6-413E-88BC-C2701FDE7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658441"/>
            <a:ext cx="371362" cy="371362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4348178-E124-4C18-B435-5AB4BE2469DF}"/>
              </a:ext>
            </a:extLst>
          </p:cNvPr>
          <p:cNvSpPr/>
          <p:nvPr/>
        </p:nvSpPr>
        <p:spPr>
          <a:xfrm>
            <a:off x="5137681" y="5707637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E410E76-86F6-48BB-BEB7-4380F8A3759A}"/>
              </a:ext>
            </a:extLst>
          </p:cNvPr>
          <p:cNvSpPr/>
          <p:nvPr/>
        </p:nvSpPr>
        <p:spPr>
          <a:xfrm>
            <a:off x="5177242" y="5740417"/>
            <a:ext cx="1124742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AADAAF-D639-4052-88FC-6794EED74702}"/>
              </a:ext>
            </a:extLst>
          </p:cNvPr>
          <p:cNvSpPr txBox="1"/>
          <p:nvPr/>
        </p:nvSpPr>
        <p:spPr>
          <a:xfrm>
            <a:off x="5049409" y="570763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A38E287-D141-45D4-A3C6-AAE7859D047A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D7B539F-0A91-4C1B-ACEB-8A46362E2103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8C2ACBA-A1F5-4701-932D-665B8046D06D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703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3F5BBA-5B76-4985-B722-ED7DF7EBD0B2}"/>
              </a:ext>
            </a:extLst>
          </p:cNvPr>
          <p:cNvSpPr txBox="1"/>
          <p:nvPr/>
        </p:nvSpPr>
        <p:spPr>
          <a:xfrm>
            <a:off x="1430338" y="365465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EBBB6E-7D1A-4CF9-8F82-5AE834742A54}"/>
              </a:ext>
            </a:extLst>
          </p:cNvPr>
          <p:cNvSpPr txBox="1"/>
          <p:nvPr/>
        </p:nvSpPr>
        <p:spPr>
          <a:xfrm>
            <a:off x="2204259" y="3643530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622EDB-2375-4CFE-9D96-ACF2F57CA13A}"/>
              </a:ext>
            </a:extLst>
          </p:cNvPr>
          <p:cNvSpPr txBox="1"/>
          <p:nvPr/>
        </p:nvSpPr>
        <p:spPr>
          <a:xfrm>
            <a:off x="3084971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1C2699-010B-41E7-8656-DAB20DB72B5B}"/>
              </a:ext>
            </a:extLst>
          </p:cNvPr>
          <p:cNvSpPr txBox="1"/>
          <p:nvPr/>
        </p:nvSpPr>
        <p:spPr>
          <a:xfrm>
            <a:off x="4742909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4918045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26708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574BF-5A31-4C9B-8882-B8D0616C0A70}"/>
              </a:ext>
            </a:extLst>
          </p:cNvPr>
          <p:cNvSpPr txBox="1"/>
          <p:nvPr/>
        </p:nvSpPr>
        <p:spPr>
          <a:xfrm>
            <a:off x="1463413" y="4494174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F34D0F-4D1C-41EF-AA8C-4B9C4F3B94AE}"/>
              </a:ext>
            </a:extLst>
          </p:cNvPr>
          <p:cNvSpPr txBox="1"/>
          <p:nvPr/>
        </p:nvSpPr>
        <p:spPr>
          <a:xfrm>
            <a:off x="1910653" y="4512788"/>
            <a:ext cx="1588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의존성 주입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8C5F5A-5677-43F4-B8E1-73D2FE7AE59A}"/>
              </a:ext>
            </a:extLst>
          </p:cNvPr>
          <p:cNvSpPr txBox="1"/>
          <p:nvPr/>
        </p:nvSpPr>
        <p:spPr>
          <a:xfrm>
            <a:off x="3028587" y="449146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6" name="그래픽 145" descr="링크">
            <a:extLst>
              <a:ext uri="{FF2B5EF4-FFF2-40B4-BE49-F238E27FC236}">
                <a16:creationId xmlns:a16="http://schemas.microsoft.com/office/drawing/2014/main" id="{F78A450F-F57B-4553-A1F8-981E8B9C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450218"/>
            <a:ext cx="371362" cy="371362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D4643EC6-7E49-494C-B8F4-232B76D0758C}"/>
              </a:ext>
            </a:extLst>
          </p:cNvPr>
          <p:cNvSpPr/>
          <p:nvPr/>
        </p:nvSpPr>
        <p:spPr>
          <a:xfrm>
            <a:off x="5137681" y="4499414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706724D1-BAB9-4B8D-95C4-A8511A70B6D4}"/>
              </a:ext>
            </a:extLst>
          </p:cNvPr>
          <p:cNvSpPr/>
          <p:nvPr/>
        </p:nvSpPr>
        <p:spPr>
          <a:xfrm>
            <a:off x="5177243" y="4532194"/>
            <a:ext cx="761913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E451CE-18C5-4453-B9FF-2A9FC125F232}"/>
              </a:ext>
            </a:extLst>
          </p:cNvPr>
          <p:cNvSpPr txBox="1"/>
          <p:nvPr/>
        </p:nvSpPr>
        <p:spPr>
          <a:xfrm>
            <a:off x="5038739" y="4480539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03474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46B75-BC46-4E87-BB48-7494E9A36E20}"/>
              </a:ext>
            </a:extLst>
          </p:cNvPr>
          <p:cNvSpPr txBox="1"/>
          <p:nvPr/>
        </p:nvSpPr>
        <p:spPr>
          <a:xfrm>
            <a:off x="1463413" y="523305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EA60D1-C1F3-488E-8F58-EFFE3EA477F5}"/>
              </a:ext>
            </a:extLst>
          </p:cNvPr>
          <p:cNvSpPr txBox="1"/>
          <p:nvPr/>
        </p:nvSpPr>
        <p:spPr>
          <a:xfrm>
            <a:off x="1934145" y="5304110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FE255F-EB5A-4993-9FEA-33084B0BB2C6}"/>
              </a:ext>
            </a:extLst>
          </p:cNvPr>
          <p:cNvSpPr txBox="1"/>
          <p:nvPr/>
        </p:nvSpPr>
        <p:spPr>
          <a:xfrm>
            <a:off x="3028587" y="523034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9" name="그래픽 178" descr="링크">
            <a:extLst>
              <a:ext uri="{FF2B5EF4-FFF2-40B4-BE49-F238E27FC236}">
                <a16:creationId xmlns:a16="http://schemas.microsoft.com/office/drawing/2014/main" id="{7D2419C3-A4B6-413E-88BC-C2701FDE7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189099"/>
            <a:ext cx="371362" cy="371362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4348178-E124-4C18-B435-5AB4BE2469DF}"/>
              </a:ext>
            </a:extLst>
          </p:cNvPr>
          <p:cNvSpPr/>
          <p:nvPr/>
        </p:nvSpPr>
        <p:spPr>
          <a:xfrm>
            <a:off x="5137681" y="523829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E410E76-86F6-48BB-BEB7-4380F8A3759A}"/>
              </a:ext>
            </a:extLst>
          </p:cNvPr>
          <p:cNvSpPr/>
          <p:nvPr/>
        </p:nvSpPr>
        <p:spPr>
          <a:xfrm>
            <a:off x="5177243" y="5271075"/>
            <a:ext cx="554066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AADAAF-D639-4052-88FC-6794EED74702}"/>
              </a:ext>
            </a:extLst>
          </p:cNvPr>
          <p:cNvSpPr txBox="1"/>
          <p:nvPr/>
        </p:nvSpPr>
        <p:spPr>
          <a:xfrm>
            <a:off x="5017555" y="522311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5772412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C3FC21C-D264-44DB-BFAA-A6F50A05F56A}"/>
              </a:ext>
            </a:extLst>
          </p:cNvPr>
          <p:cNvSpPr txBox="1"/>
          <p:nvPr/>
        </p:nvSpPr>
        <p:spPr>
          <a:xfrm>
            <a:off x="1463413" y="591067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9361DA-F45A-4406-8D94-A0570E2ADE49}"/>
              </a:ext>
            </a:extLst>
          </p:cNvPr>
          <p:cNvSpPr txBox="1"/>
          <p:nvPr/>
        </p:nvSpPr>
        <p:spPr>
          <a:xfrm>
            <a:off x="1934145" y="5981730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84A8ED-2220-4141-91CF-FDB5CC886C60}"/>
              </a:ext>
            </a:extLst>
          </p:cNvPr>
          <p:cNvSpPr txBox="1"/>
          <p:nvPr/>
        </p:nvSpPr>
        <p:spPr>
          <a:xfrm>
            <a:off x="3028587" y="590796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6" name="그래픽 115" descr="링크">
            <a:extLst>
              <a:ext uri="{FF2B5EF4-FFF2-40B4-BE49-F238E27FC236}">
                <a16:creationId xmlns:a16="http://schemas.microsoft.com/office/drawing/2014/main" id="{EDFB530B-89E3-4C79-8F9E-EA6E2518AD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66719"/>
            <a:ext cx="371362" cy="371362"/>
          </a:xfrm>
          <a:prstGeom prst="rect">
            <a:avLst/>
          </a:prstGeom>
        </p:spPr>
      </p:pic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7CF39DE5-CE99-40B6-AB20-A8F0086C6C70}"/>
              </a:ext>
            </a:extLst>
          </p:cNvPr>
          <p:cNvSpPr/>
          <p:nvPr/>
        </p:nvSpPr>
        <p:spPr>
          <a:xfrm>
            <a:off x="5137681" y="591591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89F58E2-55DC-4955-954F-C7166F3EFCDA}"/>
              </a:ext>
            </a:extLst>
          </p:cNvPr>
          <p:cNvSpPr/>
          <p:nvPr/>
        </p:nvSpPr>
        <p:spPr>
          <a:xfrm>
            <a:off x="5177243" y="5947730"/>
            <a:ext cx="987087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6FEBE2C-E6A4-4481-93C6-3672E61384B6}"/>
              </a:ext>
            </a:extLst>
          </p:cNvPr>
          <p:cNvSpPr txBox="1"/>
          <p:nvPr/>
        </p:nvSpPr>
        <p:spPr>
          <a:xfrm>
            <a:off x="5038739" y="5896075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17/20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90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3F5BBA-5B76-4985-B722-ED7DF7EBD0B2}"/>
              </a:ext>
            </a:extLst>
          </p:cNvPr>
          <p:cNvSpPr txBox="1"/>
          <p:nvPr/>
        </p:nvSpPr>
        <p:spPr>
          <a:xfrm>
            <a:off x="1430338" y="365465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EBBB6E-7D1A-4CF9-8F82-5AE834742A54}"/>
              </a:ext>
            </a:extLst>
          </p:cNvPr>
          <p:cNvSpPr txBox="1"/>
          <p:nvPr/>
        </p:nvSpPr>
        <p:spPr>
          <a:xfrm>
            <a:off x="2204259" y="3643530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622EDB-2375-4CFE-9D96-ACF2F57CA13A}"/>
              </a:ext>
            </a:extLst>
          </p:cNvPr>
          <p:cNvSpPr txBox="1"/>
          <p:nvPr/>
        </p:nvSpPr>
        <p:spPr>
          <a:xfrm>
            <a:off x="3084971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1C2699-010B-41E7-8656-DAB20DB72B5B}"/>
              </a:ext>
            </a:extLst>
          </p:cNvPr>
          <p:cNvSpPr txBox="1"/>
          <p:nvPr/>
        </p:nvSpPr>
        <p:spPr>
          <a:xfrm>
            <a:off x="4742909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4918045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26708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574BF-5A31-4C9B-8882-B8D0616C0A70}"/>
              </a:ext>
            </a:extLst>
          </p:cNvPr>
          <p:cNvSpPr txBox="1"/>
          <p:nvPr/>
        </p:nvSpPr>
        <p:spPr>
          <a:xfrm>
            <a:off x="1463413" y="4494174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F34D0F-4D1C-41EF-AA8C-4B9C4F3B94AE}"/>
              </a:ext>
            </a:extLst>
          </p:cNvPr>
          <p:cNvSpPr txBox="1"/>
          <p:nvPr/>
        </p:nvSpPr>
        <p:spPr>
          <a:xfrm>
            <a:off x="1910653" y="4512788"/>
            <a:ext cx="1588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의존성 주입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8C5F5A-5677-43F4-B8E1-73D2FE7AE59A}"/>
              </a:ext>
            </a:extLst>
          </p:cNvPr>
          <p:cNvSpPr txBox="1"/>
          <p:nvPr/>
        </p:nvSpPr>
        <p:spPr>
          <a:xfrm>
            <a:off x="3028587" y="449146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6" name="그래픽 145" descr="링크">
            <a:extLst>
              <a:ext uri="{FF2B5EF4-FFF2-40B4-BE49-F238E27FC236}">
                <a16:creationId xmlns:a16="http://schemas.microsoft.com/office/drawing/2014/main" id="{F78A450F-F57B-4553-A1F8-981E8B9C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450218"/>
            <a:ext cx="371362" cy="371362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D4643EC6-7E49-494C-B8F4-232B76D0758C}"/>
              </a:ext>
            </a:extLst>
          </p:cNvPr>
          <p:cNvSpPr/>
          <p:nvPr/>
        </p:nvSpPr>
        <p:spPr>
          <a:xfrm>
            <a:off x="5137681" y="4499414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706724D1-BAB9-4B8D-95C4-A8511A70B6D4}"/>
              </a:ext>
            </a:extLst>
          </p:cNvPr>
          <p:cNvSpPr/>
          <p:nvPr/>
        </p:nvSpPr>
        <p:spPr>
          <a:xfrm>
            <a:off x="5177243" y="4532194"/>
            <a:ext cx="761913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E451CE-18C5-4453-B9FF-2A9FC125F232}"/>
              </a:ext>
            </a:extLst>
          </p:cNvPr>
          <p:cNvSpPr txBox="1"/>
          <p:nvPr/>
        </p:nvSpPr>
        <p:spPr>
          <a:xfrm>
            <a:off x="5038739" y="4480539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03474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46B75-BC46-4E87-BB48-7494E9A36E20}"/>
              </a:ext>
            </a:extLst>
          </p:cNvPr>
          <p:cNvSpPr txBox="1"/>
          <p:nvPr/>
        </p:nvSpPr>
        <p:spPr>
          <a:xfrm>
            <a:off x="1463413" y="523305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EA60D1-C1F3-488E-8F58-EFFE3EA477F5}"/>
              </a:ext>
            </a:extLst>
          </p:cNvPr>
          <p:cNvSpPr txBox="1"/>
          <p:nvPr/>
        </p:nvSpPr>
        <p:spPr>
          <a:xfrm>
            <a:off x="1934145" y="5304110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FE255F-EB5A-4993-9FEA-33084B0BB2C6}"/>
              </a:ext>
            </a:extLst>
          </p:cNvPr>
          <p:cNvSpPr txBox="1"/>
          <p:nvPr/>
        </p:nvSpPr>
        <p:spPr>
          <a:xfrm>
            <a:off x="3028587" y="523034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9" name="그래픽 178" descr="링크">
            <a:extLst>
              <a:ext uri="{FF2B5EF4-FFF2-40B4-BE49-F238E27FC236}">
                <a16:creationId xmlns:a16="http://schemas.microsoft.com/office/drawing/2014/main" id="{7D2419C3-A4B6-413E-88BC-C2701FDE7A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5571" y="5189099"/>
            <a:ext cx="371362" cy="371362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4348178-E124-4C18-B435-5AB4BE2469DF}"/>
              </a:ext>
            </a:extLst>
          </p:cNvPr>
          <p:cNvSpPr/>
          <p:nvPr/>
        </p:nvSpPr>
        <p:spPr>
          <a:xfrm>
            <a:off x="5137681" y="523829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E410E76-86F6-48BB-BEB7-4380F8A3759A}"/>
              </a:ext>
            </a:extLst>
          </p:cNvPr>
          <p:cNvSpPr/>
          <p:nvPr/>
        </p:nvSpPr>
        <p:spPr>
          <a:xfrm>
            <a:off x="5177243" y="5271075"/>
            <a:ext cx="554066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AADAAF-D639-4052-88FC-6794EED74702}"/>
              </a:ext>
            </a:extLst>
          </p:cNvPr>
          <p:cNvSpPr txBox="1"/>
          <p:nvPr/>
        </p:nvSpPr>
        <p:spPr>
          <a:xfrm>
            <a:off x="5017555" y="522311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5772412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C3FC21C-D264-44DB-BFAA-A6F50A05F56A}"/>
              </a:ext>
            </a:extLst>
          </p:cNvPr>
          <p:cNvSpPr txBox="1"/>
          <p:nvPr/>
        </p:nvSpPr>
        <p:spPr>
          <a:xfrm>
            <a:off x="1463413" y="591067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9361DA-F45A-4406-8D94-A0570E2ADE49}"/>
              </a:ext>
            </a:extLst>
          </p:cNvPr>
          <p:cNvSpPr txBox="1"/>
          <p:nvPr/>
        </p:nvSpPr>
        <p:spPr>
          <a:xfrm>
            <a:off x="1934145" y="5981730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84A8ED-2220-4141-91CF-FDB5CC886C60}"/>
              </a:ext>
            </a:extLst>
          </p:cNvPr>
          <p:cNvSpPr txBox="1"/>
          <p:nvPr/>
        </p:nvSpPr>
        <p:spPr>
          <a:xfrm>
            <a:off x="3028587" y="590796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6" name="그래픽 115" descr="링크">
            <a:extLst>
              <a:ext uri="{FF2B5EF4-FFF2-40B4-BE49-F238E27FC236}">
                <a16:creationId xmlns:a16="http://schemas.microsoft.com/office/drawing/2014/main" id="{EDFB530B-89E3-4C79-8F9E-EA6E2518AD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66719"/>
            <a:ext cx="371362" cy="371362"/>
          </a:xfrm>
          <a:prstGeom prst="rect">
            <a:avLst/>
          </a:prstGeom>
        </p:spPr>
      </p:pic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7CF39DE5-CE99-40B6-AB20-A8F0086C6C70}"/>
              </a:ext>
            </a:extLst>
          </p:cNvPr>
          <p:cNvSpPr/>
          <p:nvPr/>
        </p:nvSpPr>
        <p:spPr>
          <a:xfrm>
            <a:off x="5137681" y="591591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89F58E2-55DC-4955-954F-C7166F3EFCDA}"/>
              </a:ext>
            </a:extLst>
          </p:cNvPr>
          <p:cNvSpPr/>
          <p:nvPr/>
        </p:nvSpPr>
        <p:spPr>
          <a:xfrm>
            <a:off x="5177243" y="5947730"/>
            <a:ext cx="987087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6FEBE2C-E6A4-4481-93C6-3672E61384B6}"/>
              </a:ext>
            </a:extLst>
          </p:cNvPr>
          <p:cNvSpPr txBox="1"/>
          <p:nvPr/>
        </p:nvSpPr>
        <p:spPr>
          <a:xfrm>
            <a:off x="5038739" y="5896075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17/20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16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4918045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2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3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27FFE01-8E23-475A-864C-30633356FD91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838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C1252DD6-9B64-4B14-94B0-E35B039AB72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CA1833E-660A-4CF9-82E1-063750B7023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24190-8E27-45A5-B75B-ADAE8152B18C}"/>
              </a:ext>
            </a:extLst>
          </p:cNvPr>
          <p:cNvSpPr txBox="1"/>
          <p:nvPr/>
        </p:nvSpPr>
        <p:spPr>
          <a:xfrm>
            <a:off x="2673215" y="114749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C7765-BD43-42B7-8662-CDE65A89DA21}"/>
              </a:ext>
            </a:extLst>
          </p:cNvPr>
          <p:cNvSpPr txBox="1"/>
          <p:nvPr/>
        </p:nvSpPr>
        <p:spPr>
          <a:xfrm>
            <a:off x="5126137" y="1168780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E5D643-8AA3-4B2F-AEED-BD1B2CC32346}"/>
              </a:ext>
            </a:extLst>
          </p:cNvPr>
          <p:cNvSpPr/>
          <p:nvPr/>
        </p:nvSpPr>
        <p:spPr>
          <a:xfrm>
            <a:off x="1572375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A194F71-7E03-4F8A-B438-B8CC63312F21}"/>
              </a:ext>
            </a:extLst>
          </p:cNvPr>
          <p:cNvSpPr/>
          <p:nvPr/>
        </p:nvSpPr>
        <p:spPr>
          <a:xfrm>
            <a:off x="1579688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D522614-C7F3-4676-ACF1-AB459BC63E58}"/>
              </a:ext>
            </a:extLst>
          </p:cNvPr>
          <p:cNvSpPr/>
          <p:nvPr/>
        </p:nvSpPr>
        <p:spPr>
          <a:xfrm>
            <a:off x="4887034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568B1B3-E50B-4EA8-9044-C6E32CF99C7F}"/>
              </a:ext>
            </a:extLst>
          </p:cNvPr>
          <p:cNvSpPr/>
          <p:nvPr/>
        </p:nvSpPr>
        <p:spPr>
          <a:xfrm>
            <a:off x="4894429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3ACC6D-709D-4A2F-88E1-81E6CD680EDC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BD2816B-FBEB-4F6D-BEFD-4256BF4E641E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72D08CB-0FEC-4C0E-9E97-0F5E1E079CC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96F268-BE90-4E90-8F4B-EC715E546B8E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ED2931D-CD8B-4F4E-9E42-6D6A949E61F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1F68F2-C1D3-4CB0-97B3-ABE19A1660A4}"/>
              </a:ext>
            </a:extLst>
          </p:cNvPr>
          <p:cNvSpPr/>
          <p:nvPr/>
        </p:nvSpPr>
        <p:spPr>
          <a:xfrm>
            <a:off x="655178" y="1218367"/>
            <a:ext cx="7516671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E9CC8B-DF72-49AC-9617-80E680941B74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D19A3D-A807-4B92-BF1D-D8AF57E7B567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8CA29C-54A4-439B-8F37-8EF6E74B07EC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70E5E0C-FBD1-4B03-BACA-84680879683B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래픽 127" descr="숫 프로필">
            <a:extLst>
              <a:ext uri="{FF2B5EF4-FFF2-40B4-BE49-F238E27FC236}">
                <a16:creationId xmlns:a16="http://schemas.microsoft.com/office/drawing/2014/main" id="{03236AE7-B478-4075-AD75-0D700567E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129" name="그래픽 128" descr="종">
            <a:extLst>
              <a:ext uri="{FF2B5EF4-FFF2-40B4-BE49-F238E27FC236}">
                <a16:creationId xmlns:a16="http://schemas.microsoft.com/office/drawing/2014/main" id="{74F9E862-36BE-431F-8B52-AB5BDD8A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4757DD10-36A2-4284-983E-502C946A8CD7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46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C1252DD6-9B64-4B14-94B0-E35B039AB72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CA1833E-660A-4CF9-82E1-063750B7023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24190-8E27-45A5-B75B-ADAE8152B18C}"/>
              </a:ext>
            </a:extLst>
          </p:cNvPr>
          <p:cNvSpPr txBox="1"/>
          <p:nvPr/>
        </p:nvSpPr>
        <p:spPr>
          <a:xfrm>
            <a:off x="2673215" y="114749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C7765-BD43-42B7-8662-CDE65A89DA21}"/>
              </a:ext>
            </a:extLst>
          </p:cNvPr>
          <p:cNvSpPr txBox="1"/>
          <p:nvPr/>
        </p:nvSpPr>
        <p:spPr>
          <a:xfrm>
            <a:off x="5126137" y="1168780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E5D643-8AA3-4B2F-AEED-BD1B2CC32346}"/>
              </a:ext>
            </a:extLst>
          </p:cNvPr>
          <p:cNvSpPr/>
          <p:nvPr/>
        </p:nvSpPr>
        <p:spPr>
          <a:xfrm>
            <a:off x="1572375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A194F71-7E03-4F8A-B438-B8CC63312F21}"/>
              </a:ext>
            </a:extLst>
          </p:cNvPr>
          <p:cNvSpPr/>
          <p:nvPr/>
        </p:nvSpPr>
        <p:spPr>
          <a:xfrm>
            <a:off x="1579688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D522614-C7F3-4676-ACF1-AB459BC63E58}"/>
              </a:ext>
            </a:extLst>
          </p:cNvPr>
          <p:cNvSpPr/>
          <p:nvPr/>
        </p:nvSpPr>
        <p:spPr>
          <a:xfrm>
            <a:off x="4887034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568B1B3-E50B-4EA8-9044-C6E32CF99C7F}"/>
              </a:ext>
            </a:extLst>
          </p:cNvPr>
          <p:cNvSpPr/>
          <p:nvPr/>
        </p:nvSpPr>
        <p:spPr>
          <a:xfrm>
            <a:off x="4894429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3ACC6D-709D-4A2F-88E1-81E6CD680EDC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BD2816B-FBEB-4F6D-BEFD-4256BF4E641E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72D08CB-0FEC-4C0E-9E97-0F5E1E079CC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96F268-BE90-4E90-8F4B-EC715E546B8E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ED2931D-CD8B-4F4E-9E42-6D6A949E61F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1F68F2-C1D3-4CB0-97B3-ABE19A1660A4}"/>
              </a:ext>
            </a:extLst>
          </p:cNvPr>
          <p:cNvSpPr/>
          <p:nvPr/>
        </p:nvSpPr>
        <p:spPr>
          <a:xfrm>
            <a:off x="655178" y="1218367"/>
            <a:ext cx="7516671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E9CC8B-DF72-49AC-9617-80E680941B74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D19A3D-A807-4B92-BF1D-D8AF57E7B567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8CA29C-54A4-439B-8F37-8EF6E74B07EC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70E5E0C-FBD1-4B03-BACA-84680879683B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래픽 127" descr="숫 프로필">
            <a:extLst>
              <a:ext uri="{FF2B5EF4-FFF2-40B4-BE49-F238E27FC236}">
                <a16:creationId xmlns:a16="http://schemas.microsoft.com/office/drawing/2014/main" id="{03236AE7-B478-4075-AD75-0D700567E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129" name="그래픽 128" descr="종">
            <a:extLst>
              <a:ext uri="{FF2B5EF4-FFF2-40B4-BE49-F238E27FC236}">
                <a16:creationId xmlns:a16="http://schemas.microsoft.com/office/drawing/2014/main" id="{74F9E862-36BE-431F-8B52-AB5BDD8A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927BB7D-A64C-494A-8029-A13AEF3C5A4A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90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906123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3DAEAE-6996-4424-A0BF-ADD764646F3D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BTB-main-01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C0467C-67B8-403C-BFA1-91D289F175A8}"/>
              </a:ext>
            </a:extLst>
          </p:cNvPr>
          <p:cNvSpPr/>
          <p:nvPr/>
        </p:nvSpPr>
        <p:spPr>
          <a:xfrm>
            <a:off x="2718429" y="3208215"/>
            <a:ext cx="3367001" cy="6464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i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5000" i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8318C2C-A2A3-4931-B5C2-9778A938A688}"/>
              </a:ext>
            </a:extLst>
          </p:cNvPr>
          <p:cNvSpPr/>
          <p:nvPr/>
        </p:nvSpPr>
        <p:spPr>
          <a:xfrm>
            <a:off x="2711450" y="4301525"/>
            <a:ext cx="3367001" cy="6464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i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5000" i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96D3842-873C-4664-87BE-B2B7BD44546A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D5D4288-1980-40C6-9AAE-7A1688EDEBA2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193637F-65CF-48C4-9721-507C939C6B88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4BBB450-1D29-47FD-A342-D6475676573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F5FD0ED9-CE56-4D6C-8C09-A1926D151B3E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214E9A7-2DDE-46F4-ABE8-D834F9221AD8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5B41DE-2D96-41FE-A6F7-DE54F370D91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0FC2548-E312-459F-820B-3E1375CF7757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4D92AB-E1D1-4969-8A60-E0A69B4AF63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E3E3DB1-A5E5-4B4F-92D5-48E9FBE0E3B1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래픽 105" descr="숫 프로필">
            <a:extLst>
              <a:ext uri="{FF2B5EF4-FFF2-40B4-BE49-F238E27FC236}">
                <a16:creationId xmlns:a16="http://schemas.microsoft.com/office/drawing/2014/main" id="{471623A9-50F3-4376-9E75-44E349D14F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7" name="그래픽 106" descr="종">
            <a:extLst>
              <a:ext uri="{FF2B5EF4-FFF2-40B4-BE49-F238E27FC236}">
                <a16:creationId xmlns:a16="http://schemas.microsoft.com/office/drawing/2014/main" id="{DF404BBE-9F62-4222-86CD-FC92849C0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499423-3AE1-4C75-8789-4CDCAB72E909}"/>
              </a:ext>
            </a:extLst>
          </p:cNvPr>
          <p:cNvSpPr/>
          <p:nvPr/>
        </p:nvSpPr>
        <p:spPr>
          <a:xfrm>
            <a:off x="657668" y="1487187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ACE1DBF-0B82-45E9-8D44-C950BF353243}"/>
              </a:ext>
            </a:extLst>
          </p:cNvPr>
          <p:cNvSpPr txBox="1"/>
          <p:nvPr/>
        </p:nvSpPr>
        <p:spPr>
          <a:xfrm>
            <a:off x="2330417" y="1663700"/>
            <a:ext cx="4642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r>
              <a:rPr lang="en-US" altLang="ko-KR" sz="5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 </a:t>
            </a:r>
            <a:r>
              <a:rPr lang="en-US" altLang="ko-KR" sz="50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</a:t>
            </a:r>
            <a:r>
              <a:rPr lang="en-US" altLang="ko-KR" sz="5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he </a:t>
            </a:r>
            <a:r>
              <a:rPr lang="en-US" altLang="ko-KR" sz="50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r>
              <a:rPr lang="en-US" altLang="ko-KR" sz="5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est</a:t>
            </a:r>
            <a:endParaRPr lang="ko-KR" altLang="en-US" sz="5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495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906123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3DAEAE-6996-4424-A0BF-ADD764646F3D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57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3761293" y="2105398"/>
            <a:ext cx="385992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695265" y="2055119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76397" y="2051398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BB2ADD-B285-4F67-8CBC-786BA3095124}"/>
              </a:ext>
            </a:extLst>
          </p:cNvPr>
          <p:cNvSpPr/>
          <p:nvPr/>
        </p:nvSpPr>
        <p:spPr>
          <a:xfrm>
            <a:off x="1091769" y="2401792"/>
            <a:ext cx="876831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52A3321-4A17-4C0E-B1B1-57674F8F88B2}"/>
              </a:ext>
            </a:extLst>
          </p:cNvPr>
          <p:cNvSpPr/>
          <p:nvPr/>
        </p:nvSpPr>
        <p:spPr>
          <a:xfrm>
            <a:off x="1079111" y="2731469"/>
            <a:ext cx="2846342" cy="3553676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D1CEB95-7113-496A-A83C-4FBA63DB3F3C}"/>
              </a:ext>
            </a:extLst>
          </p:cNvPr>
          <p:cNvSpPr/>
          <p:nvPr/>
        </p:nvSpPr>
        <p:spPr>
          <a:xfrm>
            <a:off x="1194309" y="2839927"/>
            <a:ext cx="2652219" cy="3344258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C9A7B0-D62D-4AE8-A4D3-CC4DCF133A97}"/>
              </a:ext>
            </a:extLst>
          </p:cNvPr>
          <p:cNvSpPr txBox="1"/>
          <p:nvPr/>
        </p:nvSpPr>
        <p:spPr>
          <a:xfrm>
            <a:off x="785692" y="2360803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6BEFF94-ADCF-4424-9C6F-7A50B27F9C6C}"/>
              </a:ext>
            </a:extLst>
          </p:cNvPr>
          <p:cNvSpPr/>
          <p:nvPr/>
        </p:nvSpPr>
        <p:spPr>
          <a:xfrm>
            <a:off x="4371268" y="2407569"/>
            <a:ext cx="156789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BF5682B-3506-48B9-87CF-522C14299D3B}"/>
              </a:ext>
            </a:extLst>
          </p:cNvPr>
          <p:cNvSpPr/>
          <p:nvPr/>
        </p:nvSpPr>
        <p:spPr>
          <a:xfrm>
            <a:off x="4340488" y="2715038"/>
            <a:ext cx="3203313" cy="2516021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C539C59-DC4C-45AE-B073-80248273F244}"/>
              </a:ext>
            </a:extLst>
          </p:cNvPr>
          <p:cNvSpPr/>
          <p:nvPr/>
        </p:nvSpPr>
        <p:spPr>
          <a:xfrm>
            <a:off x="4455192" y="2796211"/>
            <a:ext cx="3001291" cy="2328494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84856DC-0E43-4D0A-9098-D8EC92AD4065}"/>
              </a:ext>
            </a:extLst>
          </p:cNvPr>
          <p:cNvSpPr txBox="1"/>
          <p:nvPr/>
        </p:nvSpPr>
        <p:spPr>
          <a:xfrm>
            <a:off x="4437556" y="2364545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 repository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88E9065-83B7-4D50-A5BD-A2685C72029D}"/>
              </a:ext>
            </a:extLst>
          </p:cNvPr>
          <p:cNvSpPr txBox="1"/>
          <p:nvPr/>
        </p:nvSpPr>
        <p:spPr>
          <a:xfrm>
            <a:off x="1072404" y="2902437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B8FF74-DE64-460E-A05D-BD24642AC699}"/>
              </a:ext>
            </a:extLst>
          </p:cNvPr>
          <p:cNvSpPr txBox="1"/>
          <p:nvPr/>
        </p:nvSpPr>
        <p:spPr>
          <a:xfrm>
            <a:off x="1065069" y="4567403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4CF0C31E-C64D-449B-A285-EF6D0AC1A824}"/>
              </a:ext>
            </a:extLst>
          </p:cNvPr>
          <p:cNvSpPr/>
          <p:nvPr/>
        </p:nvSpPr>
        <p:spPr>
          <a:xfrm>
            <a:off x="1330172" y="3340587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25FF1AEC-682D-440E-A544-CF153AE1EE0A}"/>
              </a:ext>
            </a:extLst>
          </p:cNvPr>
          <p:cNvSpPr/>
          <p:nvPr/>
        </p:nvSpPr>
        <p:spPr>
          <a:xfrm>
            <a:off x="1341158" y="5008253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2AEF739-C890-4326-9ECA-3D6A68136B32}"/>
              </a:ext>
            </a:extLst>
          </p:cNvPr>
          <p:cNvSpPr txBox="1"/>
          <p:nvPr/>
        </p:nvSpPr>
        <p:spPr>
          <a:xfrm>
            <a:off x="4527449" y="2825349"/>
            <a:ext cx="238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주소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8A77BA0-FB0D-4BD0-89FC-454E5821B9DF}"/>
              </a:ext>
            </a:extLst>
          </p:cNvPr>
          <p:cNvSpPr/>
          <p:nvPr/>
        </p:nvSpPr>
        <p:spPr>
          <a:xfrm>
            <a:off x="6360728" y="3095804"/>
            <a:ext cx="434290" cy="231368"/>
          </a:xfrm>
          <a:prstGeom prst="roundRect">
            <a:avLst>
              <a:gd name="adj" fmla="val 896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8" name="그래픽 27" descr="목록">
            <a:extLst>
              <a:ext uri="{FF2B5EF4-FFF2-40B4-BE49-F238E27FC236}">
                <a16:creationId xmlns:a16="http://schemas.microsoft.com/office/drawing/2014/main" id="{660657D1-4302-4BEF-8CB0-624D18ACD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386" y="3128679"/>
            <a:ext cx="179899" cy="179899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7FEF088D-DD44-4EF9-8C74-3D3A3D2D7608}"/>
              </a:ext>
            </a:extLst>
          </p:cNvPr>
          <p:cNvSpPr txBox="1"/>
          <p:nvPr/>
        </p:nvSpPr>
        <p:spPr>
          <a:xfrm>
            <a:off x="5973104" y="3110085"/>
            <a:ext cx="1388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</a:t>
            </a:r>
            <a:endParaRPr lang="ko-KR" altLang="en-US" sz="7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BF6CAC9E-21B1-456B-AD28-DFF59D6FB94B}"/>
              </a:ext>
            </a:extLst>
          </p:cNvPr>
          <p:cNvSpPr/>
          <p:nvPr/>
        </p:nvSpPr>
        <p:spPr>
          <a:xfrm>
            <a:off x="4562646" y="3095804"/>
            <a:ext cx="1765494" cy="231368"/>
          </a:xfrm>
          <a:prstGeom prst="roundRect">
            <a:avLst>
              <a:gd name="adj" fmla="val 89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https://git.btb.com/test.git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4FFE774-FCA8-4F25-B855-12B9EE324017}"/>
              </a:ext>
            </a:extLst>
          </p:cNvPr>
          <p:cNvSpPr txBox="1"/>
          <p:nvPr/>
        </p:nvSpPr>
        <p:spPr>
          <a:xfrm>
            <a:off x="4508907" y="3343576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변경사항 저장 방법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F25E28F4-BE4A-4059-973D-A49C19AB387B}"/>
              </a:ext>
            </a:extLst>
          </p:cNvPr>
          <p:cNvSpPr/>
          <p:nvPr/>
        </p:nvSpPr>
        <p:spPr>
          <a:xfrm>
            <a:off x="4568305" y="3634985"/>
            <a:ext cx="2139794" cy="565734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19B1B64-1EDB-4A81-8132-2297DD7449D4}"/>
              </a:ext>
            </a:extLst>
          </p:cNvPr>
          <p:cNvSpPr txBox="1"/>
          <p:nvPr/>
        </p:nvSpPr>
        <p:spPr>
          <a:xfrm>
            <a:off x="4599510" y="3634288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Git add .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F1B04F-F545-4FA7-9360-2F491AAD1C06}"/>
              </a:ext>
            </a:extLst>
          </p:cNvPr>
          <p:cNvSpPr txBox="1"/>
          <p:nvPr/>
        </p:nvSpPr>
        <p:spPr>
          <a:xfrm>
            <a:off x="4591341" y="3823183"/>
            <a:ext cx="1486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Git commit -m “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-test”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789C1C-21C6-4C96-8311-D1517BB9208A}"/>
              </a:ext>
            </a:extLst>
          </p:cNvPr>
          <p:cNvSpPr txBox="1"/>
          <p:nvPr/>
        </p:nvSpPr>
        <p:spPr>
          <a:xfrm>
            <a:off x="4591341" y="3992807"/>
            <a:ext cx="1616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Git push origin master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633DBB-ABF6-46EA-AE01-4933B3B7358F}"/>
              </a:ext>
            </a:extLst>
          </p:cNvPr>
          <p:cNvSpPr txBox="1"/>
          <p:nvPr/>
        </p:nvSpPr>
        <p:spPr>
          <a:xfrm>
            <a:off x="4551298" y="4247213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생성하는 방법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2600F9BC-5630-4BFF-B1B0-17491484ABAB}"/>
              </a:ext>
            </a:extLst>
          </p:cNvPr>
          <p:cNvSpPr/>
          <p:nvPr/>
        </p:nvSpPr>
        <p:spPr>
          <a:xfrm>
            <a:off x="4608642" y="4590423"/>
            <a:ext cx="2139794" cy="41021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A871E71-57F4-451D-AC11-23966A5653B7}"/>
              </a:ext>
            </a:extLst>
          </p:cNvPr>
          <p:cNvSpPr txBox="1"/>
          <p:nvPr/>
        </p:nvSpPr>
        <p:spPr>
          <a:xfrm>
            <a:off x="4649197" y="4695409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mvn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clean test 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7FBF93AD-D48D-4288-9583-3CD002B77C86}"/>
              </a:ext>
            </a:extLst>
          </p:cNvPr>
          <p:cNvSpPr/>
          <p:nvPr/>
        </p:nvSpPr>
        <p:spPr>
          <a:xfrm>
            <a:off x="4365938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EAAED13-634C-4332-8CCA-03C4F14AA53F}"/>
              </a:ext>
            </a:extLst>
          </p:cNvPr>
          <p:cNvSpPr txBox="1"/>
          <p:nvPr/>
        </p:nvSpPr>
        <p:spPr>
          <a:xfrm>
            <a:off x="4376221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55E1288B-E163-4AC3-B981-8470F48B7912}"/>
              </a:ext>
            </a:extLst>
          </p:cNvPr>
          <p:cNvSpPr/>
          <p:nvPr/>
        </p:nvSpPr>
        <p:spPr>
          <a:xfrm>
            <a:off x="4376221" y="5682487"/>
            <a:ext cx="3203313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BBDF1E22-3A6F-4D6F-9617-E6CA958E4152}"/>
              </a:ext>
            </a:extLst>
          </p:cNvPr>
          <p:cNvSpPr/>
          <p:nvPr/>
        </p:nvSpPr>
        <p:spPr>
          <a:xfrm>
            <a:off x="4424804" y="5738017"/>
            <a:ext cx="3083931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C29A8647-70BF-4378-BD7F-88119D4904D6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328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720049" y="2037981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4254214" y="2126157"/>
            <a:ext cx="653597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17112" y="2076584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6ADBF9B4-3751-4B82-B22C-1A14F97A3A5A}"/>
              </a:ext>
            </a:extLst>
          </p:cNvPr>
          <p:cNvSpPr/>
          <p:nvPr/>
        </p:nvSpPr>
        <p:spPr>
          <a:xfrm>
            <a:off x="1091769" y="2401792"/>
            <a:ext cx="876831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D145850-EEDA-4680-8B71-D5E3BEEC6508}"/>
              </a:ext>
            </a:extLst>
          </p:cNvPr>
          <p:cNvSpPr/>
          <p:nvPr/>
        </p:nvSpPr>
        <p:spPr>
          <a:xfrm>
            <a:off x="1079111" y="2731469"/>
            <a:ext cx="2846342" cy="3553676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C3806D-BCF5-4DE4-962F-5AFD1B306878}"/>
              </a:ext>
            </a:extLst>
          </p:cNvPr>
          <p:cNvSpPr/>
          <p:nvPr/>
        </p:nvSpPr>
        <p:spPr>
          <a:xfrm>
            <a:off x="1194309" y="2839927"/>
            <a:ext cx="2652219" cy="3344258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3F80CC-A7F8-4E9F-BDB0-CD99C1BAE24A}"/>
              </a:ext>
            </a:extLst>
          </p:cNvPr>
          <p:cNvSpPr txBox="1"/>
          <p:nvPr/>
        </p:nvSpPr>
        <p:spPr>
          <a:xfrm>
            <a:off x="785692" y="2360803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C652D40-4768-4B6E-8AB7-D51D25EFEFBA}"/>
              </a:ext>
            </a:extLst>
          </p:cNvPr>
          <p:cNvSpPr/>
          <p:nvPr/>
        </p:nvSpPr>
        <p:spPr>
          <a:xfrm>
            <a:off x="4371268" y="2407569"/>
            <a:ext cx="156789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031BD5D-4EE1-445E-829F-474C49188FA9}"/>
              </a:ext>
            </a:extLst>
          </p:cNvPr>
          <p:cNvSpPr/>
          <p:nvPr/>
        </p:nvSpPr>
        <p:spPr>
          <a:xfrm>
            <a:off x="4340488" y="2715038"/>
            <a:ext cx="3203313" cy="2516021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9DAAACB-B512-4FF5-A7AB-07876D5551E6}"/>
              </a:ext>
            </a:extLst>
          </p:cNvPr>
          <p:cNvSpPr/>
          <p:nvPr/>
        </p:nvSpPr>
        <p:spPr>
          <a:xfrm>
            <a:off x="4455192" y="2796211"/>
            <a:ext cx="3001291" cy="2328494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7E55180-B8E1-470E-82F7-0D0E3C0FD4BD}"/>
              </a:ext>
            </a:extLst>
          </p:cNvPr>
          <p:cNvSpPr txBox="1"/>
          <p:nvPr/>
        </p:nvSpPr>
        <p:spPr>
          <a:xfrm>
            <a:off x="4437556" y="2364545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3F3441-26CD-4C76-BD92-A7BACD0CC6AF}"/>
              </a:ext>
            </a:extLst>
          </p:cNvPr>
          <p:cNvSpPr txBox="1"/>
          <p:nvPr/>
        </p:nvSpPr>
        <p:spPr>
          <a:xfrm>
            <a:off x="1072404" y="2902437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6DE881-D301-4537-8E40-476495713092}"/>
              </a:ext>
            </a:extLst>
          </p:cNvPr>
          <p:cNvSpPr txBox="1"/>
          <p:nvPr/>
        </p:nvSpPr>
        <p:spPr>
          <a:xfrm>
            <a:off x="1065069" y="4567403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53F05B4-D38F-498E-80B8-E605059CD063}"/>
              </a:ext>
            </a:extLst>
          </p:cNvPr>
          <p:cNvSpPr/>
          <p:nvPr/>
        </p:nvSpPr>
        <p:spPr>
          <a:xfrm>
            <a:off x="1330172" y="3340587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308ECA11-D1E2-4D0D-B590-CDD5D6209FA1}"/>
              </a:ext>
            </a:extLst>
          </p:cNvPr>
          <p:cNvSpPr/>
          <p:nvPr/>
        </p:nvSpPr>
        <p:spPr>
          <a:xfrm>
            <a:off x="1341158" y="5008253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0A00C6-7D55-474A-94F7-13E2460AD901}"/>
              </a:ext>
            </a:extLst>
          </p:cNvPr>
          <p:cNvSpPr txBox="1"/>
          <p:nvPr/>
        </p:nvSpPr>
        <p:spPr>
          <a:xfrm>
            <a:off x="4527449" y="2825349"/>
            <a:ext cx="238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C0562B0-EC55-431D-82A7-C21D09DBAA81}"/>
              </a:ext>
            </a:extLst>
          </p:cNvPr>
          <p:cNvSpPr/>
          <p:nvPr/>
        </p:nvSpPr>
        <p:spPr>
          <a:xfrm>
            <a:off x="4562645" y="3095804"/>
            <a:ext cx="2145453" cy="231368"/>
          </a:xfrm>
          <a:prstGeom prst="roundRect">
            <a:avLst>
              <a:gd name="adj" fmla="val 89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 code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1E6C7-88E2-4A0B-934D-3DB06193BA4F}"/>
              </a:ext>
            </a:extLst>
          </p:cNvPr>
          <p:cNvSpPr txBox="1"/>
          <p:nvPr/>
        </p:nvSpPr>
        <p:spPr>
          <a:xfrm>
            <a:off x="4508907" y="3343576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Upload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C398FA34-E8B1-484D-A2F1-B4DB80BE0D7B}"/>
              </a:ext>
            </a:extLst>
          </p:cNvPr>
          <p:cNvSpPr/>
          <p:nvPr/>
        </p:nvSpPr>
        <p:spPr>
          <a:xfrm>
            <a:off x="4568305" y="3634985"/>
            <a:ext cx="2139794" cy="565734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02C94F6-5593-4E33-BBA8-A14288422AAC}"/>
              </a:ext>
            </a:extLst>
          </p:cNvPr>
          <p:cNvSpPr txBox="1"/>
          <p:nvPr/>
        </p:nvSpPr>
        <p:spPr>
          <a:xfrm>
            <a:off x="4907811" y="3845975"/>
            <a:ext cx="14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여기에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ZIP </a:t>
            </a:r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파일을 </a:t>
            </a:r>
            <a:r>
              <a:rPr lang="ko-KR" altLang="en-US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드롭하세요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45E67CD-091F-4086-8358-80CDBEACE2D1}"/>
              </a:ext>
            </a:extLst>
          </p:cNvPr>
          <p:cNvSpPr txBox="1"/>
          <p:nvPr/>
        </p:nvSpPr>
        <p:spPr>
          <a:xfrm>
            <a:off x="4551298" y="4247213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생성하는 방법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16415741-1A7C-4B73-9CD0-F4C388A817DD}"/>
              </a:ext>
            </a:extLst>
          </p:cNvPr>
          <p:cNvSpPr/>
          <p:nvPr/>
        </p:nvSpPr>
        <p:spPr>
          <a:xfrm>
            <a:off x="4608642" y="4590423"/>
            <a:ext cx="2139794" cy="41021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CA10FEA-B892-4A1D-8D78-8142AD90805A}"/>
              </a:ext>
            </a:extLst>
          </p:cNvPr>
          <p:cNvSpPr txBox="1"/>
          <p:nvPr/>
        </p:nvSpPr>
        <p:spPr>
          <a:xfrm>
            <a:off x="4649197" y="4695409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mvn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clean test 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69211C1A-4528-4B4E-AB4D-7E402DBD2BF2}"/>
              </a:ext>
            </a:extLst>
          </p:cNvPr>
          <p:cNvSpPr/>
          <p:nvPr/>
        </p:nvSpPr>
        <p:spPr>
          <a:xfrm>
            <a:off x="4365938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D1BA992-8EE2-4051-9873-2FEEA94CAED1}"/>
              </a:ext>
            </a:extLst>
          </p:cNvPr>
          <p:cNvSpPr txBox="1"/>
          <p:nvPr/>
        </p:nvSpPr>
        <p:spPr>
          <a:xfrm>
            <a:off x="4376221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CA234F18-AEA0-422C-872C-286C7DFB52E0}"/>
              </a:ext>
            </a:extLst>
          </p:cNvPr>
          <p:cNvSpPr/>
          <p:nvPr/>
        </p:nvSpPr>
        <p:spPr>
          <a:xfrm>
            <a:off x="4376221" y="5682487"/>
            <a:ext cx="3203313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2DA757E1-5EBA-4B69-846C-E5BA66A0C054}"/>
              </a:ext>
            </a:extLst>
          </p:cNvPr>
          <p:cNvSpPr/>
          <p:nvPr/>
        </p:nvSpPr>
        <p:spPr>
          <a:xfrm>
            <a:off x="4424804" y="5738017"/>
            <a:ext cx="3083931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A0151420-47C6-45C7-B0D2-C7D48A4F799B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957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720049" y="2037981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5062879" y="2114608"/>
            <a:ext cx="397303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74752" y="2042044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B2CFC7-6E24-4AB1-8FDF-44ED69D8B071}"/>
              </a:ext>
            </a:extLst>
          </p:cNvPr>
          <p:cNvSpPr txBox="1"/>
          <p:nvPr/>
        </p:nvSpPr>
        <p:spPr>
          <a:xfrm>
            <a:off x="4987719" y="2067260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265E1DB-1205-4E9C-A7EA-7517EE3E0333}"/>
              </a:ext>
            </a:extLst>
          </p:cNvPr>
          <p:cNvSpPr/>
          <p:nvPr/>
        </p:nvSpPr>
        <p:spPr>
          <a:xfrm>
            <a:off x="1078493" y="2412897"/>
            <a:ext cx="932019" cy="2769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C74AFEEA-1BA0-487D-90FE-910E033DA990}"/>
              </a:ext>
            </a:extLst>
          </p:cNvPr>
          <p:cNvSpPr/>
          <p:nvPr/>
        </p:nvSpPr>
        <p:spPr>
          <a:xfrm>
            <a:off x="1078492" y="3127368"/>
            <a:ext cx="1848857" cy="32671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AEE881A-68FE-4B6E-A2BD-5F1AD6D63894}"/>
              </a:ext>
            </a:extLst>
          </p:cNvPr>
          <p:cNvSpPr/>
          <p:nvPr/>
        </p:nvSpPr>
        <p:spPr>
          <a:xfrm>
            <a:off x="3193731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E460762-5889-412C-AC27-BA8D6BFF2ED4}"/>
              </a:ext>
            </a:extLst>
          </p:cNvPr>
          <p:cNvSpPr txBox="1"/>
          <p:nvPr/>
        </p:nvSpPr>
        <p:spPr>
          <a:xfrm>
            <a:off x="3204014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6623D9EF-2457-40E1-8442-DEA4B8D190EE}"/>
              </a:ext>
            </a:extLst>
          </p:cNvPr>
          <p:cNvSpPr/>
          <p:nvPr/>
        </p:nvSpPr>
        <p:spPr>
          <a:xfrm>
            <a:off x="3204015" y="5682487"/>
            <a:ext cx="4375520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BE2AAB6-EA45-4CB5-B5FC-2D28EDFB5CB7}"/>
              </a:ext>
            </a:extLst>
          </p:cNvPr>
          <p:cNvSpPr/>
          <p:nvPr/>
        </p:nvSpPr>
        <p:spPr>
          <a:xfrm>
            <a:off x="3289636" y="5753385"/>
            <a:ext cx="4211416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003A7A35-54DF-4A97-8B9D-1C15C5429E19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B1023EB-9043-4A91-BC73-86FC89B08BD2}"/>
              </a:ext>
            </a:extLst>
          </p:cNvPr>
          <p:cNvSpPr/>
          <p:nvPr/>
        </p:nvSpPr>
        <p:spPr>
          <a:xfrm>
            <a:off x="1078492" y="2817161"/>
            <a:ext cx="1848857" cy="2562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10230D-EB51-4B5B-8508-E1397604A7C7}"/>
              </a:ext>
            </a:extLst>
          </p:cNvPr>
          <p:cNvSpPr txBox="1"/>
          <p:nvPr/>
        </p:nvSpPr>
        <p:spPr>
          <a:xfrm>
            <a:off x="1049754" y="2802504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files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이등변 삼각형 203">
            <a:extLst>
              <a:ext uri="{FF2B5EF4-FFF2-40B4-BE49-F238E27FC236}">
                <a16:creationId xmlns:a16="http://schemas.microsoft.com/office/drawing/2014/main" id="{7FCE0620-0FB9-453C-996F-1146F2A56F47}"/>
              </a:ext>
            </a:extLst>
          </p:cNvPr>
          <p:cNvSpPr/>
          <p:nvPr/>
        </p:nvSpPr>
        <p:spPr>
          <a:xfrm rot="16200000">
            <a:off x="2722347" y="2927570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B5D6BC8-EC08-4779-8F36-0F7E4D38C60E}"/>
              </a:ext>
            </a:extLst>
          </p:cNvPr>
          <p:cNvSpPr txBox="1"/>
          <p:nvPr/>
        </p:nvSpPr>
        <p:spPr>
          <a:xfrm>
            <a:off x="1199888" y="2408291"/>
            <a:ext cx="100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Save files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래픽 5" descr="디스크">
            <a:extLst>
              <a:ext uri="{FF2B5EF4-FFF2-40B4-BE49-F238E27FC236}">
                <a16:creationId xmlns:a16="http://schemas.microsoft.com/office/drawing/2014/main" id="{7A5532B8-AB22-46E8-8076-E1E5F54F93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5098" y="2477517"/>
            <a:ext cx="176436" cy="176436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894D9DB6-097F-450E-877F-5E81CA7F7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71" y="3270934"/>
            <a:ext cx="1583890" cy="2988024"/>
          </a:xfrm>
          <a:prstGeom prst="rect">
            <a:avLst/>
          </a:prstGeom>
        </p:spPr>
      </p:pic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7E613E5F-E772-4329-B15B-F442B58BD1EE}"/>
              </a:ext>
            </a:extLst>
          </p:cNvPr>
          <p:cNvSpPr/>
          <p:nvPr/>
        </p:nvSpPr>
        <p:spPr>
          <a:xfrm>
            <a:off x="2128805" y="2420472"/>
            <a:ext cx="932019" cy="2769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8664F68-CD76-4816-B7EE-B28B2559111D}"/>
              </a:ext>
            </a:extLst>
          </p:cNvPr>
          <p:cNvSpPr txBox="1"/>
          <p:nvPr/>
        </p:nvSpPr>
        <p:spPr>
          <a:xfrm>
            <a:off x="2380878" y="2415930"/>
            <a:ext cx="100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되돌리기 </a:t>
            </a:r>
          </a:p>
        </p:txBody>
      </p:sp>
      <p:pic>
        <p:nvPicPr>
          <p:cNvPr id="29" name="그래픽 28" descr="RTL 새로 고침">
            <a:extLst>
              <a:ext uri="{FF2B5EF4-FFF2-40B4-BE49-F238E27FC236}">
                <a16:creationId xmlns:a16="http://schemas.microsoft.com/office/drawing/2014/main" id="{338D5864-10F3-44AE-AD74-0A0CFEEB1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96410" y="2468947"/>
            <a:ext cx="206878" cy="206878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98BF3A6-B7A4-47CB-91AC-55A040130346}"/>
              </a:ext>
            </a:extLst>
          </p:cNvPr>
          <p:cNvCxnSpPr/>
          <p:nvPr/>
        </p:nvCxnSpPr>
        <p:spPr>
          <a:xfrm>
            <a:off x="1110490" y="2759274"/>
            <a:ext cx="63982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C9AFDF60-DFC5-462B-BB13-BAEFEF5FBCF4}"/>
              </a:ext>
            </a:extLst>
          </p:cNvPr>
          <p:cNvSpPr/>
          <p:nvPr/>
        </p:nvSpPr>
        <p:spPr>
          <a:xfrm>
            <a:off x="3183662" y="2827757"/>
            <a:ext cx="990297" cy="394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B455D43-BAEB-4DDA-9C85-9F3EE01A8363}"/>
              </a:ext>
            </a:extLst>
          </p:cNvPr>
          <p:cNvSpPr txBox="1"/>
          <p:nvPr/>
        </p:nvSpPr>
        <p:spPr>
          <a:xfrm>
            <a:off x="3232198" y="2847977"/>
            <a:ext cx="8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E0F7BBD3-FA9F-4218-91C2-B6633FBBA726}"/>
              </a:ext>
            </a:extLst>
          </p:cNvPr>
          <p:cNvSpPr/>
          <p:nvPr/>
        </p:nvSpPr>
        <p:spPr>
          <a:xfrm>
            <a:off x="4216779" y="2821559"/>
            <a:ext cx="990297" cy="3942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AE81665-9FB0-4B3F-803F-2951844F7B8D}"/>
              </a:ext>
            </a:extLst>
          </p:cNvPr>
          <p:cNvSpPr/>
          <p:nvPr/>
        </p:nvSpPr>
        <p:spPr>
          <a:xfrm>
            <a:off x="3183807" y="3141339"/>
            <a:ext cx="4324928" cy="1990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EE68D51-BE45-4814-9AA1-70D2AF82DBB3}"/>
              </a:ext>
            </a:extLst>
          </p:cNvPr>
          <p:cNvSpPr txBox="1"/>
          <p:nvPr/>
        </p:nvSpPr>
        <p:spPr>
          <a:xfrm>
            <a:off x="4295775" y="2843015"/>
            <a:ext cx="8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Page.java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7E9EFD2-F0CC-47AD-BECB-4C8F29430E54}"/>
              </a:ext>
            </a:extLst>
          </p:cNvPr>
          <p:cNvSpPr txBox="1"/>
          <p:nvPr/>
        </p:nvSpPr>
        <p:spPr>
          <a:xfrm>
            <a:off x="3077464" y="3245576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9446158-882A-4198-9591-D05D3249B7C8}"/>
              </a:ext>
            </a:extLst>
          </p:cNvPr>
          <p:cNvSpPr txBox="1"/>
          <p:nvPr/>
        </p:nvSpPr>
        <p:spPr>
          <a:xfrm>
            <a:off x="3051928" y="4198119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A5FE196E-F477-4636-A576-C65D1E61D9E8}"/>
              </a:ext>
            </a:extLst>
          </p:cNvPr>
          <p:cNvSpPr/>
          <p:nvPr/>
        </p:nvSpPr>
        <p:spPr>
          <a:xfrm>
            <a:off x="3346571" y="3570282"/>
            <a:ext cx="3895041" cy="540878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6BE2E220-DEC3-4C70-9A9E-A995834DB38E}"/>
              </a:ext>
            </a:extLst>
          </p:cNvPr>
          <p:cNvSpPr/>
          <p:nvPr/>
        </p:nvSpPr>
        <p:spPr>
          <a:xfrm>
            <a:off x="3370188" y="4575877"/>
            <a:ext cx="3871423" cy="44952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6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C1252DD6-9B64-4B14-94B0-E35B039AB72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CA1833E-660A-4CF9-82E1-063750B7023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24190-8E27-45A5-B75B-ADAE8152B18C}"/>
              </a:ext>
            </a:extLst>
          </p:cNvPr>
          <p:cNvSpPr txBox="1"/>
          <p:nvPr/>
        </p:nvSpPr>
        <p:spPr>
          <a:xfrm>
            <a:off x="2673215" y="114749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C7765-BD43-42B7-8662-CDE65A89DA21}"/>
              </a:ext>
            </a:extLst>
          </p:cNvPr>
          <p:cNvSpPr txBox="1"/>
          <p:nvPr/>
        </p:nvSpPr>
        <p:spPr>
          <a:xfrm>
            <a:off x="5126137" y="1168780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E5D643-8AA3-4B2F-AEED-BD1B2CC32346}"/>
              </a:ext>
            </a:extLst>
          </p:cNvPr>
          <p:cNvSpPr/>
          <p:nvPr/>
        </p:nvSpPr>
        <p:spPr>
          <a:xfrm>
            <a:off x="1572375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A194F71-7E03-4F8A-B438-B8CC63312F21}"/>
              </a:ext>
            </a:extLst>
          </p:cNvPr>
          <p:cNvSpPr/>
          <p:nvPr/>
        </p:nvSpPr>
        <p:spPr>
          <a:xfrm>
            <a:off x="1579688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D522614-C7F3-4676-ACF1-AB459BC63E58}"/>
              </a:ext>
            </a:extLst>
          </p:cNvPr>
          <p:cNvSpPr/>
          <p:nvPr/>
        </p:nvSpPr>
        <p:spPr>
          <a:xfrm>
            <a:off x="4887034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568B1B3-E50B-4EA8-9044-C6E32CF99C7F}"/>
              </a:ext>
            </a:extLst>
          </p:cNvPr>
          <p:cNvSpPr/>
          <p:nvPr/>
        </p:nvSpPr>
        <p:spPr>
          <a:xfrm>
            <a:off x="4894429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3ACC6D-709D-4A2F-88E1-81E6CD680EDC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BD2816B-FBEB-4F6D-BEFD-4256BF4E641E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72D08CB-0FEC-4C0E-9E97-0F5E1E079CC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96F268-BE90-4E90-8F4B-EC715E546B8E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ED2931D-CD8B-4F4E-9E42-6D6A949E61F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1F68F2-C1D3-4CB0-97B3-ABE19A1660A4}"/>
              </a:ext>
            </a:extLst>
          </p:cNvPr>
          <p:cNvSpPr/>
          <p:nvPr/>
        </p:nvSpPr>
        <p:spPr>
          <a:xfrm>
            <a:off x="655178" y="1218367"/>
            <a:ext cx="7516671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E9CC8B-DF72-49AC-9617-80E680941B74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D19A3D-A807-4B92-BF1D-D8AF57E7B567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8CA29C-54A4-439B-8F37-8EF6E74B07EC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70E5E0C-FBD1-4B03-BACA-84680879683B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래픽 127" descr="숫 프로필">
            <a:extLst>
              <a:ext uri="{FF2B5EF4-FFF2-40B4-BE49-F238E27FC236}">
                <a16:creationId xmlns:a16="http://schemas.microsoft.com/office/drawing/2014/main" id="{03236AE7-B478-4075-AD75-0D700567E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129" name="그래픽 128" descr="종">
            <a:extLst>
              <a:ext uri="{FF2B5EF4-FFF2-40B4-BE49-F238E27FC236}">
                <a16:creationId xmlns:a16="http://schemas.microsoft.com/office/drawing/2014/main" id="{74F9E862-36BE-431F-8B52-AB5BDD8A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927BB7D-A64C-494A-8029-A13AEF3C5A4A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82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906123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3DAEAE-6996-4424-A0BF-ADD764646F3D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57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906123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3DAEAE-6996-4424-A0BF-ADD764646F3D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87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3761293" y="2105398"/>
            <a:ext cx="385992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695265" y="2055119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76397" y="2051398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BB2ADD-B285-4F67-8CBC-786BA3095124}"/>
              </a:ext>
            </a:extLst>
          </p:cNvPr>
          <p:cNvSpPr/>
          <p:nvPr/>
        </p:nvSpPr>
        <p:spPr>
          <a:xfrm>
            <a:off x="1091769" y="2401792"/>
            <a:ext cx="876831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52A3321-4A17-4C0E-B1B1-57674F8F88B2}"/>
              </a:ext>
            </a:extLst>
          </p:cNvPr>
          <p:cNvSpPr/>
          <p:nvPr/>
        </p:nvSpPr>
        <p:spPr>
          <a:xfrm>
            <a:off x="1079111" y="2731469"/>
            <a:ext cx="2846342" cy="3553676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D1CEB95-7113-496A-A83C-4FBA63DB3F3C}"/>
              </a:ext>
            </a:extLst>
          </p:cNvPr>
          <p:cNvSpPr/>
          <p:nvPr/>
        </p:nvSpPr>
        <p:spPr>
          <a:xfrm>
            <a:off x="1194309" y="2839927"/>
            <a:ext cx="2652219" cy="3344258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C9A7B0-D62D-4AE8-A4D3-CC4DCF133A97}"/>
              </a:ext>
            </a:extLst>
          </p:cNvPr>
          <p:cNvSpPr txBox="1"/>
          <p:nvPr/>
        </p:nvSpPr>
        <p:spPr>
          <a:xfrm>
            <a:off x="785692" y="2360803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6BEFF94-ADCF-4424-9C6F-7A50B27F9C6C}"/>
              </a:ext>
            </a:extLst>
          </p:cNvPr>
          <p:cNvSpPr/>
          <p:nvPr/>
        </p:nvSpPr>
        <p:spPr>
          <a:xfrm>
            <a:off x="4371268" y="2407569"/>
            <a:ext cx="156789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BF5682B-3506-48B9-87CF-522C14299D3B}"/>
              </a:ext>
            </a:extLst>
          </p:cNvPr>
          <p:cNvSpPr/>
          <p:nvPr/>
        </p:nvSpPr>
        <p:spPr>
          <a:xfrm>
            <a:off x="4340488" y="2715038"/>
            <a:ext cx="3203313" cy="2516021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C539C59-DC4C-45AE-B073-80248273F244}"/>
              </a:ext>
            </a:extLst>
          </p:cNvPr>
          <p:cNvSpPr/>
          <p:nvPr/>
        </p:nvSpPr>
        <p:spPr>
          <a:xfrm>
            <a:off x="4455192" y="2796211"/>
            <a:ext cx="3001291" cy="2328494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84856DC-0E43-4D0A-9098-D8EC92AD4065}"/>
              </a:ext>
            </a:extLst>
          </p:cNvPr>
          <p:cNvSpPr txBox="1"/>
          <p:nvPr/>
        </p:nvSpPr>
        <p:spPr>
          <a:xfrm>
            <a:off x="4437556" y="2364545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 repository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88E9065-83B7-4D50-A5BD-A2685C72029D}"/>
              </a:ext>
            </a:extLst>
          </p:cNvPr>
          <p:cNvSpPr txBox="1"/>
          <p:nvPr/>
        </p:nvSpPr>
        <p:spPr>
          <a:xfrm>
            <a:off x="1072404" y="2902437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B8FF74-DE64-460E-A05D-BD24642AC699}"/>
              </a:ext>
            </a:extLst>
          </p:cNvPr>
          <p:cNvSpPr txBox="1"/>
          <p:nvPr/>
        </p:nvSpPr>
        <p:spPr>
          <a:xfrm>
            <a:off x="1065069" y="4567403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4CF0C31E-C64D-449B-A285-EF6D0AC1A824}"/>
              </a:ext>
            </a:extLst>
          </p:cNvPr>
          <p:cNvSpPr/>
          <p:nvPr/>
        </p:nvSpPr>
        <p:spPr>
          <a:xfrm>
            <a:off x="1330172" y="3340587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25FF1AEC-682D-440E-A544-CF153AE1EE0A}"/>
              </a:ext>
            </a:extLst>
          </p:cNvPr>
          <p:cNvSpPr/>
          <p:nvPr/>
        </p:nvSpPr>
        <p:spPr>
          <a:xfrm>
            <a:off x="1341158" y="5008253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2AEF739-C890-4326-9ECA-3D6A68136B32}"/>
              </a:ext>
            </a:extLst>
          </p:cNvPr>
          <p:cNvSpPr txBox="1"/>
          <p:nvPr/>
        </p:nvSpPr>
        <p:spPr>
          <a:xfrm>
            <a:off x="4527449" y="2825349"/>
            <a:ext cx="238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주소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8A77BA0-FB0D-4BD0-89FC-454E5821B9DF}"/>
              </a:ext>
            </a:extLst>
          </p:cNvPr>
          <p:cNvSpPr/>
          <p:nvPr/>
        </p:nvSpPr>
        <p:spPr>
          <a:xfrm>
            <a:off x="6360728" y="3095804"/>
            <a:ext cx="434290" cy="231368"/>
          </a:xfrm>
          <a:prstGeom prst="roundRect">
            <a:avLst>
              <a:gd name="adj" fmla="val 896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8" name="그래픽 27" descr="목록">
            <a:extLst>
              <a:ext uri="{FF2B5EF4-FFF2-40B4-BE49-F238E27FC236}">
                <a16:creationId xmlns:a16="http://schemas.microsoft.com/office/drawing/2014/main" id="{660657D1-4302-4BEF-8CB0-624D18ACD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386" y="3128679"/>
            <a:ext cx="179899" cy="179899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7FEF088D-DD44-4EF9-8C74-3D3A3D2D7608}"/>
              </a:ext>
            </a:extLst>
          </p:cNvPr>
          <p:cNvSpPr txBox="1"/>
          <p:nvPr/>
        </p:nvSpPr>
        <p:spPr>
          <a:xfrm>
            <a:off x="5973104" y="3110085"/>
            <a:ext cx="1388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</a:t>
            </a:r>
            <a:endParaRPr lang="ko-KR" altLang="en-US" sz="7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BF6CAC9E-21B1-456B-AD28-DFF59D6FB94B}"/>
              </a:ext>
            </a:extLst>
          </p:cNvPr>
          <p:cNvSpPr/>
          <p:nvPr/>
        </p:nvSpPr>
        <p:spPr>
          <a:xfrm>
            <a:off x="4562646" y="3095804"/>
            <a:ext cx="1765494" cy="231368"/>
          </a:xfrm>
          <a:prstGeom prst="roundRect">
            <a:avLst>
              <a:gd name="adj" fmla="val 89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https://git.btb.com/test.git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4FFE774-FCA8-4F25-B855-12B9EE324017}"/>
              </a:ext>
            </a:extLst>
          </p:cNvPr>
          <p:cNvSpPr txBox="1"/>
          <p:nvPr/>
        </p:nvSpPr>
        <p:spPr>
          <a:xfrm>
            <a:off x="4508907" y="3343576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변경사항 저장 방법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F25E28F4-BE4A-4059-973D-A49C19AB387B}"/>
              </a:ext>
            </a:extLst>
          </p:cNvPr>
          <p:cNvSpPr/>
          <p:nvPr/>
        </p:nvSpPr>
        <p:spPr>
          <a:xfrm>
            <a:off x="4568305" y="3634985"/>
            <a:ext cx="2139794" cy="565734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19B1B64-1EDB-4A81-8132-2297DD7449D4}"/>
              </a:ext>
            </a:extLst>
          </p:cNvPr>
          <p:cNvSpPr txBox="1"/>
          <p:nvPr/>
        </p:nvSpPr>
        <p:spPr>
          <a:xfrm>
            <a:off x="4599510" y="3634288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Git add .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F1B04F-F545-4FA7-9360-2F491AAD1C06}"/>
              </a:ext>
            </a:extLst>
          </p:cNvPr>
          <p:cNvSpPr txBox="1"/>
          <p:nvPr/>
        </p:nvSpPr>
        <p:spPr>
          <a:xfrm>
            <a:off x="4591341" y="3823183"/>
            <a:ext cx="1486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Git commit -m “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-test”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789C1C-21C6-4C96-8311-D1517BB9208A}"/>
              </a:ext>
            </a:extLst>
          </p:cNvPr>
          <p:cNvSpPr txBox="1"/>
          <p:nvPr/>
        </p:nvSpPr>
        <p:spPr>
          <a:xfrm>
            <a:off x="4591341" y="3992807"/>
            <a:ext cx="1616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Git push origin master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633DBB-ABF6-46EA-AE01-4933B3B7358F}"/>
              </a:ext>
            </a:extLst>
          </p:cNvPr>
          <p:cNvSpPr txBox="1"/>
          <p:nvPr/>
        </p:nvSpPr>
        <p:spPr>
          <a:xfrm>
            <a:off x="4551298" y="4247213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생성하는 방법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2600F9BC-5630-4BFF-B1B0-17491484ABAB}"/>
              </a:ext>
            </a:extLst>
          </p:cNvPr>
          <p:cNvSpPr/>
          <p:nvPr/>
        </p:nvSpPr>
        <p:spPr>
          <a:xfrm>
            <a:off x="4608642" y="4590423"/>
            <a:ext cx="2139794" cy="41021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A871E71-57F4-451D-AC11-23966A5653B7}"/>
              </a:ext>
            </a:extLst>
          </p:cNvPr>
          <p:cNvSpPr txBox="1"/>
          <p:nvPr/>
        </p:nvSpPr>
        <p:spPr>
          <a:xfrm>
            <a:off x="4649197" y="4695409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mvn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clean test 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7FBF93AD-D48D-4288-9583-3CD002B77C86}"/>
              </a:ext>
            </a:extLst>
          </p:cNvPr>
          <p:cNvSpPr/>
          <p:nvPr/>
        </p:nvSpPr>
        <p:spPr>
          <a:xfrm>
            <a:off x="4365938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EAAED13-634C-4332-8CCA-03C4F14AA53F}"/>
              </a:ext>
            </a:extLst>
          </p:cNvPr>
          <p:cNvSpPr txBox="1"/>
          <p:nvPr/>
        </p:nvSpPr>
        <p:spPr>
          <a:xfrm>
            <a:off x="4376221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55E1288B-E163-4AC3-B981-8470F48B7912}"/>
              </a:ext>
            </a:extLst>
          </p:cNvPr>
          <p:cNvSpPr/>
          <p:nvPr/>
        </p:nvSpPr>
        <p:spPr>
          <a:xfrm>
            <a:off x="4376221" y="5682487"/>
            <a:ext cx="3203313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BBDF1E22-3A6F-4D6F-9617-E6CA958E4152}"/>
              </a:ext>
            </a:extLst>
          </p:cNvPr>
          <p:cNvSpPr/>
          <p:nvPr/>
        </p:nvSpPr>
        <p:spPr>
          <a:xfrm>
            <a:off x="4424804" y="5738017"/>
            <a:ext cx="3083931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C29A8647-70BF-4378-BD7F-88119D4904D6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832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720049" y="2037981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4254214" y="2126157"/>
            <a:ext cx="653597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17112" y="2076584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6ADBF9B4-3751-4B82-B22C-1A14F97A3A5A}"/>
              </a:ext>
            </a:extLst>
          </p:cNvPr>
          <p:cNvSpPr/>
          <p:nvPr/>
        </p:nvSpPr>
        <p:spPr>
          <a:xfrm>
            <a:off x="1091769" y="2401792"/>
            <a:ext cx="876831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D145850-EEDA-4680-8B71-D5E3BEEC6508}"/>
              </a:ext>
            </a:extLst>
          </p:cNvPr>
          <p:cNvSpPr/>
          <p:nvPr/>
        </p:nvSpPr>
        <p:spPr>
          <a:xfrm>
            <a:off x="1079111" y="2731469"/>
            <a:ext cx="2846342" cy="3553676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C3806D-BCF5-4DE4-962F-5AFD1B306878}"/>
              </a:ext>
            </a:extLst>
          </p:cNvPr>
          <p:cNvSpPr/>
          <p:nvPr/>
        </p:nvSpPr>
        <p:spPr>
          <a:xfrm>
            <a:off x="1194309" y="2839927"/>
            <a:ext cx="2652219" cy="3344258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3F80CC-A7F8-4E9F-BDB0-CD99C1BAE24A}"/>
              </a:ext>
            </a:extLst>
          </p:cNvPr>
          <p:cNvSpPr txBox="1"/>
          <p:nvPr/>
        </p:nvSpPr>
        <p:spPr>
          <a:xfrm>
            <a:off x="785692" y="2360803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C652D40-4768-4B6E-8AB7-D51D25EFEFBA}"/>
              </a:ext>
            </a:extLst>
          </p:cNvPr>
          <p:cNvSpPr/>
          <p:nvPr/>
        </p:nvSpPr>
        <p:spPr>
          <a:xfrm>
            <a:off x="4371268" y="2407569"/>
            <a:ext cx="156789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031BD5D-4EE1-445E-829F-474C49188FA9}"/>
              </a:ext>
            </a:extLst>
          </p:cNvPr>
          <p:cNvSpPr/>
          <p:nvPr/>
        </p:nvSpPr>
        <p:spPr>
          <a:xfrm>
            <a:off x="4340488" y="2715038"/>
            <a:ext cx="3203313" cy="2516021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9DAAACB-B512-4FF5-A7AB-07876D5551E6}"/>
              </a:ext>
            </a:extLst>
          </p:cNvPr>
          <p:cNvSpPr/>
          <p:nvPr/>
        </p:nvSpPr>
        <p:spPr>
          <a:xfrm>
            <a:off x="4455192" y="2796211"/>
            <a:ext cx="3001291" cy="2328494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7E55180-B8E1-470E-82F7-0D0E3C0FD4BD}"/>
              </a:ext>
            </a:extLst>
          </p:cNvPr>
          <p:cNvSpPr txBox="1"/>
          <p:nvPr/>
        </p:nvSpPr>
        <p:spPr>
          <a:xfrm>
            <a:off x="4437556" y="2364545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3F3441-26CD-4C76-BD92-A7BACD0CC6AF}"/>
              </a:ext>
            </a:extLst>
          </p:cNvPr>
          <p:cNvSpPr txBox="1"/>
          <p:nvPr/>
        </p:nvSpPr>
        <p:spPr>
          <a:xfrm>
            <a:off x="1072404" y="2902437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6DE881-D301-4537-8E40-476495713092}"/>
              </a:ext>
            </a:extLst>
          </p:cNvPr>
          <p:cNvSpPr txBox="1"/>
          <p:nvPr/>
        </p:nvSpPr>
        <p:spPr>
          <a:xfrm>
            <a:off x="1065069" y="4567403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53F05B4-D38F-498E-80B8-E605059CD063}"/>
              </a:ext>
            </a:extLst>
          </p:cNvPr>
          <p:cNvSpPr/>
          <p:nvPr/>
        </p:nvSpPr>
        <p:spPr>
          <a:xfrm>
            <a:off x="1330172" y="3340587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308ECA11-D1E2-4D0D-B590-CDD5D6209FA1}"/>
              </a:ext>
            </a:extLst>
          </p:cNvPr>
          <p:cNvSpPr/>
          <p:nvPr/>
        </p:nvSpPr>
        <p:spPr>
          <a:xfrm>
            <a:off x="1341158" y="5008253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0A00C6-7D55-474A-94F7-13E2460AD901}"/>
              </a:ext>
            </a:extLst>
          </p:cNvPr>
          <p:cNvSpPr txBox="1"/>
          <p:nvPr/>
        </p:nvSpPr>
        <p:spPr>
          <a:xfrm>
            <a:off x="4527449" y="2825349"/>
            <a:ext cx="238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C0562B0-EC55-431D-82A7-C21D09DBAA81}"/>
              </a:ext>
            </a:extLst>
          </p:cNvPr>
          <p:cNvSpPr/>
          <p:nvPr/>
        </p:nvSpPr>
        <p:spPr>
          <a:xfrm>
            <a:off x="4562645" y="3095804"/>
            <a:ext cx="2145453" cy="231368"/>
          </a:xfrm>
          <a:prstGeom prst="roundRect">
            <a:avLst>
              <a:gd name="adj" fmla="val 89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 code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1E6C7-88E2-4A0B-934D-3DB06193BA4F}"/>
              </a:ext>
            </a:extLst>
          </p:cNvPr>
          <p:cNvSpPr txBox="1"/>
          <p:nvPr/>
        </p:nvSpPr>
        <p:spPr>
          <a:xfrm>
            <a:off x="4508907" y="3343576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Upload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C398FA34-E8B1-484D-A2F1-B4DB80BE0D7B}"/>
              </a:ext>
            </a:extLst>
          </p:cNvPr>
          <p:cNvSpPr/>
          <p:nvPr/>
        </p:nvSpPr>
        <p:spPr>
          <a:xfrm>
            <a:off x="4568305" y="3634985"/>
            <a:ext cx="2139794" cy="565734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02C94F6-5593-4E33-BBA8-A14288422AAC}"/>
              </a:ext>
            </a:extLst>
          </p:cNvPr>
          <p:cNvSpPr txBox="1"/>
          <p:nvPr/>
        </p:nvSpPr>
        <p:spPr>
          <a:xfrm>
            <a:off x="4907811" y="3845975"/>
            <a:ext cx="14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여기에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ZIP </a:t>
            </a:r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파일을 </a:t>
            </a:r>
            <a:r>
              <a:rPr lang="ko-KR" altLang="en-US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드롭하세요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45E67CD-091F-4086-8358-80CDBEACE2D1}"/>
              </a:ext>
            </a:extLst>
          </p:cNvPr>
          <p:cNvSpPr txBox="1"/>
          <p:nvPr/>
        </p:nvSpPr>
        <p:spPr>
          <a:xfrm>
            <a:off x="4551298" y="4247213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생성하는 방법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16415741-1A7C-4B73-9CD0-F4C388A817DD}"/>
              </a:ext>
            </a:extLst>
          </p:cNvPr>
          <p:cNvSpPr/>
          <p:nvPr/>
        </p:nvSpPr>
        <p:spPr>
          <a:xfrm>
            <a:off x="4608642" y="4590423"/>
            <a:ext cx="2139794" cy="41021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CA10FEA-B892-4A1D-8D78-8142AD90805A}"/>
              </a:ext>
            </a:extLst>
          </p:cNvPr>
          <p:cNvSpPr txBox="1"/>
          <p:nvPr/>
        </p:nvSpPr>
        <p:spPr>
          <a:xfrm>
            <a:off x="4649197" y="4695409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mvn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clean test 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69211C1A-4528-4B4E-AB4D-7E402DBD2BF2}"/>
              </a:ext>
            </a:extLst>
          </p:cNvPr>
          <p:cNvSpPr/>
          <p:nvPr/>
        </p:nvSpPr>
        <p:spPr>
          <a:xfrm>
            <a:off x="4365938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D1BA992-8EE2-4051-9873-2FEEA94CAED1}"/>
              </a:ext>
            </a:extLst>
          </p:cNvPr>
          <p:cNvSpPr txBox="1"/>
          <p:nvPr/>
        </p:nvSpPr>
        <p:spPr>
          <a:xfrm>
            <a:off x="4376221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CA234F18-AEA0-422C-872C-286C7DFB52E0}"/>
              </a:ext>
            </a:extLst>
          </p:cNvPr>
          <p:cNvSpPr/>
          <p:nvPr/>
        </p:nvSpPr>
        <p:spPr>
          <a:xfrm>
            <a:off x="4376221" y="5682487"/>
            <a:ext cx="3203313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2DA757E1-5EBA-4B69-846C-E5BA66A0C054}"/>
              </a:ext>
            </a:extLst>
          </p:cNvPr>
          <p:cNvSpPr/>
          <p:nvPr/>
        </p:nvSpPr>
        <p:spPr>
          <a:xfrm>
            <a:off x="4424804" y="5738017"/>
            <a:ext cx="3083931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A0151420-47C6-45C7-B0D2-C7D48A4F799B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874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720049" y="2037981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5062879" y="2114608"/>
            <a:ext cx="397303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74752" y="2042044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B2CFC7-6E24-4AB1-8FDF-44ED69D8B071}"/>
              </a:ext>
            </a:extLst>
          </p:cNvPr>
          <p:cNvSpPr txBox="1"/>
          <p:nvPr/>
        </p:nvSpPr>
        <p:spPr>
          <a:xfrm>
            <a:off x="4987719" y="2067260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265E1DB-1205-4E9C-A7EA-7517EE3E0333}"/>
              </a:ext>
            </a:extLst>
          </p:cNvPr>
          <p:cNvSpPr/>
          <p:nvPr/>
        </p:nvSpPr>
        <p:spPr>
          <a:xfrm>
            <a:off x="1078493" y="2412897"/>
            <a:ext cx="932019" cy="2769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C74AFEEA-1BA0-487D-90FE-910E033DA990}"/>
              </a:ext>
            </a:extLst>
          </p:cNvPr>
          <p:cNvSpPr/>
          <p:nvPr/>
        </p:nvSpPr>
        <p:spPr>
          <a:xfrm>
            <a:off x="1078492" y="3127368"/>
            <a:ext cx="1848857" cy="32671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AEE881A-68FE-4B6E-A2BD-5F1AD6D63894}"/>
              </a:ext>
            </a:extLst>
          </p:cNvPr>
          <p:cNvSpPr/>
          <p:nvPr/>
        </p:nvSpPr>
        <p:spPr>
          <a:xfrm>
            <a:off x="3193731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E460762-5889-412C-AC27-BA8D6BFF2ED4}"/>
              </a:ext>
            </a:extLst>
          </p:cNvPr>
          <p:cNvSpPr txBox="1"/>
          <p:nvPr/>
        </p:nvSpPr>
        <p:spPr>
          <a:xfrm>
            <a:off x="3204014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6623D9EF-2457-40E1-8442-DEA4B8D190EE}"/>
              </a:ext>
            </a:extLst>
          </p:cNvPr>
          <p:cNvSpPr/>
          <p:nvPr/>
        </p:nvSpPr>
        <p:spPr>
          <a:xfrm>
            <a:off x="3204015" y="5682487"/>
            <a:ext cx="4375520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BE2AAB6-EA45-4CB5-B5FC-2D28EDFB5CB7}"/>
              </a:ext>
            </a:extLst>
          </p:cNvPr>
          <p:cNvSpPr/>
          <p:nvPr/>
        </p:nvSpPr>
        <p:spPr>
          <a:xfrm>
            <a:off x="3289636" y="5753385"/>
            <a:ext cx="4211416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003A7A35-54DF-4A97-8B9D-1C15C5429E19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B1023EB-9043-4A91-BC73-86FC89B08BD2}"/>
              </a:ext>
            </a:extLst>
          </p:cNvPr>
          <p:cNvSpPr/>
          <p:nvPr/>
        </p:nvSpPr>
        <p:spPr>
          <a:xfrm>
            <a:off x="1078492" y="2817161"/>
            <a:ext cx="1848857" cy="2562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10230D-EB51-4B5B-8508-E1397604A7C7}"/>
              </a:ext>
            </a:extLst>
          </p:cNvPr>
          <p:cNvSpPr txBox="1"/>
          <p:nvPr/>
        </p:nvSpPr>
        <p:spPr>
          <a:xfrm>
            <a:off x="1049754" y="2802504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files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이등변 삼각형 203">
            <a:extLst>
              <a:ext uri="{FF2B5EF4-FFF2-40B4-BE49-F238E27FC236}">
                <a16:creationId xmlns:a16="http://schemas.microsoft.com/office/drawing/2014/main" id="{7FCE0620-0FB9-453C-996F-1146F2A56F47}"/>
              </a:ext>
            </a:extLst>
          </p:cNvPr>
          <p:cNvSpPr/>
          <p:nvPr/>
        </p:nvSpPr>
        <p:spPr>
          <a:xfrm rot="16200000">
            <a:off x="2722347" y="2927570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B5D6BC8-EC08-4779-8F36-0F7E4D38C60E}"/>
              </a:ext>
            </a:extLst>
          </p:cNvPr>
          <p:cNvSpPr txBox="1"/>
          <p:nvPr/>
        </p:nvSpPr>
        <p:spPr>
          <a:xfrm>
            <a:off x="1199888" y="2408291"/>
            <a:ext cx="100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Save files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래픽 5" descr="디스크">
            <a:extLst>
              <a:ext uri="{FF2B5EF4-FFF2-40B4-BE49-F238E27FC236}">
                <a16:creationId xmlns:a16="http://schemas.microsoft.com/office/drawing/2014/main" id="{7A5532B8-AB22-46E8-8076-E1E5F54F93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5098" y="2477517"/>
            <a:ext cx="176436" cy="176436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894D9DB6-097F-450E-877F-5E81CA7F7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71" y="3270934"/>
            <a:ext cx="1583890" cy="2988024"/>
          </a:xfrm>
          <a:prstGeom prst="rect">
            <a:avLst/>
          </a:prstGeom>
        </p:spPr>
      </p:pic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7E613E5F-E772-4329-B15B-F442B58BD1EE}"/>
              </a:ext>
            </a:extLst>
          </p:cNvPr>
          <p:cNvSpPr/>
          <p:nvPr/>
        </p:nvSpPr>
        <p:spPr>
          <a:xfrm>
            <a:off x="2128805" y="2420472"/>
            <a:ext cx="932019" cy="2769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8664F68-CD76-4816-B7EE-B28B2559111D}"/>
              </a:ext>
            </a:extLst>
          </p:cNvPr>
          <p:cNvSpPr txBox="1"/>
          <p:nvPr/>
        </p:nvSpPr>
        <p:spPr>
          <a:xfrm>
            <a:off x="2380878" y="2415930"/>
            <a:ext cx="100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되돌리기 </a:t>
            </a:r>
          </a:p>
        </p:txBody>
      </p:sp>
      <p:pic>
        <p:nvPicPr>
          <p:cNvPr id="29" name="그래픽 28" descr="RTL 새로 고침">
            <a:extLst>
              <a:ext uri="{FF2B5EF4-FFF2-40B4-BE49-F238E27FC236}">
                <a16:creationId xmlns:a16="http://schemas.microsoft.com/office/drawing/2014/main" id="{338D5864-10F3-44AE-AD74-0A0CFEEB1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96410" y="2468947"/>
            <a:ext cx="206878" cy="206878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98BF3A6-B7A4-47CB-91AC-55A040130346}"/>
              </a:ext>
            </a:extLst>
          </p:cNvPr>
          <p:cNvCxnSpPr/>
          <p:nvPr/>
        </p:nvCxnSpPr>
        <p:spPr>
          <a:xfrm>
            <a:off x="1110490" y="2759274"/>
            <a:ext cx="63982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C9AFDF60-DFC5-462B-BB13-BAEFEF5FBCF4}"/>
              </a:ext>
            </a:extLst>
          </p:cNvPr>
          <p:cNvSpPr/>
          <p:nvPr/>
        </p:nvSpPr>
        <p:spPr>
          <a:xfrm>
            <a:off x="3183662" y="2827757"/>
            <a:ext cx="990297" cy="394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B455D43-BAEB-4DDA-9C85-9F3EE01A8363}"/>
              </a:ext>
            </a:extLst>
          </p:cNvPr>
          <p:cNvSpPr txBox="1"/>
          <p:nvPr/>
        </p:nvSpPr>
        <p:spPr>
          <a:xfrm>
            <a:off x="3232198" y="2847977"/>
            <a:ext cx="8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E0F7BBD3-FA9F-4218-91C2-B6633FBBA726}"/>
              </a:ext>
            </a:extLst>
          </p:cNvPr>
          <p:cNvSpPr/>
          <p:nvPr/>
        </p:nvSpPr>
        <p:spPr>
          <a:xfrm>
            <a:off x="4216779" y="2821559"/>
            <a:ext cx="990297" cy="3942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AE81665-9FB0-4B3F-803F-2951844F7B8D}"/>
              </a:ext>
            </a:extLst>
          </p:cNvPr>
          <p:cNvSpPr/>
          <p:nvPr/>
        </p:nvSpPr>
        <p:spPr>
          <a:xfrm>
            <a:off x="3183807" y="3141339"/>
            <a:ext cx="4324928" cy="1990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EE68D51-BE45-4814-9AA1-70D2AF82DBB3}"/>
              </a:ext>
            </a:extLst>
          </p:cNvPr>
          <p:cNvSpPr txBox="1"/>
          <p:nvPr/>
        </p:nvSpPr>
        <p:spPr>
          <a:xfrm>
            <a:off x="4295775" y="2843015"/>
            <a:ext cx="8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Page.java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7E9EFD2-F0CC-47AD-BECB-4C8F29430E54}"/>
              </a:ext>
            </a:extLst>
          </p:cNvPr>
          <p:cNvSpPr txBox="1"/>
          <p:nvPr/>
        </p:nvSpPr>
        <p:spPr>
          <a:xfrm>
            <a:off x="3077464" y="3245576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9446158-882A-4198-9591-D05D3249B7C8}"/>
              </a:ext>
            </a:extLst>
          </p:cNvPr>
          <p:cNvSpPr txBox="1"/>
          <p:nvPr/>
        </p:nvSpPr>
        <p:spPr>
          <a:xfrm>
            <a:off x="3051928" y="4198119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A5FE196E-F477-4636-A576-C65D1E61D9E8}"/>
              </a:ext>
            </a:extLst>
          </p:cNvPr>
          <p:cNvSpPr/>
          <p:nvPr/>
        </p:nvSpPr>
        <p:spPr>
          <a:xfrm>
            <a:off x="3346571" y="3570282"/>
            <a:ext cx="3895041" cy="540878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6BE2E220-DEC3-4C70-9A9E-A995834DB38E}"/>
              </a:ext>
            </a:extLst>
          </p:cNvPr>
          <p:cNvSpPr/>
          <p:nvPr/>
        </p:nvSpPr>
        <p:spPr>
          <a:xfrm>
            <a:off x="3370188" y="4575877"/>
            <a:ext cx="3871423" cy="44952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9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4888BB-F921-49BC-9D2A-AB7B52FAB773}"/>
              </a:ext>
            </a:extLst>
          </p:cNvPr>
          <p:cNvSpPr/>
          <p:nvPr/>
        </p:nvSpPr>
        <p:spPr>
          <a:xfrm>
            <a:off x="655179" y="1457300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CF177E-0188-4DA6-9FAB-885ACF42A6E5}"/>
              </a:ext>
            </a:extLst>
          </p:cNvPr>
          <p:cNvSpPr txBox="1"/>
          <p:nvPr/>
        </p:nvSpPr>
        <p:spPr>
          <a:xfrm>
            <a:off x="3001217" y="1744546"/>
            <a:ext cx="29702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Enjoy the Test</a:t>
            </a:r>
            <a:endParaRPr lang="ko-KR" altLang="en-US" sz="2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8103A5E-05FC-444B-8225-1E49AC41FB98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58124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EAF317-1A00-4B7C-B4DA-449D0E2252DD}"/>
              </a:ext>
            </a:extLst>
          </p:cNvPr>
          <p:cNvSpPr txBox="1"/>
          <p:nvPr/>
        </p:nvSpPr>
        <p:spPr>
          <a:xfrm>
            <a:off x="3367400" y="4002578"/>
            <a:ext cx="1223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FFB33F-17DE-4FA8-8D15-1985E40FBD1A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4B68-3F51-4134-8E28-BEE9FD36E8F6}"/>
              </a:ext>
            </a:extLst>
          </p:cNvPr>
          <p:cNvSpPr txBox="1"/>
          <p:nvPr/>
        </p:nvSpPr>
        <p:spPr>
          <a:xfrm>
            <a:off x="4013330" y="3189969"/>
            <a:ext cx="837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 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6059E6-FD26-45D5-BFD8-C31CFAA4E3D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501D3C-F6DE-4832-B913-140FC1DB1D0A}"/>
              </a:ext>
            </a:extLst>
          </p:cNvPr>
          <p:cNvSpPr txBox="1"/>
          <p:nvPr/>
        </p:nvSpPr>
        <p:spPr>
          <a:xfrm>
            <a:off x="4265392" y="3982933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B5099C0-1839-41BE-B216-BAA90ECF7786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469D57-ED33-47B6-B4D2-2F260B7939E0}"/>
              </a:ext>
            </a:extLst>
          </p:cNvPr>
          <p:cNvSpPr txBox="1"/>
          <p:nvPr/>
        </p:nvSpPr>
        <p:spPr>
          <a:xfrm>
            <a:off x="3496532" y="4415225"/>
            <a:ext cx="158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상태 유지하기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C870D-2520-4283-A764-9A2873EC0B78}"/>
              </a:ext>
            </a:extLst>
          </p:cNvPr>
          <p:cNvSpPr/>
          <p:nvPr/>
        </p:nvSpPr>
        <p:spPr>
          <a:xfrm>
            <a:off x="4129048" y="2739290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잠금">
            <a:extLst>
              <a:ext uri="{FF2B5EF4-FFF2-40B4-BE49-F238E27FC236}">
                <a16:creationId xmlns:a16="http://schemas.microsoft.com/office/drawing/2014/main" id="{B295ED9E-C9D5-419C-A178-394B1DC7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0619" y="2791266"/>
            <a:ext cx="368021" cy="368021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971C9DA-ED49-4233-A644-8EBEA61A09F1}"/>
              </a:ext>
            </a:extLst>
          </p:cNvPr>
          <p:cNvSpPr txBox="1"/>
          <p:nvPr/>
        </p:nvSpPr>
        <p:spPr>
          <a:xfrm>
            <a:off x="3288488" y="4966108"/>
            <a:ext cx="1938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없으신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가입하러 가기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FC35CC-733F-4988-802B-BACA5A4822FE}"/>
              </a:ext>
            </a:extLst>
          </p:cNvPr>
          <p:cNvSpPr txBox="1"/>
          <p:nvPr/>
        </p:nvSpPr>
        <p:spPr>
          <a:xfrm>
            <a:off x="3288488" y="5152701"/>
            <a:ext cx="1023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 정보 분실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4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7F0A57-C739-42E1-9B81-62820878DC68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AB0451-FAEA-49DE-BA0F-619F0B261F83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085640-E11E-4065-98A5-C946362836CB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3E9DA1-368E-4BC8-B054-ED1EF6121618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2D386DF-F2DF-4ECD-BEBD-0920626F73E2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래픽 72" descr="숫 프로필">
            <a:extLst>
              <a:ext uri="{FF2B5EF4-FFF2-40B4-BE49-F238E27FC236}">
                <a16:creationId xmlns:a16="http://schemas.microsoft.com/office/drawing/2014/main" id="{BED1D1B0-02B7-48A5-AC64-EF9FDC372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74" name="그래픽 73" descr="종">
            <a:extLst>
              <a:ext uri="{FF2B5EF4-FFF2-40B4-BE49-F238E27FC236}">
                <a16:creationId xmlns:a16="http://schemas.microsoft.com/office/drawing/2014/main" id="{CA9E985E-1AE3-4AB8-A4AB-C0FD3055D2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B0B7019E-3751-40CC-A6D3-EBDFB8939F48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29D9B061-2867-4E2D-A598-7E8127706837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CE74884-C64D-45C4-B319-A38ACA68470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6AA9F9-75B1-49BD-9A18-E29BD9A02A1D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BCFE92-BF4A-4886-A6FE-E6D19F0CD724}"/>
              </a:ext>
            </a:extLst>
          </p:cNvPr>
          <p:cNvSpPr txBox="1"/>
          <p:nvPr/>
        </p:nvSpPr>
        <p:spPr>
          <a:xfrm>
            <a:off x="931971" y="4129262"/>
            <a:ext cx="329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Contact Us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0DB40E-5536-45F8-BE43-F1A529387E1C}"/>
              </a:ext>
            </a:extLst>
          </p:cNvPr>
          <p:cNvSpPr txBox="1"/>
          <p:nvPr/>
        </p:nvSpPr>
        <p:spPr>
          <a:xfrm>
            <a:off x="949186" y="2103184"/>
            <a:ext cx="329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6B8663-282B-4425-A650-0003FBD9AFA1}"/>
              </a:ext>
            </a:extLst>
          </p:cNvPr>
          <p:cNvSpPr txBox="1"/>
          <p:nvPr/>
        </p:nvSpPr>
        <p:spPr>
          <a:xfrm>
            <a:off x="1799966" y="3117307"/>
            <a:ext cx="329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What is BTB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F8D926-BF7C-480C-BA5C-3BA6263C7DDE}"/>
              </a:ext>
            </a:extLst>
          </p:cNvPr>
          <p:cNvSpPr txBox="1"/>
          <p:nvPr/>
        </p:nvSpPr>
        <p:spPr>
          <a:xfrm>
            <a:off x="1799966" y="5104735"/>
            <a:ext cx="329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How can contact us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17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944-275E-4471-BA19-CFF16101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119AE-D9D5-4062-8D1A-BD5C638B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27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944-275E-4471-BA19-CFF16101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119AE-D9D5-4062-8D1A-BD5C638B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423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944-275E-4471-BA19-CFF16101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119AE-D9D5-4062-8D1A-BD5C638B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59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944-275E-4471-BA19-CFF16101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119AE-D9D5-4062-8D1A-BD5C638B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62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944-275E-4471-BA19-CFF16101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119AE-D9D5-4062-8D1A-BD5C638B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78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944-275E-4471-BA19-CFF16101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119AE-D9D5-4062-8D1A-BD5C638B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06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944-275E-4471-BA19-CFF16101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119AE-D9D5-4062-8D1A-BD5C638B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8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소셜 네트워크">
            <a:extLst>
              <a:ext uri="{FF2B5EF4-FFF2-40B4-BE49-F238E27FC236}">
                <a16:creationId xmlns:a16="http://schemas.microsoft.com/office/drawing/2014/main" id="{39EECCF5-BBD0-4254-BDE8-E7FFF618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009" y="5290458"/>
            <a:ext cx="477981" cy="477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9EAFE-3839-4AAC-A257-8A65C07BE8AB}"/>
              </a:ext>
            </a:extLst>
          </p:cNvPr>
          <p:cNvSpPr txBox="1"/>
          <p:nvPr/>
        </p:nvSpPr>
        <p:spPr>
          <a:xfrm>
            <a:off x="5719946" y="5717195"/>
            <a:ext cx="7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13B5-EE31-487D-951A-797207B56AAE}"/>
              </a:ext>
            </a:extLst>
          </p:cNvPr>
          <p:cNvSpPr txBox="1"/>
          <p:nvPr/>
        </p:nvSpPr>
        <p:spPr>
          <a:xfrm>
            <a:off x="4830616" y="2848858"/>
            <a:ext cx="27961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QnA</a:t>
            </a:r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Session</a:t>
            </a:r>
            <a:endParaRPr lang="ko-KR" altLang="en-US" sz="3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0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signin%success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http://projectBtoB.com/siginin%success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4888BB-F921-49BC-9D2A-AB7B52FAB773}"/>
              </a:ext>
            </a:extLst>
          </p:cNvPr>
          <p:cNvSpPr/>
          <p:nvPr/>
        </p:nvSpPr>
        <p:spPr>
          <a:xfrm>
            <a:off x="655179" y="1457300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CF177E-0188-4DA6-9FAB-885ACF42A6E5}"/>
              </a:ext>
            </a:extLst>
          </p:cNvPr>
          <p:cNvSpPr txBox="1"/>
          <p:nvPr/>
        </p:nvSpPr>
        <p:spPr>
          <a:xfrm>
            <a:off x="3001217" y="1744546"/>
            <a:ext cx="29702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Enjoy the Test</a:t>
            </a:r>
            <a:endParaRPr lang="ko-KR" altLang="en-US" sz="2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8103A5E-05FC-444B-8225-1E49AC41FB98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581247"/>
            <a:ext cx="1750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EAF317-1A00-4B7C-B4DA-449D0E2252DD}"/>
              </a:ext>
            </a:extLst>
          </p:cNvPr>
          <p:cNvSpPr txBox="1"/>
          <p:nvPr/>
        </p:nvSpPr>
        <p:spPr>
          <a:xfrm>
            <a:off x="3367400" y="4002578"/>
            <a:ext cx="1885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B5099C0-1839-41BE-B216-BAA90ECF7786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C870D-2520-4283-A764-9A2873EC0B78}"/>
              </a:ext>
            </a:extLst>
          </p:cNvPr>
          <p:cNvSpPr/>
          <p:nvPr/>
        </p:nvSpPr>
        <p:spPr>
          <a:xfrm>
            <a:off x="4129048" y="2739290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잠금">
            <a:extLst>
              <a:ext uri="{FF2B5EF4-FFF2-40B4-BE49-F238E27FC236}">
                <a16:creationId xmlns:a16="http://schemas.microsoft.com/office/drawing/2014/main" id="{B295ED9E-C9D5-419C-A178-394B1DC7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0619" y="2791266"/>
            <a:ext cx="368021" cy="36802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823CE36-9E3D-47DC-AC0E-F3D2BEA2C81C}"/>
              </a:ext>
            </a:extLst>
          </p:cNvPr>
          <p:cNvSpPr/>
          <p:nvPr/>
        </p:nvSpPr>
        <p:spPr>
          <a:xfrm>
            <a:off x="1160616" y="3671769"/>
            <a:ext cx="6855984" cy="611262"/>
          </a:xfrm>
          <a:prstGeom prst="round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성공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C87F32-ABAF-4031-B68D-80EF7772AFAB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39D3999-887B-4AB8-A2EA-4917366D635D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890832C-3355-40D3-9EF8-7A105289DCDF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5101FD3-A07B-46E3-BFC0-5344FBC92221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50BF8C-1EC8-47EF-8FBF-F3BDDF57561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A4940FF-EC34-4703-A23E-C34DC23C21A7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래픽 115" descr="숫 프로필">
            <a:extLst>
              <a:ext uri="{FF2B5EF4-FFF2-40B4-BE49-F238E27FC236}">
                <a16:creationId xmlns:a16="http://schemas.microsoft.com/office/drawing/2014/main" id="{3DB1981A-315F-4D03-B155-ABBD575C9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17" name="그래픽 116" descr="종">
            <a:extLst>
              <a:ext uri="{FF2B5EF4-FFF2-40B4-BE49-F238E27FC236}">
                <a16:creationId xmlns:a16="http://schemas.microsoft.com/office/drawing/2014/main" id="{DB4B9326-2ABE-4F67-B8BF-DA61D41CAE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2EAC86E2-668B-4555-9A86-A9DA80A8D5E1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E8A826-621E-459E-B1E2-CA496A699B44}"/>
              </a:ext>
            </a:extLst>
          </p:cNvPr>
          <p:cNvSpPr txBox="1"/>
          <p:nvPr/>
        </p:nvSpPr>
        <p:spPr>
          <a:xfrm>
            <a:off x="3496532" y="4415225"/>
            <a:ext cx="158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상태 유지하기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EE652B-AE7E-48F3-9002-8E4F9F2F3CAC}"/>
              </a:ext>
            </a:extLst>
          </p:cNvPr>
          <p:cNvSpPr txBox="1"/>
          <p:nvPr/>
        </p:nvSpPr>
        <p:spPr>
          <a:xfrm>
            <a:off x="3288488" y="4966108"/>
            <a:ext cx="1938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없으신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가입하러 가기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812C07-0B7E-4E21-9D99-A85B4FE5B66A}"/>
              </a:ext>
            </a:extLst>
          </p:cNvPr>
          <p:cNvSpPr txBox="1"/>
          <p:nvPr/>
        </p:nvSpPr>
        <p:spPr>
          <a:xfrm>
            <a:off x="3288488" y="5152701"/>
            <a:ext cx="1023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 정보 분실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60F141-B3EF-49F4-86BA-245DDD88E111}"/>
              </a:ext>
            </a:extLst>
          </p:cNvPr>
          <p:cNvSpPr txBox="1"/>
          <p:nvPr/>
        </p:nvSpPr>
        <p:spPr>
          <a:xfrm>
            <a:off x="4013330" y="3189969"/>
            <a:ext cx="837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 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07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 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user%userid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9D50DFD-2BD1-461A-986D-55FC0CDC362E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47FD39-007B-4A76-BD73-CA8E09A9AC41}"/>
              </a:ext>
            </a:extLst>
          </p:cNvPr>
          <p:cNvSpPr txBox="1"/>
          <p:nvPr/>
        </p:nvSpPr>
        <p:spPr>
          <a:xfrm>
            <a:off x="3689745" y="2451279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Name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65BD2C-37C4-472B-8BE2-A5B8B435ED23}"/>
              </a:ext>
            </a:extLst>
          </p:cNvPr>
          <p:cNvSpPr txBox="1"/>
          <p:nvPr/>
        </p:nvSpPr>
        <p:spPr>
          <a:xfrm>
            <a:off x="3682839" y="2889015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Email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D35486-4A79-4CEF-A7BF-EC383A55D10C}"/>
              </a:ext>
            </a:extLst>
          </p:cNvPr>
          <p:cNvSpPr txBox="1"/>
          <p:nvPr/>
        </p:nvSpPr>
        <p:spPr>
          <a:xfrm>
            <a:off x="3664443" y="3326751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Password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5D3A7AA-B4C2-476A-BD24-DF331C852A98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9B72C8E-7DBF-43A0-9D0C-C0A709D7E1C5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95C5D2-6706-4160-B3CE-3FADD1AC7CE3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98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signin%error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http://projectBtoB.com/siginin%error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4888BB-F921-49BC-9D2A-AB7B52FAB773}"/>
              </a:ext>
            </a:extLst>
          </p:cNvPr>
          <p:cNvSpPr/>
          <p:nvPr/>
        </p:nvSpPr>
        <p:spPr>
          <a:xfrm>
            <a:off x="655179" y="1457300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CF177E-0188-4DA6-9FAB-885ACF42A6E5}"/>
              </a:ext>
            </a:extLst>
          </p:cNvPr>
          <p:cNvSpPr txBox="1"/>
          <p:nvPr/>
        </p:nvSpPr>
        <p:spPr>
          <a:xfrm>
            <a:off x="3001217" y="1744546"/>
            <a:ext cx="29702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Enjoy the Test</a:t>
            </a:r>
            <a:endParaRPr lang="ko-KR" altLang="en-US" sz="2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8103A5E-05FC-444B-8225-1E49AC41FB98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581247"/>
            <a:ext cx="1750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EAF317-1A00-4B7C-B4DA-449D0E2252DD}"/>
              </a:ext>
            </a:extLst>
          </p:cNvPr>
          <p:cNvSpPr txBox="1"/>
          <p:nvPr/>
        </p:nvSpPr>
        <p:spPr>
          <a:xfrm>
            <a:off x="3367400" y="4002578"/>
            <a:ext cx="1885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***********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B5099C0-1839-41BE-B216-BAA90ECF7786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C870D-2520-4283-A764-9A2873EC0B78}"/>
              </a:ext>
            </a:extLst>
          </p:cNvPr>
          <p:cNvSpPr/>
          <p:nvPr/>
        </p:nvSpPr>
        <p:spPr>
          <a:xfrm>
            <a:off x="4129048" y="2739290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잠금">
            <a:extLst>
              <a:ext uri="{FF2B5EF4-FFF2-40B4-BE49-F238E27FC236}">
                <a16:creationId xmlns:a16="http://schemas.microsoft.com/office/drawing/2014/main" id="{B295ED9E-C9D5-419C-A178-394B1DC7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0619" y="2791266"/>
            <a:ext cx="368021" cy="36802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831BF6-51D1-4E30-A9D5-EDA5CD7101EE}"/>
              </a:ext>
            </a:extLst>
          </p:cNvPr>
          <p:cNvSpPr txBox="1"/>
          <p:nvPr/>
        </p:nvSpPr>
        <p:spPr>
          <a:xfrm>
            <a:off x="5535999" y="3695875"/>
            <a:ext cx="2032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잘못된 사용자 정보입니다</a:t>
            </a:r>
            <a:r>
              <a:rPr lang="en-US" altLang="ko-KR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1A0E8F-411B-494A-8F82-36A6E46AD541}"/>
              </a:ext>
            </a:extLst>
          </p:cNvPr>
          <p:cNvSpPr txBox="1"/>
          <p:nvPr/>
        </p:nvSpPr>
        <p:spPr>
          <a:xfrm>
            <a:off x="5535999" y="4095837"/>
            <a:ext cx="2032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잘못된 사용자 정보입니다</a:t>
            </a:r>
            <a:r>
              <a:rPr lang="en-US" altLang="ko-KR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292A8EF-0153-4CA7-90B1-BA22F71AC3A6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785EE0-E365-4CEF-8489-026ED8784DA7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E69E1F0-3E18-4D38-AB2B-624B00FA4F00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숫 프로필">
            <a:extLst>
              <a:ext uri="{FF2B5EF4-FFF2-40B4-BE49-F238E27FC236}">
                <a16:creationId xmlns:a16="http://schemas.microsoft.com/office/drawing/2014/main" id="{2887B4CF-6EAE-4D1A-BA47-D704DE8150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16" name="그래픽 115" descr="종">
            <a:extLst>
              <a:ext uri="{FF2B5EF4-FFF2-40B4-BE49-F238E27FC236}">
                <a16:creationId xmlns:a16="http://schemas.microsoft.com/office/drawing/2014/main" id="{1A60E675-26F9-44BB-9E0A-E7D09CC483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E8A05E7-CA12-4844-9F3B-7E98E053132C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3A9A1AC-6079-41B2-9FF3-B836BE682D29}"/>
              </a:ext>
            </a:extLst>
          </p:cNvPr>
          <p:cNvSpPr txBox="1"/>
          <p:nvPr/>
        </p:nvSpPr>
        <p:spPr>
          <a:xfrm>
            <a:off x="3496532" y="4415225"/>
            <a:ext cx="158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상태 유지하기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B5DB18-9E58-4F6D-B62E-5ED6C114B2E7}"/>
              </a:ext>
            </a:extLst>
          </p:cNvPr>
          <p:cNvSpPr txBox="1"/>
          <p:nvPr/>
        </p:nvSpPr>
        <p:spPr>
          <a:xfrm>
            <a:off x="3288488" y="4966108"/>
            <a:ext cx="1938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없으신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가입하러 가기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54DAE3-12B4-4944-99DF-E130024D1B88}"/>
              </a:ext>
            </a:extLst>
          </p:cNvPr>
          <p:cNvSpPr txBox="1"/>
          <p:nvPr/>
        </p:nvSpPr>
        <p:spPr>
          <a:xfrm>
            <a:off x="3288488" y="5152701"/>
            <a:ext cx="1023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 정보 분실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14EC507-301B-49F9-89AA-5272EDF72646}"/>
              </a:ext>
            </a:extLst>
          </p:cNvPr>
          <p:cNvSpPr txBox="1"/>
          <p:nvPr/>
        </p:nvSpPr>
        <p:spPr>
          <a:xfrm>
            <a:off x="4013330" y="3189969"/>
            <a:ext cx="837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 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9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4888BB-F921-49BC-9D2A-AB7B52FAB773}"/>
              </a:ext>
            </a:extLst>
          </p:cNvPr>
          <p:cNvSpPr/>
          <p:nvPr/>
        </p:nvSpPr>
        <p:spPr>
          <a:xfrm>
            <a:off x="655179" y="1457300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CF177E-0188-4DA6-9FAB-885ACF42A6E5}"/>
              </a:ext>
            </a:extLst>
          </p:cNvPr>
          <p:cNvSpPr txBox="1"/>
          <p:nvPr/>
        </p:nvSpPr>
        <p:spPr>
          <a:xfrm>
            <a:off x="3001217" y="1744546"/>
            <a:ext cx="29702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Enjoy the Test</a:t>
            </a:r>
            <a:endParaRPr lang="ko-KR" altLang="en-US" sz="2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8103A5E-05FC-444B-8225-1E49AC41FB98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58124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EAF317-1A00-4B7C-B4DA-449D0E2252DD}"/>
              </a:ext>
            </a:extLst>
          </p:cNvPr>
          <p:cNvSpPr txBox="1"/>
          <p:nvPr/>
        </p:nvSpPr>
        <p:spPr>
          <a:xfrm>
            <a:off x="3367400" y="4002578"/>
            <a:ext cx="1223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FFB33F-17DE-4FA8-8D15-1985E40FBD1A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4B68-3F51-4134-8E28-BEE9FD36E8F6}"/>
              </a:ext>
            </a:extLst>
          </p:cNvPr>
          <p:cNvSpPr txBox="1"/>
          <p:nvPr/>
        </p:nvSpPr>
        <p:spPr>
          <a:xfrm>
            <a:off x="4013330" y="3189969"/>
            <a:ext cx="837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 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6059E6-FD26-45D5-BFD8-C31CFAA4E3D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501D3C-F6DE-4832-B913-140FC1DB1D0A}"/>
              </a:ext>
            </a:extLst>
          </p:cNvPr>
          <p:cNvSpPr txBox="1"/>
          <p:nvPr/>
        </p:nvSpPr>
        <p:spPr>
          <a:xfrm>
            <a:off x="4265392" y="3982933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B5099C0-1839-41BE-B216-BAA90ECF7786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469D57-ED33-47B6-B4D2-2F260B7939E0}"/>
              </a:ext>
            </a:extLst>
          </p:cNvPr>
          <p:cNvSpPr txBox="1"/>
          <p:nvPr/>
        </p:nvSpPr>
        <p:spPr>
          <a:xfrm>
            <a:off x="3496532" y="4415225"/>
            <a:ext cx="158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상태 유지하기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C870D-2520-4283-A764-9A2873EC0B78}"/>
              </a:ext>
            </a:extLst>
          </p:cNvPr>
          <p:cNvSpPr/>
          <p:nvPr/>
        </p:nvSpPr>
        <p:spPr>
          <a:xfrm>
            <a:off x="4129048" y="2739290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잠금">
            <a:extLst>
              <a:ext uri="{FF2B5EF4-FFF2-40B4-BE49-F238E27FC236}">
                <a16:creationId xmlns:a16="http://schemas.microsoft.com/office/drawing/2014/main" id="{B295ED9E-C9D5-419C-A178-394B1DC7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0619" y="2791266"/>
            <a:ext cx="368021" cy="368021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971C9DA-ED49-4233-A644-8EBEA61A09F1}"/>
              </a:ext>
            </a:extLst>
          </p:cNvPr>
          <p:cNvSpPr txBox="1"/>
          <p:nvPr/>
        </p:nvSpPr>
        <p:spPr>
          <a:xfrm>
            <a:off x="3288488" y="4966108"/>
            <a:ext cx="1938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없으신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가입하러 가기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FC35CC-733F-4988-802B-BACA5A4822FE}"/>
              </a:ext>
            </a:extLst>
          </p:cNvPr>
          <p:cNvSpPr txBox="1"/>
          <p:nvPr/>
        </p:nvSpPr>
        <p:spPr>
          <a:xfrm>
            <a:off x="3288488" y="5152701"/>
            <a:ext cx="1023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 정보 분실</a:t>
            </a:r>
            <a:endParaRPr lang="ko-KR" altLang="en-US" sz="7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3885</Words>
  <Application>Microsoft Office PowerPoint</Application>
  <PresentationFormat>와이드스크린</PresentationFormat>
  <Paragraphs>1793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2" baseType="lpstr">
      <vt:lpstr>배달의민족 한나체 Pro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109</cp:revision>
  <dcterms:created xsi:type="dcterms:W3CDTF">2020-04-25T12:07:24Z</dcterms:created>
  <dcterms:modified xsi:type="dcterms:W3CDTF">2020-05-23T14:43:04Z</dcterms:modified>
</cp:coreProperties>
</file>