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28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5324-053B-413C-85D0-1D48B98A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25459-8DC9-4EB9-8230-80A01DCFE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686E0-78B4-4CB7-9D72-22BD17D7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D3C43-EBA6-468B-9244-D1FC5DD9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3FFF-20BA-45AB-AB9B-C3255CD1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7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2EF0C-01BD-46B1-9240-5D1C4861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92630-612B-43C9-A82F-8C5B1058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C14D7-8A82-4022-BD25-55EE40AD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80208-F731-40B8-B59C-62C93F9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6E542-ACFF-4A6F-B724-166A497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74EA4-06E2-4E7F-913A-7ED7A738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D05C2-B278-4C13-BF87-7120E741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2C6F0-9CF9-42EE-B3B1-DFEE873B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C4B73-0742-4F57-B314-C62C56D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8538-E787-40CE-B391-4153A518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AEF23-CA58-48F3-8F30-0AFF6B0F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4C3A7-AC9C-44E2-8B68-FD046685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0B5C2-AA34-4F22-B8F9-98507E09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4A51-8CEE-4CC4-A632-8D8C201E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B92E6-63F8-4C64-A190-39B1EA4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3E47A-D8DC-44AE-802B-9256FFB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88587-EC96-4C28-84F1-18BCF5DE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426D1-1054-45F2-AB25-3F28502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7E153-1A25-486B-B608-014C7FB2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D954D-ACDF-4F4E-B20E-635D23D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04684-236E-4EA4-8ADF-7BEE7C6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77953-60F8-4529-9305-8D032B67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97176-0285-4B6B-B216-29957C1A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752E-AA83-4D5C-9D17-C4DD2042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5ADDE-5C36-408B-A171-A79D1F7C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8949F-14AF-40B2-ABEB-75ED415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312EB-6A30-4250-AB2F-C29391AD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FC1D2-E3D8-4368-9F3F-339D4557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3E408-3F20-406A-9D86-E59A2E4F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2B48BD-34C0-4CD3-BC55-C563B688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80C4B-8E91-46B5-B448-691FDDCC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7F005-C1FE-4399-97AE-FEC0FBAA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E3D288-4F8D-4F50-B26B-992DDEC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E63A9-A8F9-4B05-B3B3-CB662F0D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1319-82CB-4CAC-84C9-12653445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E8279-7D2D-450A-B67E-D82540B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9C2DB-7FA6-418A-8F6F-6172682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C1D5-B8CA-41B3-A6F3-9E1071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1A3D9-527E-4BE3-AC07-F9645D12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85A2D-369D-42FD-B46C-221E68CD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67A5B-FC10-4B49-8424-EFA62A4A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0765-D672-4F5C-AFCF-8621C48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E766-8CED-408F-B8DD-A8AFEBDF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1490D-CF18-41A1-AFDD-FADCA4D4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11740-3970-41C5-9927-E0E13DB7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A36E6-BF49-4485-989B-F0D7C7E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3A70-C2BF-4FB6-A181-1AA8AE3D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3505-F4AE-48B3-B4F4-38822DC5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2BA2C-E0CD-43B8-82CD-AFF99E2AA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9F054-0F7F-4A0E-94DA-0F60F578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C962-F571-4F99-B098-10004BC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52F1C-DA8B-46D7-83DA-071CB71E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6F0B2-3453-4229-985F-1CDDF0A4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4DA08-5F65-4A0B-8890-604CAF9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39F01-092F-4E27-9418-F53CDD8D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84E68-CC9A-40DE-BCAE-41306EA46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4280-2A63-46D0-A593-C919D0E687E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BF98F-92B1-47BE-8310-851957020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A23A5-54BD-4C43-B327-314D721D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>
            <a:extLst>
              <a:ext uri="{FF2B5EF4-FFF2-40B4-BE49-F238E27FC236}">
                <a16:creationId xmlns:a16="http://schemas.microsoft.com/office/drawing/2014/main" id="{E63DC112-8285-4989-B5F7-FFFB725D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23" y="5401066"/>
            <a:ext cx="599498" cy="480076"/>
          </a:xfrm>
          <a:prstGeom prst="rect">
            <a:avLst/>
          </a:prstGeom>
        </p:spPr>
      </p:pic>
      <p:pic>
        <p:nvPicPr>
          <p:cNvPr id="152" name="그림 151" descr="셔츠이(가) 표시된 사진&#10;&#10;자동 생성된 설명">
            <a:extLst>
              <a:ext uri="{FF2B5EF4-FFF2-40B4-BE49-F238E27FC236}">
                <a16:creationId xmlns:a16="http://schemas.microsoft.com/office/drawing/2014/main" id="{F5FC0D42-F306-4003-8825-6ED396A6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49" y="5272431"/>
            <a:ext cx="718048" cy="708474"/>
          </a:xfrm>
          <a:prstGeom prst="rect">
            <a:avLst/>
          </a:prstGeom>
        </p:spPr>
      </p:pic>
      <p:pic>
        <p:nvPicPr>
          <p:cNvPr id="143" name="그림 142" descr="그리기이(가) 표시된 사진&#10;&#10;자동 생성된 설명">
            <a:extLst>
              <a:ext uri="{FF2B5EF4-FFF2-40B4-BE49-F238E27FC236}">
                <a16:creationId xmlns:a16="http://schemas.microsoft.com/office/drawing/2014/main" id="{EACFB290-2F20-4F4B-BA3D-7D763E2B6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32" y="4321219"/>
            <a:ext cx="574782" cy="483286"/>
          </a:xfrm>
          <a:prstGeom prst="rect">
            <a:avLst/>
          </a:prstGeom>
        </p:spPr>
      </p:pic>
      <p:pic>
        <p:nvPicPr>
          <p:cNvPr id="145" name="그림 14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E3D55F7-920D-4032-8D81-77200138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23" y="4357509"/>
            <a:ext cx="362402" cy="431013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B7C80DB-E382-4D88-A49F-7D4F6A4454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0" b="28289"/>
          <a:stretch/>
        </p:blipFill>
        <p:spPr>
          <a:xfrm>
            <a:off x="6657067" y="5609830"/>
            <a:ext cx="574092" cy="250372"/>
          </a:xfrm>
          <a:prstGeom prst="rect">
            <a:avLst/>
          </a:prstGeom>
        </p:spPr>
      </p:pic>
      <p:pic>
        <p:nvPicPr>
          <p:cNvPr id="134" name="그림 133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46A8A321-45D9-4BFC-9822-CBC26EE1C9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" t="-2035" r="49376" b="13593"/>
          <a:stretch/>
        </p:blipFill>
        <p:spPr>
          <a:xfrm>
            <a:off x="6669172" y="4780474"/>
            <a:ext cx="357417" cy="410908"/>
          </a:xfrm>
          <a:prstGeom prst="rect">
            <a:avLst/>
          </a:prstGeom>
        </p:spPr>
      </p:pic>
      <p:pic>
        <p:nvPicPr>
          <p:cNvPr id="131" name="그림 130" descr="그리기이(가) 표시된 사진&#10;&#10;자동 생성된 설명">
            <a:extLst>
              <a:ext uri="{FF2B5EF4-FFF2-40B4-BE49-F238E27FC236}">
                <a16:creationId xmlns:a16="http://schemas.microsoft.com/office/drawing/2014/main" id="{0C13863B-28AC-4506-98BE-A283920AA3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00" y="4085798"/>
            <a:ext cx="397132" cy="397132"/>
          </a:xfrm>
          <a:prstGeom prst="rect">
            <a:avLst/>
          </a:prstGeom>
        </p:spPr>
      </p:pic>
      <p:pic>
        <p:nvPicPr>
          <p:cNvPr id="128" name="그림 127" descr="게임, 그리기, 테이블이(가) 표시된 사진&#10;&#10;자동 생성된 설명">
            <a:extLst>
              <a:ext uri="{FF2B5EF4-FFF2-40B4-BE49-F238E27FC236}">
                <a16:creationId xmlns:a16="http://schemas.microsoft.com/office/drawing/2014/main" id="{F97B6105-DC22-4536-8BE6-4303353194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34" y="3194161"/>
            <a:ext cx="820249" cy="614395"/>
          </a:xfrm>
          <a:prstGeom prst="rect">
            <a:avLst/>
          </a:prstGeom>
        </p:spPr>
      </p:pic>
      <p:pic>
        <p:nvPicPr>
          <p:cNvPr id="124" name="그림 123" descr="그리기이(가) 표시된 사진&#10;&#10;자동 생성된 설명">
            <a:extLst>
              <a:ext uri="{FF2B5EF4-FFF2-40B4-BE49-F238E27FC236}">
                <a16:creationId xmlns:a16="http://schemas.microsoft.com/office/drawing/2014/main" id="{E269B48E-2016-411B-AEE2-1E3CDBB77F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25" y="2524934"/>
            <a:ext cx="465974" cy="465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85C2F7-FA3C-4297-A8B0-BB6910EB480F}"/>
              </a:ext>
            </a:extLst>
          </p:cNvPr>
          <p:cNvSpPr/>
          <p:nvPr/>
        </p:nvSpPr>
        <p:spPr>
          <a:xfrm>
            <a:off x="308837" y="1975104"/>
            <a:ext cx="7935393" cy="476481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0CF5-3AC6-4F26-A019-57A075F64C51}"/>
              </a:ext>
            </a:extLst>
          </p:cNvPr>
          <p:cNvSpPr/>
          <p:nvPr/>
        </p:nvSpPr>
        <p:spPr>
          <a:xfrm>
            <a:off x="1080591" y="2236057"/>
            <a:ext cx="4587468" cy="32972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BB43-D1EE-431C-9C26-909CE6891C93}"/>
              </a:ext>
            </a:extLst>
          </p:cNvPr>
          <p:cNvSpPr/>
          <p:nvPr/>
        </p:nvSpPr>
        <p:spPr>
          <a:xfrm>
            <a:off x="1635326" y="3654553"/>
            <a:ext cx="3273172" cy="16178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2DFB6-D3FA-44AA-95EC-FAB76D9614C7}"/>
              </a:ext>
            </a:extLst>
          </p:cNvPr>
          <p:cNvSpPr/>
          <p:nvPr/>
        </p:nvSpPr>
        <p:spPr>
          <a:xfrm>
            <a:off x="2285798" y="2478554"/>
            <a:ext cx="1972223" cy="6737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137386-0060-42D1-9E00-A28F4D19CA23}"/>
              </a:ext>
            </a:extLst>
          </p:cNvPr>
          <p:cNvSpPr/>
          <p:nvPr/>
        </p:nvSpPr>
        <p:spPr>
          <a:xfrm>
            <a:off x="893948" y="5851249"/>
            <a:ext cx="5038514" cy="7900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AF39BD-0163-48C4-9D4B-176D8CB48754}"/>
              </a:ext>
            </a:extLst>
          </p:cNvPr>
          <p:cNvSpPr/>
          <p:nvPr/>
        </p:nvSpPr>
        <p:spPr>
          <a:xfrm>
            <a:off x="2056497" y="3520510"/>
            <a:ext cx="2430830" cy="2680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Business Service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8EC6AA-2AA0-4538-82D1-E7A02C10F4AD}"/>
              </a:ext>
            </a:extLst>
          </p:cNvPr>
          <p:cNvSpPr/>
          <p:nvPr/>
        </p:nvSpPr>
        <p:spPr>
          <a:xfrm>
            <a:off x="2488865" y="2386781"/>
            <a:ext cx="1555034" cy="16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GATEWAY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14FD2-7AD6-42B6-BF41-06C2FD1486E6}"/>
              </a:ext>
            </a:extLst>
          </p:cNvPr>
          <p:cNvSpPr/>
          <p:nvPr/>
        </p:nvSpPr>
        <p:spPr>
          <a:xfrm>
            <a:off x="2776093" y="571756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C9586-AC8E-491F-A6CC-6E9EE1C9001A}"/>
              </a:ext>
            </a:extLst>
          </p:cNvPr>
          <p:cNvSpPr/>
          <p:nvPr/>
        </p:nvSpPr>
        <p:spPr>
          <a:xfrm>
            <a:off x="337609" y="584513"/>
            <a:ext cx="1561416" cy="5334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088605-6B32-43A8-BBC4-41D1993554F1}"/>
              </a:ext>
            </a:extLst>
          </p:cNvPr>
          <p:cNvSpPr/>
          <p:nvPr/>
        </p:nvSpPr>
        <p:spPr>
          <a:xfrm>
            <a:off x="642467" y="40398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72E1B-AB0C-427B-A0E9-4D1D936CEFCF}"/>
              </a:ext>
            </a:extLst>
          </p:cNvPr>
          <p:cNvSpPr/>
          <p:nvPr/>
        </p:nvSpPr>
        <p:spPr>
          <a:xfrm>
            <a:off x="2369276" y="521572"/>
            <a:ext cx="1805271" cy="65928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1EC5B-E49B-45B9-97C7-7F245CFDEC26}"/>
              </a:ext>
            </a:extLst>
          </p:cNvPr>
          <p:cNvSpPr/>
          <p:nvPr/>
        </p:nvSpPr>
        <p:spPr>
          <a:xfrm>
            <a:off x="2494392" y="397067"/>
            <a:ext cx="1555037" cy="2137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Load Balance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D74B6D-E2E1-4671-9CA9-96A132D0E11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3266382" y="1180855"/>
            <a:ext cx="5530" cy="1205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0194AC-CE0D-4954-86CF-D96E4EB2BF9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899025" y="851213"/>
            <a:ext cx="47025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9931C6-63C9-4111-A396-F2D49394BE9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271910" y="3152291"/>
            <a:ext cx="2" cy="368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12E9DF-D75A-4978-9CE3-82B7EBFE6B28}"/>
              </a:ext>
            </a:extLst>
          </p:cNvPr>
          <p:cNvCxnSpPr>
            <a:cxnSpLocks/>
          </p:cNvCxnSpPr>
          <p:nvPr/>
        </p:nvCxnSpPr>
        <p:spPr>
          <a:xfrm>
            <a:off x="3236134" y="5272431"/>
            <a:ext cx="0" cy="445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33566A-020A-488B-899F-909016917E22}"/>
              </a:ext>
            </a:extLst>
          </p:cNvPr>
          <p:cNvSpPr/>
          <p:nvPr/>
        </p:nvSpPr>
        <p:spPr>
          <a:xfrm>
            <a:off x="6619531" y="2389279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C8749-EF98-41E3-9F60-7608C329CC21}"/>
              </a:ext>
            </a:extLst>
          </p:cNvPr>
          <p:cNvSpPr/>
          <p:nvPr/>
        </p:nvSpPr>
        <p:spPr>
          <a:xfrm>
            <a:off x="6751105" y="2301673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 setting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82048A-D50E-485E-B1A9-D3A37DF7A96A}"/>
              </a:ext>
            </a:extLst>
          </p:cNvPr>
          <p:cNvSpPr/>
          <p:nvPr/>
        </p:nvSpPr>
        <p:spPr>
          <a:xfrm>
            <a:off x="6619531" y="3138654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7BAC5FD-F4B2-460C-92AE-319280E1FAE3}"/>
              </a:ext>
            </a:extLst>
          </p:cNvPr>
          <p:cNvSpPr/>
          <p:nvPr/>
        </p:nvSpPr>
        <p:spPr>
          <a:xfrm>
            <a:off x="6751105" y="305104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등록 및 발견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B1DDC-26BF-4A03-A292-E048E0662FD0}"/>
              </a:ext>
            </a:extLst>
          </p:cNvPr>
          <p:cNvSpPr/>
          <p:nvPr/>
        </p:nvSpPr>
        <p:spPr>
          <a:xfrm>
            <a:off x="6619531" y="3881804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1ED8CF-29A4-48DA-8E97-153B503AEC0E}"/>
              </a:ext>
            </a:extLst>
          </p:cNvPr>
          <p:cNvSpPr/>
          <p:nvPr/>
        </p:nvSpPr>
        <p:spPr>
          <a:xfrm>
            <a:off x="6751105" y="379419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큐 센터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E77467-5D67-43F6-A24B-01E5BE838927}"/>
              </a:ext>
            </a:extLst>
          </p:cNvPr>
          <p:cNvSpPr/>
          <p:nvPr/>
        </p:nvSpPr>
        <p:spPr>
          <a:xfrm>
            <a:off x="6619531" y="4619051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661325-9B76-4699-AA1B-6152D3231B01}"/>
              </a:ext>
            </a:extLst>
          </p:cNvPr>
          <p:cNvSpPr/>
          <p:nvPr/>
        </p:nvSpPr>
        <p:spPr>
          <a:xfrm>
            <a:off x="6751105" y="4531445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캐시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CECEDE-053C-4A2F-8E08-1350E5EB5441}"/>
              </a:ext>
            </a:extLst>
          </p:cNvPr>
          <p:cNvSpPr/>
          <p:nvPr/>
        </p:nvSpPr>
        <p:spPr>
          <a:xfrm>
            <a:off x="6619531" y="5373303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5CF93F-D825-4EF0-A64D-F883B243F77E}"/>
              </a:ext>
            </a:extLst>
          </p:cNvPr>
          <p:cNvSpPr/>
          <p:nvPr/>
        </p:nvSpPr>
        <p:spPr>
          <a:xfrm>
            <a:off x="6751105" y="5285697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스토어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3821E-6DEE-47D3-A420-7EBC2FB13813}"/>
              </a:ext>
            </a:extLst>
          </p:cNvPr>
          <p:cNvSpPr/>
          <p:nvPr/>
        </p:nvSpPr>
        <p:spPr>
          <a:xfrm>
            <a:off x="9327276" y="1953672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877B7E-A3D9-4F4F-8949-DA69A179C0B9}"/>
              </a:ext>
            </a:extLst>
          </p:cNvPr>
          <p:cNvSpPr/>
          <p:nvPr/>
        </p:nvSpPr>
        <p:spPr>
          <a:xfrm>
            <a:off x="9913774" y="1848478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 system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ACDF37D-B3BB-46F4-8598-4B50B0832CFA}"/>
              </a:ext>
            </a:extLst>
          </p:cNvPr>
          <p:cNvSpPr/>
          <p:nvPr/>
        </p:nvSpPr>
        <p:spPr>
          <a:xfrm>
            <a:off x="9327276" y="3038069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0FDB7D-FDD4-44EE-BB96-A8E28677DD4F}"/>
              </a:ext>
            </a:extLst>
          </p:cNvPr>
          <p:cNvSpPr/>
          <p:nvPr/>
        </p:nvSpPr>
        <p:spPr>
          <a:xfrm>
            <a:off x="9913774" y="2932875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모니터링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15A1DB-B2B3-4EF2-A73F-54CFC55BD3E1}"/>
              </a:ext>
            </a:extLst>
          </p:cNvPr>
          <p:cNvSpPr/>
          <p:nvPr/>
        </p:nvSpPr>
        <p:spPr>
          <a:xfrm>
            <a:off x="9327276" y="4108503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CFD69F-697F-4601-B245-B912F9EECDFA}"/>
              </a:ext>
            </a:extLst>
          </p:cNvPr>
          <p:cNvSpPr/>
          <p:nvPr/>
        </p:nvSpPr>
        <p:spPr>
          <a:xfrm>
            <a:off x="9913774" y="4003309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 콜 체인 모니터링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9A28AA-5295-4417-B83D-63F6299E58E4}"/>
              </a:ext>
            </a:extLst>
          </p:cNvPr>
          <p:cNvSpPr/>
          <p:nvPr/>
        </p:nvSpPr>
        <p:spPr>
          <a:xfrm>
            <a:off x="9327276" y="5165446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7FCC29-AB22-4A40-921C-D3F976FD4F9D}"/>
              </a:ext>
            </a:extLst>
          </p:cNvPr>
          <p:cNvSpPr/>
          <p:nvPr/>
        </p:nvSpPr>
        <p:spPr>
          <a:xfrm>
            <a:off x="9913774" y="5060252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C0BDDBC-5BD6-4A29-B49B-D7ACC04B2398}"/>
              </a:ext>
            </a:extLst>
          </p:cNvPr>
          <p:cNvCxnSpPr>
            <a:cxnSpLocks/>
          </p:cNvCxnSpPr>
          <p:nvPr/>
        </p:nvCxnSpPr>
        <p:spPr>
          <a:xfrm flipH="1">
            <a:off x="5668058" y="2735532"/>
            <a:ext cx="9514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0BEEA77-1B92-4B7D-93E8-D9E42BAE2E2B}"/>
              </a:ext>
            </a:extLst>
          </p:cNvPr>
          <p:cNvCxnSpPr>
            <a:cxnSpLocks/>
          </p:cNvCxnSpPr>
          <p:nvPr/>
        </p:nvCxnSpPr>
        <p:spPr>
          <a:xfrm flipH="1">
            <a:off x="5668058" y="3429000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A1305E2-8ACA-448F-A5FA-3589C0AD7E82}"/>
              </a:ext>
            </a:extLst>
          </p:cNvPr>
          <p:cNvCxnSpPr>
            <a:cxnSpLocks/>
          </p:cNvCxnSpPr>
          <p:nvPr/>
        </p:nvCxnSpPr>
        <p:spPr>
          <a:xfrm flipH="1">
            <a:off x="5668058" y="4150838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F118BC-BE4D-496B-BE2D-A4087C5383AE}"/>
              </a:ext>
            </a:extLst>
          </p:cNvPr>
          <p:cNvCxnSpPr>
            <a:cxnSpLocks/>
          </p:cNvCxnSpPr>
          <p:nvPr/>
        </p:nvCxnSpPr>
        <p:spPr>
          <a:xfrm flipH="1">
            <a:off x="5645664" y="4910588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1FEB7B-7A20-4455-85B6-58C32626A51F}"/>
              </a:ext>
            </a:extLst>
          </p:cNvPr>
          <p:cNvCxnSpPr>
            <a:cxnSpLocks/>
          </p:cNvCxnSpPr>
          <p:nvPr/>
        </p:nvCxnSpPr>
        <p:spPr>
          <a:xfrm flipH="1">
            <a:off x="5668058" y="5470229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E1012-3C4E-4979-8475-6002FB205193}"/>
              </a:ext>
            </a:extLst>
          </p:cNvPr>
          <p:cNvCxnSpPr>
            <a:cxnSpLocks/>
          </p:cNvCxnSpPr>
          <p:nvPr/>
        </p:nvCxnSpPr>
        <p:spPr>
          <a:xfrm flipH="1">
            <a:off x="8244230" y="2389279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0E2759A-48E8-4661-9262-0ABF0B808872}"/>
              </a:ext>
            </a:extLst>
          </p:cNvPr>
          <p:cNvCxnSpPr>
            <a:cxnSpLocks/>
          </p:cNvCxnSpPr>
          <p:nvPr/>
        </p:nvCxnSpPr>
        <p:spPr>
          <a:xfrm flipH="1">
            <a:off x="8244230" y="3429000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9EC8EA6-7E3E-4B18-B64A-5A9A085597CD}"/>
              </a:ext>
            </a:extLst>
          </p:cNvPr>
          <p:cNvCxnSpPr>
            <a:cxnSpLocks/>
          </p:cNvCxnSpPr>
          <p:nvPr/>
        </p:nvCxnSpPr>
        <p:spPr>
          <a:xfrm flipH="1">
            <a:off x="8244230" y="4462496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0071338-9E25-45C6-A1EF-166B561A9405}"/>
              </a:ext>
            </a:extLst>
          </p:cNvPr>
          <p:cNvCxnSpPr>
            <a:cxnSpLocks/>
          </p:cNvCxnSpPr>
          <p:nvPr/>
        </p:nvCxnSpPr>
        <p:spPr>
          <a:xfrm flipH="1">
            <a:off x="8244230" y="5558545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래픽 75" descr="숫 프로필">
            <a:extLst>
              <a:ext uri="{FF2B5EF4-FFF2-40B4-BE49-F238E27FC236}">
                <a16:creationId xmlns:a16="http://schemas.microsoft.com/office/drawing/2014/main" id="{2D3C295A-9599-49CD-AF8D-E500B0EB5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170" y="702674"/>
            <a:ext cx="305727" cy="3057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6D76481-5744-4BF5-9DF9-F9AC96A1BF9E}"/>
              </a:ext>
            </a:extLst>
          </p:cNvPr>
          <p:cNvSpPr txBox="1"/>
          <p:nvPr/>
        </p:nvSpPr>
        <p:spPr>
          <a:xfrm>
            <a:off x="865724" y="6708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9E538ED-39C6-44DD-8B02-85ACB31BE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42" y="726186"/>
            <a:ext cx="283079" cy="2830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698A4F2-7151-4363-8977-6E305773E589}"/>
              </a:ext>
            </a:extLst>
          </p:cNvPr>
          <p:cNvSpPr txBox="1"/>
          <p:nvPr/>
        </p:nvSpPr>
        <p:spPr>
          <a:xfrm>
            <a:off x="2965521" y="670871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9" name="그림 88" descr="그리기이(가) 표시된 사진&#10;&#10;자동 생성된 설명">
            <a:extLst>
              <a:ext uri="{FF2B5EF4-FFF2-40B4-BE49-F238E27FC236}">
                <a16:creationId xmlns:a16="http://schemas.microsoft.com/office/drawing/2014/main" id="{66244D69-F8D0-4227-9360-A84D7D88E3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63" y="2655143"/>
            <a:ext cx="1006384" cy="42268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C5B2BDF-F854-478D-84EC-2E40B1F8A7CD}"/>
              </a:ext>
            </a:extLst>
          </p:cNvPr>
          <p:cNvSpPr txBox="1"/>
          <p:nvPr/>
        </p:nvSpPr>
        <p:spPr>
          <a:xfrm>
            <a:off x="3362526" y="2655054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</a:t>
            </a:r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B289-DB88-4B78-8A1A-DB0EDFF8CA4C}"/>
              </a:ext>
            </a:extLst>
          </p:cNvPr>
          <p:cNvSpPr txBox="1"/>
          <p:nvPr/>
        </p:nvSpPr>
        <p:spPr>
          <a:xfrm>
            <a:off x="2840387" y="322067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인증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161B45-205B-4CC8-B99C-3557D0FC6AC1}"/>
              </a:ext>
            </a:extLst>
          </p:cNvPr>
          <p:cNvSpPr txBox="1"/>
          <p:nvPr/>
        </p:nvSpPr>
        <p:spPr>
          <a:xfrm>
            <a:off x="3326852" y="3219840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JWT+ Spring Cloud OAuth2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A7B02ED-BB0F-4DB4-B869-05F74B4C08FB}"/>
              </a:ext>
            </a:extLst>
          </p:cNvPr>
          <p:cNvSpPr/>
          <p:nvPr/>
        </p:nvSpPr>
        <p:spPr>
          <a:xfrm>
            <a:off x="1899025" y="3952902"/>
            <a:ext cx="311202" cy="311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A142A7-D41D-4F67-9F6D-116D593A354A}"/>
              </a:ext>
            </a:extLst>
          </p:cNvPr>
          <p:cNvSpPr txBox="1"/>
          <p:nvPr/>
        </p:nvSpPr>
        <p:spPr>
          <a:xfrm>
            <a:off x="2245352" y="400330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service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8282CE6-D679-4F5A-B0B2-336F35A511B9}"/>
              </a:ext>
            </a:extLst>
          </p:cNvPr>
          <p:cNvSpPr/>
          <p:nvPr/>
        </p:nvSpPr>
        <p:spPr>
          <a:xfrm>
            <a:off x="1899025" y="4492572"/>
            <a:ext cx="311202" cy="311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F2B328-A9E3-483A-959F-AAF288712F02}"/>
              </a:ext>
            </a:extLst>
          </p:cNvPr>
          <p:cNvSpPr txBox="1"/>
          <p:nvPr/>
        </p:nvSpPr>
        <p:spPr>
          <a:xfrm>
            <a:off x="2245352" y="4542979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service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826C5E2-DCA2-4AEC-80F6-862B6C51783E}"/>
              </a:ext>
            </a:extLst>
          </p:cNvPr>
          <p:cNvSpPr/>
          <p:nvPr/>
        </p:nvSpPr>
        <p:spPr>
          <a:xfrm>
            <a:off x="3378872" y="3952902"/>
            <a:ext cx="311202" cy="311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E2922C8-4704-4EC5-A8C7-538F04D6A696}"/>
              </a:ext>
            </a:extLst>
          </p:cNvPr>
          <p:cNvSpPr txBox="1"/>
          <p:nvPr/>
        </p:nvSpPr>
        <p:spPr>
          <a:xfrm>
            <a:off x="3725199" y="4003309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 service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0C99738-816A-4687-93A1-34F5A5264848}"/>
              </a:ext>
            </a:extLst>
          </p:cNvPr>
          <p:cNvSpPr/>
          <p:nvPr/>
        </p:nvSpPr>
        <p:spPr>
          <a:xfrm>
            <a:off x="3378872" y="4492572"/>
            <a:ext cx="311202" cy="311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C35814-9F6E-42DF-9E84-BA73BD5EED2E}"/>
              </a:ext>
            </a:extLst>
          </p:cNvPr>
          <p:cNvSpPr txBox="1"/>
          <p:nvPr/>
        </p:nvSpPr>
        <p:spPr>
          <a:xfrm>
            <a:off x="3725199" y="4558367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 service</a:t>
            </a:r>
          </a:p>
        </p:txBody>
      </p:sp>
      <p:pic>
        <p:nvPicPr>
          <p:cNvPr id="113" name="그림 112" descr="그리기이(가) 표시된 사진&#10;&#10;자동 생성된 설명">
            <a:extLst>
              <a:ext uri="{FF2B5EF4-FFF2-40B4-BE49-F238E27FC236}">
                <a16:creationId xmlns:a16="http://schemas.microsoft.com/office/drawing/2014/main" id="{E18E8497-EB4A-447C-9127-63A92BF716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9" y="6077269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6E4E4B7-260B-4F4E-BED8-0AAC19F2E852}"/>
              </a:ext>
            </a:extLst>
          </p:cNvPr>
          <p:cNvSpPr txBox="1"/>
          <p:nvPr/>
        </p:nvSpPr>
        <p:spPr>
          <a:xfrm>
            <a:off x="1727066" y="6118922"/>
            <a:ext cx="9134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76A6CE-898E-443E-B3E6-C92EC242A1BA}"/>
              </a:ext>
            </a:extLst>
          </p:cNvPr>
          <p:cNvSpPr txBox="1"/>
          <p:nvPr/>
        </p:nvSpPr>
        <p:spPr>
          <a:xfrm>
            <a:off x="3268199" y="6125104"/>
            <a:ext cx="893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1FADA13-26B6-4DB7-A04B-8F4485DD2EF4}"/>
              </a:ext>
            </a:extLst>
          </p:cNvPr>
          <p:cNvSpPr txBox="1"/>
          <p:nvPr/>
        </p:nvSpPr>
        <p:spPr>
          <a:xfrm>
            <a:off x="4774857" y="6152226"/>
            <a:ext cx="11846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68234D-5C21-436F-B8A8-C00B2DD5A478}"/>
              </a:ext>
            </a:extLst>
          </p:cNvPr>
          <p:cNvSpPr txBox="1"/>
          <p:nvPr/>
        </p:nvSpPr>
        <p:spPr>
          <a:xfrm>
            <a:off x="7035377" y="2563898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</a:t>
            </a:r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BA442B-1A93-48F8-A7F2-410F09D05FEB}"/>
              </a:ext>
            </a:extLst>
          </p:cNvPr>
          <p:cNvSpPr txBox="1"/>
          <p:nvPr/>
        </p:nvSpPr>
        <p:spPr>
          <a:xfrm>
            <a:off x="2393666" y="4910588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서비스 요청 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Feign +JWT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970B1-395C-47F1-AADE-0F81A64837A9}"/>
              </a:ext>
            </a:extLst>
          </p:cNvPr>
          <p:cNvSpPr txBox="1"/>
          <p:nvPr/>
        </p:nvSpPr>
        <p:spPr>
          <a:xfrm>
            <a:off x="7070264" y="336880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CONSUL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9E78F3-2337-4F5A-B8E8-C4A89916C1BF}"/>
              </a:ext>
            </a:extLst>
          </p:cNvPr>
          <p:cNvSpPr txBox="1"/>
          <p:nvPr/>
        </p:nvSpPr>
        <p:spPr>
          <a:xfrm>
            <a:off x="6999055" y="415083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RABBITMQ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0DD3A67-0B4F-48F8-A7FE-25863522611A}"/>
              </a:ext>
            </a:extLst>
          </p:cNvPr>
          <p:cNvSpPr txBox="1"/>
          <p:nvPr/>
        </p:nvSpPr>
        <p:spPr>
          <a:xfrm>
            <a:off x="7060142" y="4824345"/>
            <a:ext cx="58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redis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487E84-5CB4-49E2-8E2B-27D3E076B4A2}"/>
              </a:ext>
            </a:extLst>
          </p:cNvPr>
          <p:cNvSpPr txBox="1"/>
          <p:nvPr/>
        </p:nvSpPr>
        <p:spPr>
          <a:xfrm>
            <a:off x="7167741" y="5597902"/>
            <a:ext cx="75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FastDFS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0" name="그림 139" descr="표지판, 중지, 그리기, 거리이(가) 표시된 사진&#10;&#10;자동 생성된 설명">
            <a:extLst>
              <a:ext uri="{FF2B5EF4-FFF2-40B4-BE49-F238E27FC236}">
                <a16:creationId xmlns:a16="http://schemas.microsoft.com/office/drawing/2014/main" id="{B8C81261-5876-4B64-A6FF-5B7667833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5" y="3256648"/>
            <a:ext cx="593312" cy="528496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0322B968-6B42-4B92-BEF1-6FB8C69FA4E4}"/>
              </a:ext>
            </a:extLst>
          </p:cNvPr>
          <p:cNvSpPr txBox="1"/>
          <p:nvPr/>
        </p:nvSpPr>
        <p:spPr>
          <a:xfrm>
            <a:off x="10005208" y="3244474"/>
            <a:ext cx="1183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Boot</a:t>
            </a:r>
            <a:b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Admin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DDC923-F501-46E9-BA4E-E7DFEEFBFD8D}"/>
              </a:ext>
            </a:extLst>
          </p:cNvPr>
          <p:cNvSpPr txBox="1"/>
          <p:nvPr/>
        </p:nvSpPr>
        <p:spPr>
          <a:xfrm>
            <a:off x="10633584" y="426598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ZIPKIN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0AA714-E337-4483-AA29-E0A95C3CDBA8}"/>
              </a:ext>
            </a:extLst>
          </p:cNvPr>
          <p:cNvSpPr txBox="1"/>
          <p:nvPr/>
        </p:nvSpPr>
        <p:spPr>
          <a:xfrm>
            <a:off x="10802210" y="44158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556D69-BC96-42EC-A3F7-FDAF0FE2ACB6}"/>
              </a:ext>
            </a:extLst>
          </p:cNvPr>
          <p:cNvSpPr txBox="1"/>
          <p:nvPr/>
        </p:nvSpPr>
        <p:spPr>
          <a:xfrm>
            <a:off x="10633584" y="4516294"/>
            <a:ext cx="105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 </a:t>
            </a:r>
            <a:b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Sleuth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6EC9BD-B650-4FC3-A69E-85A9707E2B27}"/>
              </a:ext>
            </a:extLst>
          </p:cNvPr>
          <p:cNvSpPr txBox="1"/>
          <p:nvPr/>
        </p:nvSpPr>
        <p:spPr>
          <a:xfrm>
            <a:off x="10802210" y="532090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B528C2-14E9-49CB-863B-6AB8316ED929}"/>
              </a:ext>
            </a:extLst>
          </p:cNvPr>
          <p:cNvSpPr txBox="1"/>
          <p:nvPr/>
        </p:nvSpPr>
        <p:spPr>
          <a:xfrm>
            <a:off x="10954610" y="54733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ACC54D9-FE17-4487-8345-3CCB5C8FE2E2}"/>
              </a:ext>
            </a:extLst>
          </p:cNvPr>
          <p:cNvSpPr txBox="1"/>
          <p:nvPr/>
        </p:nvSpPr>
        <p:spPr>
          <a:xfrm>
            <a:off x="10682624" y="5590384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Kubernetes</a:t>
            </a:r>
          </a:p>
        </p:txBody>
      </p:sp>
      <p:pic>
        <p:nvPicPr>
          <p:cNvPr id="157" name="그림 156" descr="그리기이(가) 표시된 사진&#10;&#10;자동 생성된 설명">
            <a:extLst>
              <a:ext uri="{FF2B5EF4-FFF2-40B4-BE49-F238E27FC236}">
                <a16:creationId xmlns:a16="http://schemas.microsoft.com/office/drawing/2014/main" id="{74053FF1-9F80-44B7-9FD6-301AFEBDDF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91" y="6088437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0B4652DD-71A6-4F43-BBF6-6A73174C1E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14" y="6088437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8C2B52C-C339-412F-9D7C-0BEBFF260361}"/>
              </a:ext>
            </a:extLst>
          </p:cNvPr>
          <p:cNvSpPr txBox="1"/>
          <p:nvPr/>
        </p:nvSpPr>
        <p:spPr>
          <a:xfrm>
            <a:off x="8204453" y="1807451"/>
            <a:ext cx="1190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 </a:t>
            </a:r>
            <a:b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aggregation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A9B448B-5684-409F-8F16-5112E92F61F4}"/>
              </a:ext>
            </a:extLst>
          </p:cNvPr>
          <p:cNvSpPr txBox="1"/>
          <p:nvPr/>
        </p:nvSpPr>
        <p:spPr>
          <a:xfrm>
            <a:off x="10282805" y="2203162"/>
            <a:ext cx="48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3D6EDE-4D5C-4F1E-9E6B-4AF38E058EBA}"/>
              </a:ext>
            </a:extLst>
          </p:cNvPr>
          <p:cNvSpPr txBox="1"/>
          <p:nvPr/>
        </p:nvSpPr>
        <p:spPr>
          <a:xfrm>
            <a:off x="8434516" y="3119544"/>
            <a:ext cx="730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Metric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4B753F-B3F4-461C-A070-32B55CF9B129}"/>
              </a:ext>
            </a:extLst>
          </p:cNvPr>
          <p:cNvSpPr txBox="1"/>
          <p:nvPr/>
        </p:nvSpPr>
        <p:spPr>
          <a:xfrm>
            <a:off x="8304189" y="4120387"/>
            <a:ext cx="1026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Collection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186BBE-9C82-4C5B-86C9-C74782E3C5A4}"/>
              </a:ext>
            </a:extLst>
          </p:cNvPr>
          <p:cNvSpPr txBox="1"/>
          <p:nvPr/>
        </p:nvSpPr>
        <p:spPr>
          <a:xfrm>
            <a:off x="8289762" y="5239483"/>
            <a:ext cx="1028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8942EC-5A80-4FF5-8D43-D6CAE2676BEB}"/>
              </a:ext>
            </a:extLst>
          </p:cNvPr>
          <p:cNvSpPr txBox="1"/>
          <p:nvPr/>
        </p:nvSpPr>
        <p:spPr>
          <a:xfrm>
            <a:off x="5931758" y="4576103"/>
            <a:ext cx="500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r/w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B67971-2329-43E3-827B-BE384BBD4779}"/>
              </a:ext>
            </a:extLst>
          </p:cNvPr>
          <p:cNvSpPr txBox="1"/>
          <p:nvPr/>
        </p:nvSpPr>
        <p:spPr>
          <a:xfrm>
            <a:off x="5603423" y="5059232"/>
            <a:ext cx="1080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Message-Que</a:t>
            </a:r>
            <a:b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Upload &amp; Download</a:t>
            </a:r>
          </a:p>
        </p:txBody>
      </p:sp>
    </p:spTree>
    <p:extLst>
      <p:ext uri="{BB962C8B-B14F-4D97-AF65-F5344CB8AC3E}">
        <p14:creationId xmlns:p14="http://schemas.microsoft.com/office/powerpoint/2010/main" val="566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12</cp:revision>
  <dcterms:created xsi:type="dcterms:W3CDTF">2020-05-09T05:17:15Z</dcterms:created>
  <dcterms:modified xsi:type="dcterms:W3CDTF">2020-05-09T07:31:51Z</dcterms:modified>
</cp:coreProperties>
</file>