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57" r:id="rId4"/>
    <p:sldId id="261" r:id="rId5"/>
    <p:sldId id="280" r:id="rId6"/>
    <p:sldId id="287" r:id="rId7"/>
    <p:sldId id="313" r:id="rId8"/>
    <p:sldId id="288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281" r:id="rId19"/>
    <p:sldId id="283" r:id="rId20"/>
    <p:sldId id="285" r:id="rId21"/>
    <p:sldId id="286" r:id="rId22"/>
    <p:sldId id="291" r:id="rId23"/>
    <p:sldId id="312" r:id="rId24"/>
    <p:sldId id="314" r:id="rId25"/>
    <p:sldId id="315" r:id="rId26"/>
    <p:sldId id="318" r:id="rId27"/>
    <p:sldId id="316" r:id="rId28"/>
    <p:sldId id="317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08" r:id="rId37"/>
    <p:sldId id="340" r:id="rId38"/>
    <p:sldId id="339" r:id="rId39"/>
    <p:sldId id="341" r:id="rId40"/>
    <p:sldId id="342" r:id="rId41"/>
    <p:sldId id="344" r:id="rId42"/>
    <p:sldId id="343" r:id="rId43"/>
    <p:sldId id="345" r:id="rId44"/>
    <p:sldId id="346" r:id="rId45"/>
    <p:sldId id="347" r:id="rId46"/>
    <p:sldId id="348" r:id="rId47"/>
    <p:sldId id="349" r:id="rId48"/>
    <p:sldId id="350" r:id="rId49"/>
    <p:sldId id="277" r:id="rId50"/>
    <p:sldId id="358" r:id="rId51"/>
    <p:sldId id="360" r:id="rId52"/>
    <p:sldId id="366" r:id="rId53"/>
    <p:sldId id="367" r:id="rId54"/>
    <p:sldId id="368" r:id="rId55"/>
    <p:sldId id="365" r:id="rId56"/>
    <p:sldId id="370" r:id="rId57"/>
    <p:sldId id="371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94" r:id="rId78"/>
    <p:sldId id="395" r:id="rId79"/>
    <p:sldId id="396" r:id="rId80"/>
    <p:sldId id="397" r:id="rId81"/>
    <p:sldId id="398" r:id="rId82"/>
    <p:sldId id="399" r:id="rId83"/>
    <p:sldId id="400" r:id="rId84"/>
    <p:sldId id="402" r:id="rId85"/>
    <p:sldId id="403" r:id="rId86"/>
    <p:sldId id="404" r:id="rId87"/>
    <p:sldId id="405" r:id="rId88"/>
    <p:sldId id="269" r:id="rId89"/>
  </p:sldIdLst>
  <p:sldSz cx="12192000" cy="6858000"/>
  <p:notesSz cx="6858000" cy="9144000"/>
  <p:embeddedFontLst>
    <p:embeddedFont>
      <p:font typeface="맑은 고딕" panose="020B0503020000020004" pitchFamily="50" charset="-127"/>
      <p:regular r:id="rId90"/>
      <p:bold r:id="rId91"/>
    </p:embeddedFont>
    <p:embeddedFont>
      <p:font typeface="배달의민족 한나체 Pro" panose="020B0600000101010101" pitchFamily="50" charset="-127"/>
      <p:regular r:id="rId9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5E60CBB-B3DF-4FBA-8BB5-5BD89A227AD3}">
          <p14:sldIdLst>
            <p14:sldId id="256"/>
            <p14:sldId id="270"/>
          </p14:sldIdLst>
        </p14:section>
        <p14:section name="Table of Contents" id="{F37DA358-4804-4C72-9CA8-684CB6F03B55}">
          <p14:sldIdLst>
            <p14:sldId id="257"/>
          </p14:sldIdLst>
        </p14:section>
        <p14:section name="Workflow" id="{CC573A87-0444-4BC2-92DE-4C8DD6F8F61F}">
          <p14:sldIdLst/>
        </p14:section>
        <p14:section name="1) Main" id="{87981DD4-375E-4AAF-AACE-C8FB0E6F09B2}">
          <p14:sldIdLst>
            <p14:sldId id="261"/>
          </p14:sldIdLst>
        </p14:section>
        <p14:section name="1) - (1) 로그인" id="{7E2DA371-209D-4183-8AAC-102C10DC209E}">
          <p14:sldIdLst>
            <p14:sldId id="280"/>
            <p14:sldId id="287"/>
            <p14:sldId id="313"/>
            <p14:sldId id="288"/>
          </p14:sldIdLst>
        </p14:section>
        <p14:section name="1) - (2) main : 회원 정보 확인" id="{418209CF-BB0B-4E4A-A88F-804654A97C8C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1) - (3) Main : 회원가입" id="{7BA86C60-FD15-4485-B783-8C4C6ACA8133}">
          <p14:sldIdLst>
            <p14:sldId id="281"/>
            <p14:sldId id="283"/>
            <p14:sldId id="285"/>
            <p14:sldId id="286"/>
            <p14:sldId id="291"/>
          </p14:sldIdLst>
        </p14:section>
        <p14:section name="2) Student" id="{E86EDAED-BEA8-4318-9358-F8BD14DC8E31}">
          <p14:sldIdLst/>
        </p14:section>
        <p14:section name="2) Student - (1) My profile" id="{B1436E1C-F34B-4844-A0F3-7AA42544CC6F}">
          <p14:sldIdLst>
            <p14:sldId id="312"/>
            <p14:sldId id="314"/>
            <p14:sldId id="315"/>
            <p14:sldId id="318"/>
            <p14:sldId id="316"/>
            <p14:sldId id="317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2) Student - (2) Exam" id="{6E3CB699-863B-4E43-860A-297397D4C6F5}">
          <p14:sldIdLst>
            <p14:sldId id="308"/>
            <p14:sldId id="340"/>
            <p14:sldId id="339"/>
            <p14:sldId id="341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2) Student - (3) About us" id="{671ECD3D-6246-44F7-BC67-F293290654B4}">
          <p14:sldIdLst>
            <p14:sldId id="277"/>
          </p14:sldIdLst>
        </p14:section>
        <p14:section name="3) Teacher" id="{6D6AFF6F-E2B6-45B2-B113-37F9674DC27D}">
          <p14:sldIdLst>
            <p14:sldId id="358"/>
            <p14:sldId id="360"/>
            <p14:sldId id="366"/>
            <p14:sldId id="367"/>
          </p14:sldIdLst>
        </p14:section>
        <p14:section name="3) Teacher - (1) 문제 제출" id="{5FDAD417-1BAA-442C-8B88-D70D6E4307F2}">
          <p14:sldIdLst>
            <p14:sldId id="368"/>
            <p14:sldId id="365"/>
            <p14:sldId id="370"/>
            <p14:sldId id="37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4"/>
            <p14:sldId id="385"/>
          </p14:sldIdLst>
        </p14:section>
        <p14:section name="3) Teacher - (2) Exam 출제" id="{33913BE3-5686-4F78-86A1-214B56940A53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3) Teacher - (3) 학생 관리" id="{766E5838-A499-4912-9E11-A65BE2E12925}">
          <p14:sldIdLst>
            <p14:sldId id="399"/>
            <p14:sldId id="400"/>
            <p14:sldId id="402"/>
            <p14:sldId id="403"/>
          </p14:sldIdLst>
        </p14:section>
        <p14:section name="4) Admin" id="{D7CE3B76-CF6E-40F8-B06E-D26DECD13FE6}">
          <p14:sldIdLst>
            <p14:sldId id="404"/>
            <p14:sldId id="405"/>
          </p14:sldIdLst>
        </p14:section>
        <p14:section name="End of Documents" id="{9EFC564F-F7AB-4D25-B5E1-4FC62408B0F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17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2F5597"/>
    <a:srgbClr val="767171"/>
    <a:srgbClr val="A6A6A6"/>
    <a:srgbClr val="0070C0"/>
    <a:srgbClr val="BFBFBF"/>
    <a:srgbClr val="FF66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2" y="712"/>
      </p:cViewPr>
      <p:guideLst>
        <p:guide orient="horz" pos="3702"/>
        <p:guide pos="17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1AFED-DB0B-4995-A016-CF075F35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76B88-44B9-4F6F-8DD5-C872E570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784E-769F-4828-91D9-7174E6D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EF5F3-C0D5-4DA8-88FA-D2BE4A1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6CA6-D1C1-4141-87BB-BB3C7BD8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9B96-1D9D-4612-BAEE-943E37B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0EFD9-12CA-4A1E-A1A7-4B6A59DD1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E446-8E48-4E26-8489-B6678630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5EDBA-A829-47A6-9987-7DD8C394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F83C-1F37-4417-8A6E-EB973709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5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DAAC2-D55C-4106-B732-29827A00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8C9CE-8222-4431-B338-A004343D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7AB36-39D6-4425-BB28-82BC4894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B0AD2-C2DE-4222-B027-202340EC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8D787-74FC-46B0-883D-A0FB62A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FDD0-B019-4C8A-BCF1-810ADDCD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DE29D-0269-4C18-9982-B7BA1894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89801-06A5-4233-A98C-E56C9E22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95E1D-85DD-46D8-8694-0DE65474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EEAFF-A95C-4D6B-8A10-AC4CF93B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6808-4E48-445B-A352-4E01EE5B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DF96F-2E13-46D6-87F1-5CAEAE30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E09C1-64F9-42BF-9D5F-E696106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7AAA6-D49C-4331-B81F-F0B83E27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59958-4C0F-4B2A-9B85-D86FF1B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5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745-D8A4-4C6D-A268-4497E268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BB9A8-06BF-49EA-9882-EFDE66568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8634A-E5EE-443E-9A2E-F494F59B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BF1C5-E53B-4B31-A378-0BCC30C4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CD746-27DC-4392-BA1D-9DD614FF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A4B50-68C2-4A7C-834B-F0C33397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9A61-6E5E-4CF1-ABEE-60A6437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D9B7B-BF56-430E-8D9F-E4923364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51F3F-CB1E-4146-8556-03151679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6819DA-236B-43F3-A963-89DFB1D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8E4D07-5FCD-4F83-8E17-C831D168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BE6D9-66D1-4B79-BECE-AC6151A7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559094-53B7-4165-80B7-9B65589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06E121-9343-4622-B3AC-BC8122D7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2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71EA-B8F2-4DCF-AA02-E1A70A3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5719C-6C8D-4EFB-A9FC-8185E96A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E9CD2-A210-4FC5-ACFE-793C71E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27EC1-3B6D-4B04-89C7-B7462F2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5821C3-D7A6-4433-A3A4-3A44CBFB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5010D-4063-4172-B593-6B6F0F7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84456-D3F7-4DB9-9B4A-F56ED012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B1A7E-D23E-40FB-A262-2742660E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8FA93-6A9E-439E-BF18-6D332930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D6FFC-B856-47E7-A22A-DFCD3BF0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1B54C-5D7B-49B6-821D-24CA1FBB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7E802-33CD-4D81-B49B-14363AF8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FD519-7596-4F7C-9304-50AF9AB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9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EFFB-5E01-42DD-B2D2-321CD441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89161-73F4-441F-B82A-10EA4BBDD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C65DD-5849-475A-A2E3-895AB95D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F9025-8576-45A7-9BE8-72D238F1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26ED7-814A-4F3F-9D13-E2133B2E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36715-56AB-4398-BCC4-2A143CA1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5DE25-5016-4427-8C9A-EE382C68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86E96-2E5E-47B8-B70A-CC5936D9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398C6-2554-4516-866F-6239DAB53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666B-FE80-4309-8CC6-D82B5DF6EA1E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E428-6EC6-42CA-99F7-FF75DF5D4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3E7C4-767D-4FA1-A31B-8B070EDAD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5.svg"/><Relationship Id="rId18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4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6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5.svg"/><Relationship Id="rId18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4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0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0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9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0.svg"/><Relationship Id="rId18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9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28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0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9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4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4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4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0.svg"/><Relationship Id="rId5" Type="http://schemas.openxmlformats.org/officeDocument/2006/relationships/image" Target="../media/image6.svg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0.svg"/><Relationship Id="rId5" Type="http://schemas.openxmlformats.org/officeDocument/2006/relationships/image" Target="../media/image6.svg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0.svg"/><Relationship Id="rId5" Type="http://schemas.openxmlformats.org/officeDocument/2006/relationships/image" Target="../media/image6.svg"/><Relationship Id="rId15" Type="http://schemas.openxmlformats.org/officeDocument/2006/relationships/image" Target="../media/image29.png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0.svg"/><Relationship Id="rId18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9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28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2.svg"/><Relationship Id="rId5" Type="http://schemas.openxmlformats.org/officeDocument/2006/relationships/image" Target="../media/image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43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2.svg"/><Relationship Id="rId5" Type="http://schemas.openxmlformats.org/officeDocument/2006/relationships/image" Target="../media/image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43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2.svg"/><Relationship Id="rId5" Type="http://schemas.openxmlformats.org/officeDocument/2006/relationships/image" Target="../media/image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2.svg"/><Relationship Id="rId18" Type="http://schemas.openxmlformats.org/officeDocument/2006/relationships/image" Target="../media/image39.png"/><Relationship Id="rId3" Type="http://schemas.openxmlformats.org/officeDocument/2006/relationships/image" Target="../media/image28.pn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44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2.svg"/><Relationship Id="rId18" Type="http://schemas.openxmlformats.org/officeDocument/2006/relationships/image" Target="../media/image39.png"/><Relationship Id="rId3" Type="http://schemas.openxmlformats.org/officeDocument/2006/relationships/image" Target="../media/image28.pn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44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2.svg"/><Relationship Id="rId18" Type="http://schemas.openxmlformats.org/officeDocument/2006/relationships/image" Target="../media/image39.png"/><Relationship Id="rId3" Type="http://schemas.openxmlformats.org/officeDocument/2006/relationships/image" Target="../media/image28.pn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44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43.png"/><Relationship Id="rId22" Type="http://schemas.openxmlformats.org/officeDocument/2006/relationships/image" Target="../media/image16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2.svg"/><Relationship Id="rId18" Type="http://schemas.openxmlformats.org/officeDocument/2006/relationships/image" Target="../media/image39.png"/><Relationship Id="rId3" Type="http://schemas.openxmlformats.org/officeDocument/2006/relationships/image" Target="../media/image28.pn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44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43.png"/><Relationship Id="rId22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2.svg"/><Relationship Id="rId18" Type="http://schemas.openxmlformats.org/officeDocument/2006/relationships/image" Target="../media/image39.png"/><Relationship Id="rId3" Type="http://schemas.openxmlformats.org/officeDocument/2006/relationships/image" Target="../media/image28.pn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44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4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2.svg"/><Relationship Id="rId1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44.svg"/><Relationship Id="rId10" Type="http://schemas.openxmlformats.org/officeDocument/2006/relationships/image" Target="../media/image9.png"/><Relationship Id="rId19" Type="http://schemas.openxmlformats.org/officeDocument/2006/relationships/image" Target="../media/image40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0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28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2.svg"/><Relationship Id="rId5" Type="http://schemas.openxmlformats.org/officeDocument/2006/relationships/image" Target="../media/image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43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2.svg"/><Relationship Id="rId5" Type="http://schemas.openxmlformats.org/officeDocument/2006/relationships/image" Target="../media/image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FB635-B5EB-48B9-A982-132E40D0C52E}"/>
              </a:ext>
            </a:extLst>
          </p:cNvPr>
          <p:cNvSpPr txBox="1"/>
          <p:nvPr/>
        </p:nvSpPr>
        <p:spPr>
          <a:xfrm>
            <a:off x="3538844" y="2798058"/>
            <a:ext cx="5486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</a:t>
            </a:r>
            <a:r>
              <a:rPr lang="en-US" altLang="ko-KR" sz="3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Storyboard</a:t>
            </a:r>
            <a:endParaRPr lang="ko-KR" altLang="en-US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39942-E883-4C7C-8098-9624ADC9BEA5}"/>
              </a:ext>
            </a:extLst>
          </p:cNvPr>
          <p:cNvSpPr txBox="1"/>
          <p:nvPr/>
        </p:nvSpPr>
        <p:spPr>
          <a:xfrm>
            <a:off x="3538844" y="3538287"/>
            <a:ext cx="1165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2020.05.09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그래픽 4" descr="소셜 네트워크">
            <a:extLst>
              <a:ext uri="{FF2B5EF4-FFF2-40B4-BE49-F238E27FC236}">
                <a16:creationId xmlns:a16="http://schemas.microsoft.com/office/drawing/2014/main" id="{C49F9743-499A-45F5-A8F5-8D7261DB7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009" y="5290458"/>
            <a:ext cx="477981" cy="477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7FC86-9E12-4BCA-8616-DDEE9790EC08}"/>
              </a:ext>
            </a:extLst>
          </p:cNvPr>
          <p:cNvSpPr txBox="1"/>
          <p:nvPr/>
        </p:nvSpPr>
        <p:spPr>
          <a:xfrm>
            <a:off x="5719946" y="5717195"/>
            <a:ext cx="7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8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http://projectBtoB.com/checkinfouser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6059E6-FD26-45D5-BFD8-C31CFAA4E3DF}"/>
              </a:ext>
            </a:extLst>
          </p:cNvPr>
          <p:cNvSpPr txBox="1"/>
          <p:nvPr/>
        </p:nvSpPr>
        <p:spPr>
          <a:xfrm>
            <a:off x="3919787" y="3028520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5053F3-AD96-4447-8E60-28CCF0EE2CE2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7412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http://projectBtoB.com/main/checkuserinfo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331FF5-4A44-4DB2-82AB-9A625E0C487F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pic>
        <p:nvPicPr>
          <p:cNvPr id="83" name="그래픽 82" descr="커서">
            <a:extLst>
              <a:ext uri="{FF2B5EF4-FFF2-40B4-BE49-F238E27FC236}">
                <a16:creationId xmlns:a16="http://schemas.microsoft.com/office/drawing/2014/main" id="{B8DB0B15-1ECF-4E49-81F0-12A515D913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4905" y="3101473"/>
            <a:ext cx="610369" cy="61036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0875123-F17B-465A-A0C5-7BC10BB7E002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 시 입력한 이메일에 본인 확인 코드를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발송해 계정 정보를 확인하는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6921FAD-D4E8-4AA5-A23B-A08AA73C0D8B}"/>
              </a:ext>
            </a:extLst>
          </p:cNvPr>
          <p:cNvSpPr/>
          <p:nvPr/>
        </p:nvSpPr>
        <p:spPr>
          <a:xfrm>
            <a:off x="5555585" y="287424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84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http://projectBtoB.com/main/checkuserinfo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478B8F-9A0F-4B45-A6EC-2D8CE9CE92BD}"/>
              </a:ext>
            </a:extLst>
          </p:cNvPr>
          <p:cNvSpPr txBox="1"/>
          <p:nvPr/>
        </p:nvSpPr>
        <p:spPr>
          <a:xfrm>
            <a:off x="3345412" y="3830534"/>
            <a:ext cx="938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 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47586F-A35B-468A-B17A-416F2E14775B}"/>
              </a:ext>
            </a:extLst>
          </p:cNvPr>
          <p:cNvSpPr txBox="1"/>
          <p:nvPr/>
        </p:nvSpPr>
        <p:spPr>
          <a:xfrm>
            <a:off x="4081151" y="378816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3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http://projectBtoB.com/main/checkuserinfo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637054-E2C6-4886-A6F5-34106C72C1CB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이메일로 발송된 확인 코드의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유효성을 검사하는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F6E5C84-12B6-4650-A452-905BE9C85460}"/>
              </a:ext>
            </a:extLst>
          </p:cNvPr>
          <p:cNvSpPr/>
          <p:nvPr/>
        </p:nvSpPr>
        <p:spPr>
          <a:xfrm>
            <a:off x="5626923" y="3687785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2" name="그래픽 111" descr="커서">
            <a:extLst>
              <a:ext uri="{FF2B5EF4-FFF2-40B4-BE49-F238E27FC236}">
                <a16:creationId xmlns:a16="http://schemas.microsoft.com/office/drawing/2014/main" id="{0D9E62AD-0CB5-43D7-82DF-B17FF8C8D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5210" y="3892735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3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http://projectBtoB.com/main/checkuserinfo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DF45304-EC72-4D8B-B7C2-B1AFA6EA9540}"/>
              </a:ext>
            </a:extLst>
          </p:cNvPr>
          <p:cNvSpPr/>
          <p:nvPr/>
        </p:nvSpPr>
        <p:spPr>
          <a:xfrm>
            <a:off x="3375869" y="5166257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1D7986-F9F2-4E3C-98DF-62A6E7FDB24B}"/>
              </a:ext>
            </a:extLst>
          </p:cNvPr>
          <p:cNvSpPr txBox="1"/>
          <p:nvPr/>
        </p:nvSpPr>
        <p:spPr>
          <a:xfrm>
            <a:off x="1753573" y="5189079"/>
            <a:ext cx="174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 재입력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C8F4D1-26E7-439A-8AF7-C9C334E63370}"/>
              </a:ext>
            </a:extLst>
          </p:cNvPr>
          <p:cNvSpPr txBox="1"/>
          <p:nvPr/>
        </p:nvSpPr>
        <p:spPr>
          <a:xfrm>
            <a:off x="3367401" y="5157789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4A27715-6AC2-454A-919F-4457D784AFA2}"/>
              </a:ext>
            </a:extLst>
          </p:cNvPr>
          <p:cNvSpPr/>
          <p:nvPr/>
        </p:nvSpPr>
        <p:spPr>
          <a:xfrm>
            <a:off x="3375869" y="47322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8E66C1-C8E5-4351-857F-D3A83469E6FA}"/>
              </a:ext>
            </a:extLst>
          </p:cNvPr>
          <p:cNvSpPr txBox="1"/>
          <p:nvPr/>
        </p:nvSpPr>
        <p:spPr>
          <a:xfrm>
            <a:off x="2289842" y="4755084"/>
            <a:ext cx="116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182165-3100-4D59-B54E-C1481469A55D}"/>
              </a:ext>
            </a:extLst>
          </p:cNvPr>
          <p:cNvSpPr txBox="1"/>
          <p:nvPr/>
        </p:nvSpPr>
        <p:spPr>
          <a:xfrm>
            <a:off x="3367401" y="4723794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AD6A8E-2AF1-42FC-9D69-24A38CD4FB43}"/>
              </a:ext>
            </a:extLst>
          </p:cNvPr>
          <p:cNvSpPr txBox="1"/>
          <p:nvPr/>
        </p:nvSpPr>
        <p:spPr>
          <a:xfrm>
            <a:off x="2842102" y="4283343"/>
            <a:ext cx="3059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7053265-2D3E-4FA4-8634-C24F0A768198}"/>
              </a:ext>
            </a:extLst>
          </p:cNvPr>
          <p:cNvSpPr/>
          <p:nvPr/>
        </p:nvSpPr>
        <p:spPr>
          <a:xfrm>
            <a:off x="5747223" y="489787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E56B21-B93A-49CD-B98C-6AD6668E9939}"/>
              </a:ext>
            </a:extLst>
          </p:cNvPr>
          <p:cNvSpPr txBox="1"/>
          <p:nvPr/>
        </p:nvSpPr>
        <p:spPr>
          <a:xfrm>
            <a:off x="5729855" y="491521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</a:t>
            </a:r>
            <a:endParaRPr lang="ko-KR" altLang="en-US" sz="15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912D37D-5166-4186-A05B-42BB57634132}"/>
              </a:ext>
            </a:extLst>
          </p:cNvPr>
          <p:cNvSpPr/>
          <p:nvPr/>
        </p:nvSpPr>
        <p:spPr>
          <a:xfrm>
            <a:off x="5657292" y="478308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8" name="그래픽 107" descr="커서">
            <a:extLst>
              <a:ext uri="{FF2B5EF4-FFF2-40B4-BE49-F238E27FC236}">
                <a16:creationId xmlns:a16="http://schemas.microsoft.com/office/drawing/2014/main" id="{AAA9A62B-4796-44FB-8A57-0C6E18DCA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5579" y="4988032"/>
            <a:ext cx="610369" cy="61036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4CC2EC8-A6EA-42A6-84EB-1F7C4C284CB7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비밀번호와 변경할 비밀번호를 다시 입력해 일치하는 경우 정보를 변경하는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2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http://projectBtoB.com/main/checkuserinfo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DF45304-EC72-4D8B-B7C2-B1AFA6EA9540}"/>
              </a:ext>
            </a:extLst>
          </p:cNvPr>
          <p:cNvSpPr/>
          <p:nvPr/>
        </p:nvSpPr>
        <p:spPr>
          <a:xfrm>
            <a:off x="3375869" y="5166257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1D7986-F9F2-4E3C-98DF-62A6E7FDB24B}"/>
              </a:ext>
            </a:extLst>
          </p:cNvPr>
          <p:cNvSpPr txBox="1"/>
          <p:nvPr/>
        </p:nvSpPr>
        <p:spPr>
          <a:xfrm>
            <a:off x="1753573" y="5189079"/>
            <a:ext cx="174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 재입력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C8F4D1-26E7-439A-8AF7-C9C334E63370}"/>
              </a:ext>
            </a:extLst>
          </p:cNvPr>
          <p:cNvSpPr txBox="1"/>
          <p:nvPr/>
        </p:nvSpPr>
        <p:spPr>
          <a:xfrm>
            <a:off x="3367401" y="5157789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4A27715-6AC2-454A-919F-4457D784AFA2}"/>
              </a:ext>
            </a:extLst>
          </p:cNvPr>
          <p:cNvSpPr/>
          <p:nvPr/>
        </p:nvSpPr>
        <p:spPr>
          <a:xfrm>
            <a:off x="3375869" y="47322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8E66C1-C8E5-4351-857F-D3A83469E6FA}"/>
              </a:ext>
            </a:extLst>
          </p:cNvPr>
          <p:cNvSpPr txBox="1"/>
          <p:nvPr/>
        </p:nvSpPr>
        <p:spPr>
          <a:xfrm>
            <a:off x="2289842" y="4755084"/>
            <a:ext cx="116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182165-3100-4D59-B54E-C1481469A55D}"/>
              </a:ext>
            </a:extLst>
          </p:cNvPr>
          <p:cNvSpPr txBox="1"/>
          <p:nvPr/>
        </p:nvSpPr>
        <p:spPr>
          <a:xfrm>
            <a:off x="3367401" y="4723794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AD6A8E-2AF1-42FC-9D69-24A38CD4FB43}"/>
              </a:ext>
            </a:extLst>
          </p:cNvPr>
          <p:cNvSpPr txBox="1"/>
          <p:nvPr/>
        </p:nvSpPr>
        <p:spPr>
          <a:xfrm>
            <a:off x="2842102" y="4283343"/>
            <a:ext cx="3059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7053265-2D3E-4FA4-8634-C24F0A768198}"/>
              </a:ext>
            </a:extLst>
          </p:cNvPr>
          <p:cNvSpPr/>
          <p:nvPr/>
        </p:nvSpPr>
        <p:spPr>
          <a:xfrm>
            <a:off x="5747223" y="489787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E56B21-B93A-49CD-B98C-6AD6668E9939}"/>
              </a:ext>
            </a:extLst>
          </p:cNvPr>
          <p:cNvSpPr txBox="1"/>
          <p:nvPr/>
        </p:nvSpPr>
        <p:spPr>
          <a:xfrm>
            <a:off x="5729855" y="491521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</a:t>
            </a:r>
            <a:endParaRPr lang="ko-KR" altLang="en-US" sz="15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D23A95E-ED20-4FC8-83C7-7848B557E739}"/>
              </a:ext>
            </a:extLst>
          </p:cNvPr>
          <p:cNvSpPr/>
          <p:nvPr/>
        </p:nvSpPr>
        <p:spPr>
          <a:xfrm>
            <a:off x="1036645" y="3490766"/>
            <a:ext cx="6855984" cy="611262"/>
          </a:xfrm>
          <a:prstGeom prst="round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정보가 정상적으로 변경되었습니다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B972EDB-E90A-431D-86D5-2F9B4B33F315}"/>
              </a:ext>
            </a:extLst>
          </p:cNvPr>
          <p:cNvSpPr/>
          <p:nvPr/>
        </p:nvSpPr>
        <p:spPr>
          <a:xfrm>
            <a:off x="7683249" y="341023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F728D0-B8B7-421B-A4D0-994170A89AC1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정보가 성공적으로 변경된 경우 해당 메시지가 노출된 후 로그인 화면으로 이동한다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97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http://projectBtoB.com/checkuserinfo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ERRORCODE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9FDD92-2C0A-44CE-A395-326724B13B1B}"/>
              </a:ext>
            </a:extLst>
          </p:cNvPr>
          <p:cNvSpPr txBox="1"/>
          <p:nvPr/>
        </p:nvSpPr>
        <p:spPr>
          <a:xfrm>
            <a:off x="6312595" y="3801531"/>
            <a:ext cx="1951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잘못된 코드 번호입니다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E8AE336-9D7D-4DCA-B80E-F371BB8A4544}"/>
              </a:ext>
            </a:extLst>
          </p:cNvPr>
          <p:cNvSpPr/>
          <p:nvPr/>
        </p:nvSpPr>
        <p:spPr>
          <a:xfrm>
            <a:off x="5657292" y="366422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1" name="그래픽 110" descr="커서">
            <a:extLst>
              <a:ext uri="{FF2B5EF4-FFF2-40B4-BE49-F238E27FC236}">
                <a16:creationId xmlns:a16="http://schemas.microsoft.com/office/drawing/2014/main" id="{CBAEE1B1-CF75-424F-B191-545649655B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6212" y="3944269"/>
            <a:ext cx="610369" cy="610369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55130E69-67C7-448B-9CAC-E6C99A64E064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확인코드가 오류인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경우 노출되는 에러 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23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BTB-main-03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checkuserinfo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http://projectBtoB.com/main/chekcuserinfo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031755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5747223" y="301008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04444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6479407-9A70-4C67-8E41-E9CCDFCA4D57}"/>
              </a:ext>
            </a:extLst>
          </p:cNvPr>
          <p:cNvSpPr txBox="1"/>
          <p:nvPr/>
        </p:nvSpPr>
        <p:spPr>
          <a:xfrm>
            <a:off x="3694079" y="2349255"/>
            <a:ext cx="1557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65819F-F097-4DD6-898C-B6B2B747C3E3}"/>
              </a:ext>
            </a:extLst>
          </p:cNvPr>
          <p:cNvSpPr/>
          <p:nvPr/>
        </p:nvSpPr>
        <p:spPr>
          <a:xfrm>
            <a:off x="4129048" y="1838597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C6412B-91E4-41A1-B970-226C2B217BCC}"/>
              </a:ext>
            </a:extLst>
          </p:cNvPr>
          <p:cNvSpPr txBox="1"/>
          <p:nvPr/>
        </p:nvSpPr>
        <p:spPr>
          <a:xfrm>
            <a:off x="3036470" y="2647393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7093B-DF71-4741-B092-9E34D955D096}"/>
              </a:ext>
            </a:extLst>
          </p:cNvPr>
          <p:cNvSpPr txBox="1"/>
          <p:nvPr/>
        </p:nvSpPr>
        <p:spPr>
          <a:xfrm>
            <a:off x="5729855" y="302742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발송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A98535D-D89C-45E2-83D4-57A4E9EF3608}"/>
              </a:ext>
            </a:extLst>
          </p:cNvPr>
          <p:cNvSpPr/>
          <p:nvPr/>
        </p:nvSpPr>
        <p:spPr>
          <a:xfrm>
            <a:off x="3375869" y="381423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13565-87F5-4F2C-AF1C-882D5C8B17A9}"/>
              </a:ext>
            </a:extLst>
          </p:cNvPr>
          <p:cNvSpPr txBox="1"/>
          <p:nvPr/>
        </p:nvSpPr>
        <p:spPr>
          <a:xfrm>
            <a:off x="3036470" y="3452615"/>
            <a:ext cx="2761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 코드를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89B97-0694-4CB4-8EC6-DA61841D1274}"/>
              </a:ext>
            </a:extLst>
          </p:cNvPr>
          <p:cNvSpPr txBox="1"/>
          <p:nvPr/>
        </p:nvSpPr>
        <p:spPr>
          <a:xfrm>
            <a:off x="2578842" y="3039071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97B34A-3032-49EE-B26E-A3315331EDC0}"/>
              </a:ext>
            </a:extLst>
          </p:cNvPr>
          <p:cNvSpPr txBox="1"/>
          <p:nvPr/>
        </p:nvSpPr>
        <p:spPr>
          <a:xfrm>
            <a:off x="2452912" y="3792076"/>
            <a:ext cx="1001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확인코드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94C023-414E-4902-B521-8BBC62CE2966}"/>
              </a:ext>
            </a:extLst>
          </p:cNvPr>
          <p:cNvSpPr/>
          <p:nvPr/>
        </p:nvSpPr>
        <p:spPr>
          <a:xfrm>
            <a:off x="5747223" y="3793261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DF2FDE-E58A-4B21-8F08-9775424656BA}"/>
              </a:ext>
            </a:extLst>
          </p:cNvPr>
          <p:cNvSpPr txBox="1"/>
          <p:nvPr/>
        </p:nvSpPr>
        <p:spPr>
          <a:xfrm>
            <a:off x="5729855" y="3810602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0BD2E-43C6-409B-8D6B-9CF1997FD641}"/>
              </a:ext>
            </a:extLst>
          </p:cNvPr>
          <p:cNvSpPr txBox="1"/>
          <p:nvPr/>
        </p:nvSpPr>
        <p:spPr>
          <a:xfrm>
            <a:off x="3367401" y="3805770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A3B2GHI823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DF45304-EC72-4D8B-B7C2-B1AFA6EA9540}"/>
              </a:ext>
            </a:extLst>
          </p:cNvPr>
          <p:cNvSpPr/>
          <p:nvPr/>
        </p:nvSpPr>
        <p:spPr>
          <a:xfrm>
            <a:off x="3375869" y="5166257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1D7986-F9F2-4E3C-98DF-62A6E7FDB24B}"/>
              </a:ext>
            </a:extLst>
          </p:cNvPr>
          <p:cNvSpPr txBox="1"/>
          <p:nvPr/>
        </p:nvSpPr>
        <p:spPr>
          <a:xfrm>
            <a:off x="1753573" y="5189079"/>
            <a:ext cx="174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 재입력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C8F4D1-26E7-439A-8AF7-C9C334E63370}"/>
              </a:ext>
            </a:extLst>
          </p:cNvPr>
          <p:cNvSpPr txBox="1"/>
          <p:nvPr/>
        </p:nvSpPr>
        <p:spPr>
          <a:xfrm>
            <a:off x="3367401" y="5157789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4A27715-6AC2-454A-919F-4457D784AFA2}"/>
              </a:ext>
            </a:extLst>
          </p:cNvPr>
          <p:cNvSpPr/>
          <p:nvPr/>
        </p:nvSpPr>
        <p:spPr>
          <a:xfrm>
            <a:off x="3375869" y="4732262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8E66C1-C8E5-4351-857F-D3A83469E6FA}"/>
              </a:ext>
            </a:extLst>
          </p:cNvPr>
          <p:cNvSpPr txBox="1"/>
          <p:nvPr/>
        </p:nvSpPr>
        <p:spPr>
          <a:xfrm>
            <a:off x="2289842" y="4755084"/>
            <a:ext cx="1164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비밀번호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182165-3100-4D59-B54E-C1481469A55D}"/>
              </a:ext>
            </a:extLst>
          </p:cNvPr>
          <p:cNvSpPr txBox="1"/>
          <p:nvPr/>
        </p:nvSpPr>
        <p:spPr>
          <a:xfrm>
            <a:off x="3367401" y="4723794"/>
            <a:ext cx="1875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AD6A8E-2AF1-42FC-9D69-24A38CD4FB43}"/>
              </a:ext>
            </a:extLst>
          </p:cNvPr>
          <p:cNvSpPr txBox="1"/>
          <p:nvPr/>
        </p:nvSpPr>
        <p:spPr>
          <a:xfrm>
            <a:off x="2842102" y="4283343"/>
            <a:ext cx="3059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비밀번호를 입력해 주세요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D7053265-2D3E-4FA4-8634-C24F0A768198}"/>
              </a:ext>
            </a:extLst>
          </p:cNvPr>
          <p:cNvSpPr/>
          <p:nvPr/>
        </p:nvSpPr>
        <p:spPr>
          <a:xfrm>
            <a:off x="5747223" y="4897872"/>
            <a:ext cx="576738" cy="3662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E56B21-B93A-49CD-B98C-6AD6668E9939}"/>
              </a:ext>
            </a:extLst>
          </p:cNvPr>
          <p:cNvSpPr txBox="1"/>
          <p:nvPr/>
        </p:nvSpPr>
        <p:spPr>
          <a:xfrm>
            <a:off x="5729855" y="4915213"/>
            <a:ext cx="59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F0F06F-C5AE-4AEE-9FD0-DC3C66D4B22C}"/>
              </a:ext>
            </a:extLst>
          </p:cNvPr>
          <p:cNvSpPr txBox="1"/>
          <p:nvPr/>
        </p:nvSpPr>
        <p:spPr>
          <a:xfrm>
            <a:off x="6458646" y="4769960"/>
            <a:ext cx="1951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비밀번호가 </a:t>
            </a:r>
            <a:b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일치하지 않습니다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31E0B3B-1794-449D-8BEE-66BEF3DDC2BA}"/>
              </a:ext>
            </a:extLst>
          </p:cNvPr>
          <p:cNvSpPr/>
          <p:nvPr/>
        </p:nvSpPr>
        <p:spPr>
          <a:xfrm>
            <a:off x="5657292" y="478308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1" name="그래픽 110" descr="커서">
            <a:extLst>
              <a:ext uri="{FF2B5EF4-FFF2-40B4-BE49-F238E27FC236}">
                <a16:creationId xmlns:a16="http://schemas.microsoft.com/office/drawing/2014/main" id="{04F49844-C8D8-4014-8DC6-D10B3D6A48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5579" y="4988032"/>
            <a:ext cx="610369" cy="61036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21974F1-12FB-436C-847E-0B7641190527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비밀번호와 다시 입력한 변경할 비밀번호가 일치하지 않은 경우 노출되는 에러메시지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3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BTB-main-04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http://projectBtoB.com/main/siginup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9" y="358124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223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DC48328-ACED-4F2A-AB63-045C7074D5CE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294E288-15BE-4A23-B8EB-CCBD390F7ECE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C8BF9B-5945-440A-A6D2-28481A270FA7}"/>
              </a:ext>
            </a:extLst>
          </p:cNvPr>
          <p:cNvSpPr txBox="1"/>
          <p:nvPr/>
        </p:nvSpPr>
        <p:spPr>
          <a:xfrm>
            <a:off x="4089826" y="398293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2CC2A4C-D255-4C35-A4B0-5AE03EE6EA45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FC6228-D4A5-4BBB-886D-B86025EC35E8}"/>
              </a:ext>
            </a:extLst>
          </p:cNvPr>
          <p:cNvSpPr txBox="1"/>
          <p:nvPr/>
        </p:nvSpPr>
        <p:spPr>
          <a:xfrm>
            <a:off x="3744221" y="314441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0A6256-9CA3-43E6-A615-50570A3D0CF7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EE2530-0053-4F99-AAB6-A1D31DC9C777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1DC26DE-B199-4C1D-BAC2-37DD184E355F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래픽 99" descr="숫 프로필">
            <a:extLst>
              <a:ext uri="{FF2B5EF4-FFF2-40B4-BE49-F238E27FC236}">
                <a16:creationId xmlns:a16="http://schemas.microsoft.com/office/drawing/2014/main" id="{947321DC-FA9A-4954-9EBD-0E3D13E803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3" name="그래픽 102" descr="종">
            <a:extLst>
              <a:ext uri="{FF2B5EF4-FFF2-40B4-BE49-F238E27FC236}">
                <a16:creationId xmlns:a16="http://schemas.microsoft.com/office/drawing/2014/main" id="{A1D2047D-69D7-4710-AE7D-1FB9451C0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8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BTB-main-04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http://projectBtoB.com/main/siginup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2F96EF41-1F68-460E-B7E7-D53D0C05F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5412" y="4373791"/>
            <a:ext cx="238759" cy="23875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DBBEDD-45AC-4D09-93C1-B5AA668249F6}"/>
              </a:ext>
            </a:extLst>
          </p:cNvPr>
          <p:cNvSpPr/>
          <p:nvPr/>
        </p:nvSpPr>
        <p:spPr>
          <a:xfrm>
            <a:off x="1036645" y="3490766"/>
            <a:ext cx="6855984" cy="611262"/>
          </a:xfrm>
          <a:prstGeom prst="round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회원가입에 성공하셨습니다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BB19F66-137D-40A0-B260-2A51FB1BB4F2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0D7168-E343-443E-B3A8-3BC3079B7E85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4948F5-5B01-400C-86C5-46DD627F865D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CA47D6-27BD-4919-B782-FE328436CAA6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BD343BD-FF45-4DD6-8B6C-16AF32DBB524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래픽 99" descr="숫 프로필">
            <a:extLst>
              <a:ext uri="{FF2B5EF4-FFF2-40B4-BE49-F238E27FC236}">
                <a16:creationId xmlns:a16="http://schemas.microsoft.com/office/drawing/2014/main" id="{8F4D6521-3A1A-417D-A509-2CA3C6731D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3" name="그래픽 102" descr="종">
            <a:extLst>
              <a:ext uri="{FF2B5EF4-FFF2-40B4-BE49-F238E27FC236}">
                <a16:creationId xmlns:a16="http://schemas.microsoft.com/office/drawing/2014/main" id="{A46CC868-F4D0-42AA-9AAF-FD074CC6F0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95A9349-CEA7-4A3D-A55B-01ED1C9255E8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FA7742-B5FD-4427-BB9A-5DFD191C9F73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AABAA-418D-49A8-99FC-D98E045BB563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BF3FDA-BE23-4788-A18D-5845399B9F6B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D97669C-4A95-46EC-9E57-A1B35BD9BC20}"/>
              </a:ext>
            </a:extLst>
          </p:cNvPr>
          <p:cNvSpPr/>
          <p:nvPr/>
        </p:nvSpPr>
        <p:spPr>
          <a:xfrm>
            <a:off x="7697875" y="339519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40B4F28-D037-4B1D-81EA-41E2F70E08A6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가입에 성공한 경우 노출되는 정상 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5" name="그래픽 114" descr="커서">
            <a:extLst>
              <a:ext uri="{FF2B5EF4-FFF2-40B4-BE49-F238E27FC236}">
                <a16:creationId xmlns:a16="http://schemas.microsoft.com/office/drawing/2014/main" id="{7DF16413-F9CB-41BA-B331-2FA5D4CE1E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15432" y="4706003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006C4-4DE5-44D5-BF23-3B24DA3AEDCB}"/>
              </a:ext>
            </a:extLst>
          </p:cNvPr>
          <p:cNvSpPr txBox="1"/>
          <p:nvPr/>
        </p:nvSpPr>
        <p:spPr>
          <a:xfrm>
            <a:off x="914400" y="1395351"/>
            <a:ext cx="3794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Revision History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6E6D2-138D-4980-A3C2-29BDC1EA4C19}"/>
              </a:ext>
            </a:extLst>
          </p:cNvPr>
          <p:cNvSpPr txBox="1"/>
          <p:nvPr/>
        </p:nvSpPr>
        <p:spPr>
          <a:xfrm>
            <a:off x="914399" y="2493259"/>
            <a:ext cx="132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2020.04.25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BD9AC-EE73-49CE-A066-AF56BD49ADCD}"/>
              </a:ext>
            </a:extLst>
          </p:cNvPr>
          <p:cNvSpPr txBox="1"/>
          <p:nvPr/>
        </p:nvSpPr>
        <p:spPr>
          <a:xfrm>
            <a:off x="1497282" y="2891084"/>
            <a:ext cx="191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요구사항정의서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9CC26-C048-455F-807F-5AAB33001498}"/>
              </a:ext>
            </a:extLst>
          </p:cNvPr>
          <p:cNvSpPr txBox="1"/>
          <p:nvPr/>
        </p:nvSpPr>
        <p:spPr>
          <a:xfrm>
            <a:off x="914400" y="3350277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2020.04.27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5ECF-78F2-41D7-AA98-F4FAF6F4C34A}"/>
              </a:ext>
            </a:extLst>
          </p:cNvPr>
          <p:cNvSpPr txBox="1"/>
          <p:nvPr/>
        </p:nvSpPr>
        <p:spPr>
          <a:xfrm>
            <a:off x="1497282" y="3718412"/>
            <a:ext cx="2231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초안 공유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AB842-B3E1-4B1C-B9CD-7C7CAE266942}"/>
              </a:ext>
            </a:extLst>
          </p:cNvPr>
          <p:cNvSpPr txBox="1"/>
          <p:nvPr/>
        </p:nvSpPr>
        <p:spPr>
          <a:xfrm>
            <a:off x="914400" y="4210470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955FF-26EC-4415-9AD0-5AB945F858D6}"/>
              </a:ext>
            </a:extLst>
          </p:cNvPr>
          <p:cNvSpPr txBox="1"/>
          <p:nvPr/>
        </p:nvSpPr>
        <p:spPr>
          <a:xfrm>
            <a:off x="1497281" y="4578605"/>
            <a:ext cx="2528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v.0.2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A0FAF-8BDF-44D8-81C9-439F8D21086D}"/>
              </a:ext>
            </a:extLst>
          </p:cNvPr>
          <p:cNvSpPr txBox="1"/>
          <p:nvPr/>
        </p:nvSpPr>
        <p:spPr>
          <a:xfrm>
            <a:off x="914400" y="5060256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A84FF-62A2-4AA6-B31E-661D776DF953}"/>
              </a:ext>
            </a:extLst>
          </p:cNvPr>
          <p:cNvSpPr txBox="1"/>
          <p:nvPr/>
        </p:nvSpPr>
        <p:spPr>
          <a:xfrm>
            <a:off x="1497281" y="5428391"/>
            <a:ext cx="2528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v.0.3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F20A9-DC78-456D-8BED-DC5D992BA606}"/>
              </a:ext>
            </a:extLst>
          </p:cNvPr>
          <p:cNvSpPr txBox="1"/>
          <p:nvPr/>
        </p:nvSpPr>
        <p:spPr>
          <a:xfrm>
            <a:off x="914400" y="5849534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C2776-B6F6-42D8-860A-50BFA29EE9BF}"/>
              </a:ext>
            </a:extLst>
          </p:cNvPr>
          <p:cNvSpPr txBox="1"/>
          <p:nvPr/>
        </p:nvSpPr>
        <p:spPr>
          <a:xfrm>
            <a:off x="1497281" y="6217669"/>
            <a:ext cx="2528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최종본 완성</a:t>
            </a:r>
          </a:p>
        </p:txBody>
      </p:sp>
    </p:spTree>
    <p:extLst>
      <p:ext uri="{BB962C8B-B14F-4D97-AF65-F5344CB8AC3E}">
        <p14:creationId xmlns:p14="http://schemas.microsoft.com/office/powerpoint/2010/main" val="88846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BTB-main-04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http://projectBtoB.com/main/signup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2F96EF41-1F68-460E-B7E7-D53D0C05F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5412" y="4373791"/>
            <a:ext cx="238759" cy="23875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B663D1C-28BF-4576-B1E4-026EB0DD9DF2}"/>
              </a:ext>
            </a:extLst>
          </p:cNvPr>
          <p:cNvSpPr txBox="1"/>
          <p:nvPr/>
        </p:nvSpPr>
        <p:spPr>
          <a:xfrm>
            <a:off x="5450838" y="3684191"/>
            <a:ext cx="2032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 가입한 이메일 주소입니다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DC159E-13B7-4B0B-8228-B3347D63891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0956DF-F875-4741-923A-96ED5C35AA20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15058C-E36C-4ABB-9913-D82AF49BB2A2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B7A81E-3AE3-42C9-B694-B4DDD8C0827B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FB0C426-5793-4087-A238-1FBB09EEB654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래픽 104" descr="숫 프로필">
            <a:extLst>
              <a:ext uri="{FF2B5EF4-FFF2-40B4-BE49-F238E27FC236}">
                <a16:creationId xmlns:a16="http://schemas.microsoft.com/office/drawing/2014/main" id="{EB3F6CF5-24D4-4754-9F7B-D9DDD440CF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6" name="그래픽 105" descr="종">
            <a:extLst>
              <a:ext uri="{FF2B5EF4-FFF2-40B4-BE49-F238E27FC236}">
                <a16:creationId xmlns:a16="http://schemas.microsoft.com/office/drawing/2014/main" id="{754C1939-4552-40E1-87AD-A7C18DD35E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E8A6356-D23B-4F1A-AF25-FEE7DF09BA39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1EDFA6-C64D-4400-A1DE-293C2C5DEA05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7D97DD-41F4-409D-B394-FA9C79FA46D8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F6FE18-856C-4284-8C7C-96645E23321D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09C2EBD-E8F3-416A-8CE0-D8B4AFAB2569}"/>
              </a:ext>
            </a:extLst>
          </p:cNvPr>
          <p:cNvSpPr/>
          <p:nvPr/>
        </p:nvSpPr>
        <p:spPr>
          <a:xfrm>
            <a:off x="5356197" y="344669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3" name="그래픽 112" descr="커서">
            <a:extLst>
              <a:ext uri="{FF2B5EF4-FFF2-40B4-BE49-F238E27FC236}">
                <a16:creationId xmlns:a16="http://schemas.microsoft.com/office/drawing/2014/main" id="{7BC29A33-50D4-4A5F-ACEB-28C85FD88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5437" y="4702097"/>
            <a:ext cx="610369" cy="61036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B0A60B5-17FA-43D0-BB64-B88199F05C5C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 주소가 잘못되었거나 중복된 이메일 주소인 경우 에러메시지를 노출한다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46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BTB-main-04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http://projectBtoB.com/main/siginup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2F96EF41-1F68-460E-B7E7-D53D0C05F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5412" y="4373791"/>
            <a:ext cx="238759" cy="23875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D67C94D-DF5C-4458-84EC-F3F268FEB2A7}"/>
              </a:ext>
            </a:extLst>
          </p:cNvPr>
          <p:cNvSpPr txBox="1"/>
          <p:nvPr/>
        </p:nvSpPr>
        <p:spPr>
          <a:xfrm>
            <a:off x="5459309" y="4144954"/>
            <a:ext cx="2625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비밀번호가 너무 짧습니다</a:t>
            </a:r>
            <a:r>
              <a:rPr lang="en-US" altLang="ko-KR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8</a:t>
            </a:r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 이상 입력해주세요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D946574-AFFE-4D36-B687-944EA43965DB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70A303A-BB6D-43EE-B833-E395C66604D9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2E2832-FB72-4325-A1C8-E457BDA46B20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05E92C-D74B-4222-9C8B-C09FEA981AB0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E494EAB-2195-48CB-9015-EACB0F8CB732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래픽 102" descr="숫 프로필">
            <a:extLst>
              <a:ext uri="{FF2B5EF4-FFF2-40B4-BE49-F238E27FC236}">
                <a16:creationId xmlns:a16="http://schemas.microsoft.com/office/drawing/2014/main" id="{15E960FA-76DC-4E62-9EDE-F6041AD61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4" name="그래픽 103" descr="종">
            <a:extLst>
              <a:ext uri="{FF2B5EF4-FFF2-40B4-BE49-F238E27FC236}">
                <a16:creationId xmlns:a16="http://schemas.microsoft.com/office/drawing/2014/main" id="{74B95955-C4FC-4930-B82E-4061BF2BCC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EF66D91-A141-4DA3-808F-E71A2EDE73E0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02A518-DAB3-4352-931C-C15CF437D570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36AE68-018D-40D3-80FC-322001E2AA6D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2FA232-1D6C-42BF-B0E5-E8A2045FECB2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A652436-D55E-423D-AB64-E69E34B3EE21}"/>
              </a:ext>
            </a:extLst>
          </p:cNvPr>
          <p:cNvSpPr/>
          <p:nvPr/>
        </p:nvSpPr>
        <p:spPr>
          <a:xfrm>
            <a:off x="5315583" y="390883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0" name="그래픽 109" descr="커서">
            <a:extLst>
              <a:ext uri="{FF2B5EF4-FFF2-40B4-BE49-F238E27FC236}">
                <a16:creationId xmlns:a16="http://schemas.microsoft.com/office/drawing/2014/main" id="{157AAA8B-3720-4992-A47A-E410467CBD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3334" y="4688981"/>
            <a:ext cx="610369" cy="61036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DB8C886-79F6-4511-8F32-69060BBAF3BB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가입할 계정의 비밀번호가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자리 이하인 경우 노출되는 에러 메시지</a:t>
            </a:r>
          </a:p>
        </p:txBody>
      </p:sp>
    </p:spTree>
    <p:extLst>
      <p:ext uri="{BB962C8B-B14F-4D97-AF65-F5344CB8AC3E}">
        <p14:creationId xmlns:p14="http://schemas.microsoft.com/office/powerpoint/2010/main" val="271151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BTB-main-04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/main/signup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http://projectBtoB.com/main/siginup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52FDC0-F2A7-40D4-8EC3-0A6907007FE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AB1A17E-CB2C-4538-B803-FC03368A9CF6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898877-7CF6-4BF5-AA11-2B88A799BEE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F9CAEC-1569-433F-B0E7-885716B83BD1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597AAC4-84A5-4A74-B42C-C84FBF8ACD78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8E30E8B-A689-4DD1-999F-240A2B585237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836C7E0-961F-40BB-AA92-C381A81BF19F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E5141-C76F-4646-9AA5-EEC37B2717BB}"/>
              </a:ext>
            </a:extLst>
          </p:cNvPr>
          <p:cNvSpPr txBox="1"/>
          <p:nvPr/>
        </p:nvSpPr>
        <p:spPr>
          <a:xfrm>
            <a:off x="3375868" y="3581247"/>
            <a:ext cx="221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7F9C32-E537-4C95-BB25-69CCAE8A8200}"/>
              </a:ext>
            </a:extLst>
          </p:cNvPr>
          <p:cNvSpPr txBox="1"/>
          <p:nvPr/>
        </p:nvSpPr>
        <p:spPr>
          <a:xfrm>
            <a:off x="3367400" y="4002578"/>
            <a:ext cx="190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18B93B-D3F6-4643-A103-B089FBA67F7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6299582-2D94-42BE-927E-FE7A48F52647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2D7281-C663-448F-B16F-7C3D3B3A3856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CFB801D-E8E9-4EE3-A455-01471C9493D8}"/>
              </a:ext>
            </a:extLst>
          </p:cNvPr>
          <p:cNvSpPr/>
          <p:nvPr/>
        </p:nvSpPr>
        <p:spPr>
          <a:xfrm>
            <a:off x="4144018" y="2130516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잠금 해제">
            <a:extLst>
              <a:ext uri="{FF2B5EF4-FFF2-40B4-BE49-F238E27FC236}">
                <a16:creationId xmlns:a16="http://schemas.microsoft.com/office/drawing/2014/main" id="{33173CF3-8E93-4409-AC83-12D7D0B81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7463" y="2226249"/>
            <a:ext cx="248920" cy="248920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5D9E06-85BB-49AA-A5AB-F15D02FAAD99}"/>
              </a:ext>
            </a:extLst>
          </p:cNvPr>
          <p:cNvSpPr/>
          <p:nvPr/>
        </p:nvSpPr>
        <p:spPr>
          <a:xfrm>
            <a:off x="3375869" y="314765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2AC375-ACE3-40CD-B5A0-6D85C4C3E494}"/>
              </a:ext>
            </a:extLst>
          </p:cNvPr>
          <p:cNvSpPr txBox="1"/>
          <p:nvPr/>
        </p:nvSpPr>
        <p:spPr>
          <a:xfrm>
            <a:off x="3375869" y="316033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4E85DFD-E972-4B2A-B793-FD3ABD5B614A}"/>
              </a:ext>
            </a:extLst>
          </p:cNvPr>
          <p:cNvSpPr txBox="1"/>
          <p:nvPr/>
        </p:nvSpPr>
        <p:spPr>
          <a:xfrm>
            <a:off x="5459309" y="4423904"/>
            <a:ext cx="2625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정보제공에 동의해주세요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3037CC8-D43E-43EF-9504-D9EE628D1445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9C66D08-401A-4388-899B-405D9A2F5BD2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B5A5E5-15D2-477D-9369-53D0529A60C1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5467D6-D279-4150-A907-01ACAA1F5440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0749B3-40E5-4E7D-8262-636CBCDF7367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41AD8A1-BB45-42E9-8A72-D60CAE050261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래픽 104" descr="숫 프로필">
            <a:extLst>
              <a:ext uri="{FF2B5EF4-FFF2-40B4-BE49-F238E27FC236}">
                <a16:creationId xmlns:a16="http://schemas.microsoft.com/office/drawing/2014/main" id="{55388561-1A38-4D0C-A0A7-C03E53055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6" name="그래픽 105" descr="종">
            <a:extLst>
              <a:ext uri="{FF2B5EF4-FFF2-40B4-BE49-F238E27FC236}">
                <a16:creationId xmlns:a16="http://schemas.microsoft.com/office/drawing/2014/main" id="{8CC4E8F9-478C-44A7-8410-55D04A633C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82CAA01-38B3-4EA3-AC58-0B44DEB09183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회원가입 완료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1DC71B-133E-46F7-8487-92CC669F789A}"/>
              </a:ext>
            </a:extLst>
          </p:cNvPr>
          <p:cNvSpPr txBox="1"/>
          <p:nvPr/>
        </p:nvSpPr>
        <p:spPr>
          <a:xfrm>
            <a:off x="3866097" y="2683502"/>
            <a:ext cx="1087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FBD4CF-D788-483B-ACD1-F09E20369AE9}"/>
              </a:ext>
            </a:extLst>
          </p:cNvPr>
          <p:cNvSpPr txBox="1"/>
          <p:nvPr/>
        </p:nvSpPr>
        <p:spPr>
          <a:xfrm>
            <a:off x="3496532" y="4415225"/>
            <a:ext cx="161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5D21572-A0F6-4C91-A53D-2DF42D16DC19}"/>
              </a:ext>
            </a:extLst>
          </p:cNvPr>
          <p:cNvSpPr txBox="1"/>
          <p:nvPr/>
        </p:nvSpPr>
        <p:spPr>
          <a:xfrm>
            <a:off x="3468898" y="4961259"/>
            <a:ext cx="2074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있으신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6570D4E-6D05-46F4-A20F-61BDA850ECE0}"/>
              </a:ext>
            </a:extLst>
          </p:cNvPr>
          <p:cNvSpPr/>
          <p:nvPr/>
        </p:nvSpPr>
        <p:spPr>
          <a:xfrm>
            <a:off x="3036805" y="434711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2" name="그래픽 111" descr="커서">
            <a:extLst>
              <a:ext uri="{FF2B5EF4-FFF2-40B4-BE49-F238E27FC236}">
                <a16:creationId xmlns:a16="http://schemas.microsoft.com/office/drawing/2014/main" id="{51EFF1DD-D0E3-4FD9-916A-12A541AABA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72893" y="4678593"/>
            <a:ext cx="610369" cy="61036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C1191B-77A5-4DD4-BCC3-69A8508F5C6C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동의 란에 체크하지 않은 경우 노출되는 에러메시지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0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9D50DFD-2BD1-461A-986D-55FC0CDC362E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AFECE9-6BB0-4AF8-A1D7-C9ACCC3B07D7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B3EE37-7DAC-4823-981D-4D09EA277620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8D1FAF-1B88-4DA5-901E-5C92A3061CDD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A4AD905-8344-4EDA-9C3E-E50699EA137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07C9DA-7404-4411-BFE9-85AEA41C4D7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432A45-0257-4622-A4E7-51AD44C4C853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6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24DEAEE4-E65A-4B47-AE75-1CBD9E7A9C3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B93F5DE-5E03-4ABF-96AE-710AC9F9C5D8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120A600-A045-4B11-AB60-227CA65D9D99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BA0016-C682-4CE4-84EE-A8DA3E2E3E6C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70E5CA-0202-421A-A983-9D2E96321DA1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F66B95D-F0C2-4AA9-B657-2D8D90A08EB6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7A779C5-1B0F-4235-94CE-16A1AB386B36}"/>
              </a:ext>
            </a:extLst>
          </p:cNvPr>
          <p:cNvSpPr/>
          <p:nvPr/>
        </p:nvSpPr>
        <p:spPr>
          <a:xfrm>
            <a:off x="1192891" y="3665180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6" name="그래픽 115" descr="커서">
            <a:extLst>
              <a:ext uri="{FF2B5EF4-FFF2-40B4-BE49-F238E27FC236}">
                <a16:creationId xmlns:a16="http://schemas.microsoft.com/office/drawing/2014/main" id="{28D5BEC9-C067-4992-901C-5A390482E9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0035" y="3804927"/>
            <a:ext cx="610369" cy="61036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7F142FC-C0A2-4475-BB77-B2A36B4B452E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계정의 정보를 수정하는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7155575-C384-4BD9-830A-C412C793820F}"/>
              </a:ext>
            </a:extLst>
          </p:cNvPr>
          <p:cNvSpPr/>
          <p:nvPr/>
        </p:nvSpPr>
        <p:spPr>
          <a:xfrm>
            <a:off x="5083687" y="238337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EF50A0-74A0-485F-A656-4667141EB416}"/>
              </a:ext>
            </a:extLst>
          </p:cNvPr>
          <p:cNvSpPr txBox="1"/>
          <p:nvPr/>
        </p:nvSpPr>
        <p:spPr>
          <a:xfrm>
            <a:off x="8904565" y="1288403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8B52033-6BAE-40D4-9CAF-DC6DF3385B94}"/>
              </a:ext>
            </a:extLst>
          </p:cNvPr>
          <p:cNvSpPr txBox="1"/>
          <p:nvPr/>
        </p:nvSpPr>
        <p:spPr>
          <a:xfrm>
            <a:off x="9162497" y="1254829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수정할 정보를 입력하는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2FEF2A-AFB6-43F6-8063-9CBEFE59CCC7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</p:spTree>
    <p:extLst>
      <p:ext uri="{BB962C8B-B14F-4D97-AF65-F5344CB8AC3E}">
        <p14:creationId xmlns:p14="http://schemas.microsoft.com/office/powerpoint/2010/main" val="140109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김예찬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test2@naver.com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AEBB6F-344D-45B1-9ACD-47D05CA2EEF2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1ECB85-1783-461E-A679-522E168A90D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F02DC3-9EFD-46C2-964E-057C4469A4AA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52ADE0-6E6D-4682-90D8-B6EE67D3B8A5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85EEE01-207C-47FC-B1CF-44D6C1A83F85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0803BD-7100-484E-A88F-D73E86DF341B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88FB5A-7DF3-4D63-B91D-A602A3ABA87D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F42DD3-12EA-456D-8C84-34DADBA8FC92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B15FF-149C-466E-B9C8-6970CB917F66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19D2CAF-A04B-4374-AA7A-5976281F9CD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D7FF0E-6E73-4D7C-B10D-CBD418F938CC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434B53F-9CF8-49BE-8795-29CF642E4B05}"/>
              </a:ext>
            </a:extLst>
          </p:cNvPr>
          <p:cNvSpPr/>
          <p:nvPr/>
        </p:nvSpPr>
        <p:spPr>
          <a:xfrm>
            <a:off x="5082008" y="2419759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2" name="그래픽 121" descr="커서">
            <a:extLst>
              <a:ext uri="{FF2B5EF4-FFF2-40B4-BE49-F238E27FC236}">
                <a16:creationId xmlns:a16="http://schemas.microsoft.com/office/drawing/2014/main" id="{38BC61D0-93AE-49C8-B1EF-2B71A8FD1D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4912" y="3019589"/>
            <a:ext cx="610369" cy="610369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0BA981B-AA44-405D-9D1C-04D835FEA3F3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수정한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입력하는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99906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</a:t>
            </a:r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예찬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test2@naver.com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6AE843-0141-4F01-A248-B1768ED40F97}"/>
              </a:ext>
            </a:extLst>
          </p:cNvPr>
          <p:cNvSpPr txBox="1"/>
          <p:nvPr/>
        </p:nvSpPr>
        <p:spPr>
          <a:xfrm>
            <a:off x="3663939" y="379687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 확인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537FF0-88FB-4DCB-A4ED-4C649D999D5F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05AE5-2E49-4625-B8D4-16F83983C52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2CE6A2-A414-4A22-9B0B-5850B81ADEE3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0FC3F8-E3B5-42C4-82C0-2B7476D4BF2A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DAAABAB-BDD1-40E9-B1E8-8F294BF6E399}"/>
              </a:ext>
            </a:extLst>
          </p:cNvPr>
          <p:cNvSpPr/>
          <p:nvPr/>
        </p:nvSpPr>
        <p:spPr>
          <a:xfrm>
            <a:off x="5249878" y="3808396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437A9-F608-4982-890C-73C4B8AF2768}"/>
              </a:ext>
            </a:extLst>
          </p:cNvPr>
          <p:cNvSpPr txBox="1"/>
          <p:nvPr/>
        </p:nvSpPr>
        <p:spPr>
          <a:xfrm>
            <a:off x="5207464" y="3804040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26C4E4D-7A8E-49C0-8DF7-B21A65B70665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3E66F7-964A-417C-A6B1-DCAA78CDCA3C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C8DB66-5443-46D6-8F66-64E212DAED8A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CE8D8AF-6E56-4504-A7AF-310781FCA3C0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2743144-B908-433E-8912-1832DF02DD37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800BBE-43AE-4316-B37B-AA87FB94939A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10F64DD-0CFE-4D95-89B7-BE621B136857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89FD905-69FC-4519-BE67-DCFCD60C7E61}"/>
              </a:ext>
            </a:extLst>
          </p:cNvPr>
          <p:cNvSpPr/>
          <p:nvPr/>
        </p:nvSpPr>
        <p:spPr>
          <a:xfrm>
            <a:off x="5126737" y="328672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5" name="그래픽 124" descr="커서">
            <a:extLst>
              <a:ext uri="{FF2B5EF4-FFF2-40B4-BE49-F238E27FC236}">
                <a16:creationId xmlns:a16="http://schemas.microsoft.com/office/drawing/2014/main" id="{CF14100A-1AF6-4FD8-A118-626B5B1787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1132" y="3804927"/>
            <a:ext cx="610369" cy="61036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2BE43A88-AB07-4666-A298-2330AEBC6423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비밀번호를 변경하는 경우 비밀번호 재확인 란이 나타나 입력한 정보가 올바른 지 확인한다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B9242A7-862B-46DF-A7C5-6FA2C2F0C22B}"/>
              </a:ext>
            </a:extLst>
          </p:cNvPr>
          <p:cNvSpPr/>
          <p:nvPr/>
        </p:nvSpPr>
        <p:spPr>
          <a:xfrm>
            <a:off x="2200339" y="366884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193786-0CD3-4AC4-B7CB-FDE6405A418D}"/>
              </a:ext>
            </a:extLst>
          </p:cNvPr>
          <p:cNvSpPr txBox="1"/>
          <p:nvPr/>
        </p:nvSpPr>
        <p:spPr>
          <a:xfrm>
            <a:off x="8904565" y="127843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2B1BFA-26B7-4059-AC41-4D50AC180048}"/>
              </a:ext>
            </a:extLst>
          </p:cNvPr>
          <p:cNvSpPr txBox="1"/>
          <p:nvPr/>
        </p:nvSpPr>
        <p:spPr>
          <a:xfrm>
            <a:off x="9162497" y="1244865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정보를 변경한 후 확인 버튼을 눌러 정보를 변경한다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60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김예찬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447A9C-7E37-40C4-A721-428CE4670F86}"/>
              </a:ext>
            </a:extLst>
          </p:cNvPr>
          <p:cNvSpPr txBox="1"/>
          <p:nvPr/>
        </p:nvSpPr>
        <p:spPr>
          <a:xfrm>
            <a:off x="1079915" y="2682790"/>
            <a:ext cx="272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정보가 수정되었습니다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4FBA9D-6415-4C36-ACF3-54B7239797F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test2@naver.com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D79AB3-199C-4B18-8805-5ABEC338DF27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DDC61C-1C9D-4BD6-A00D-7A3C222D8AE9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BC3CA4-3364-411D-9019-1636F7332D3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0C1244-4FFC-4BA3-BB66-690FB4B0327C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315F19-A7C4-4157-A3F5-8FFCCF5CBC96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11DCD96-C598-4F6C-B654-2FD743E50EA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FC143AF-04F0-43A8-ABFD-9EB91997789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김예찬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96CE03-6544-4359-8E5B-8C701F6896B4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193887D-A6FC-47B4-92E1-5A1F9E1501E5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DAD818A-B407-45FF-8203-D4E7254BEC3A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D27C0FA-452B-4ED7-85C9-B14F5CD0370D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BC40CB-A5D6-49A6-9A91-B7CC85983982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32AFC16-6517-4B6F-A679-E32D84A9367C}"/>
              </a:ext>
            </a:extLst>
          </p:cNvPr>
          <p:cNvSpPr/>
          <p:nvPr/>
        </p:nvSpPr>
        <p:spPr>
          <a:xfrm>
            <a:off x="1038918" y="264649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1" name="그래픽 120" descr="커서">
            <a:extLst>
              <a:ext uri="{FF2B5EF4-FFF2-40B4-BE49-F238E27FC236}">
                <a16:creationId xmlns:a16="http://schemas.microsoft.com/office/drawing/2014/main" id="{4D980C0E-2EED-4F1C-9693-90DC8ED0A3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1132" y="3804927"/>
            <a:ext cx="610369" cy="61036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3D7ADFB6-43C5-4F5E-9632-79936C75BC73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정보가 정상적으로 변경된 경우 노출되는 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5EB60EB-68FD-4CAD-ACA9-E41B5F25E14E}"/>
              </a:ext>
            </a:extLst>
          </p:cNvPr>
          <p:cNvSpPr/>
          <p:nvPr/>
        </p:nvSpPr>
        <p:spPr>
          <a:xfrm>
            <a:off x="1038918" y="177216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32DF4E7-623B-4F41-AE85-6824CB569D55}"/>
              </a:ext>
            </a:extLst>
          </p:cNvPr>
          <p:cNvSpPr/>
          <p:nvPr/>
        </p:nvSpPr>
        <p:spPr>
          <a:xfrm>
            <a:off x="5068285" y="2457927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96CBDE6-C0ED-400A-A775-F0EFCE9463EB}"/>
              </a:ext>
            </a:extLst>
          </p:cNvPr>
          <p:cNvSpPr/>
          <p:nvPr/>
        </p:nvSpPr>
        <p:spPr>
          <a:xfrm>
            <a:off x="5078618" y="2906795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5F5EA83-4038-4A25-9E6F-2ED561272428}"/>
              </a:ext>
            </a:extLst>
          </p:cNvPr>
          <p:cNvSpPr txBox="1"/>
          <p:nvPr/>
        </p:nvSpPr>
        <p:spPr>
          <a:xfrm>
            <a:off x="8904565" y="1311717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EBFEBF5-522E-4B6B-9435-673EF5F13A4F}"/>
              </a:ext>
            </a:extLst>
          </p:cNvPr>
          <p:cNvSpPr txBox="1"/>
          <p:nvPr/>
        </p:nvSpPr>
        <p:spPr>
          <a:xfrm>
            <a:off x="9162497" y="1278143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정보가 정상적으로 수정된 경우 변경된 정보가 정상적으로 반영된 것을 확인할 수 있다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46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test2@naver.com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34F68B-D0FC-4ECA-B099-A20CDCEBCC6C}"/>
              </a:ext>
            </a:extLst>
          </p:cNvPr>
          <p:cNvSpPr txBox="1"/>
          <p:nvPr/>
        </p:nvSpPr>
        <p:spPr>
          <a:xfrm>
            <a:off x="1160616" y="2686377"/>
            <a:ext cx="222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중복된 </a:t>
            </a:r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email </a:t>
            </a:r>
            <a:r>
              <a:rPr lang="ko-KR" altLang="en-US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입니다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18311-E787-4652-BF70-FEE3D570C3D7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E2B115-8160-462E-B2DE-5D35EBA1E07C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E88FB6C-BA37-4F97-B661-021CD65A130C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D3F7B4-7A87-4316-80B6-3D67FB04CD5B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1066409-D4F1-469D-B0BC-B5512F0127E9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4D2F10-6566-442F-BBB8-B1505DD81B1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B260DC-37D8-439A-AD30-C4A68FD63D1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8EE094-5A43-47D0-80D0-5073A40DC380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C945079-5877-4D1C-8942-51EAD6CB18D5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6924B9C-9E74-461F-B895-F26112D7CDF7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D42292-3025-441D-B284-439FD1C880E0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DB3AD8F-507F-4067-B57D-5FCCD2E8B0B0}"/>
              </a:ext>
            </a:extLst>
          </p:cNvPr>
          <p:cNvSpPr/>
          <p:nvPr/>
        </p:nvSpPr>
        <p:spPr>
          <a:xfrm>
            <a:off x="1044489" y="263391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2" name="그래픽 121" descr="커서">
            <a:extLst>
              <a:ext uri="{FF2B5EF4-FFF2-40B4-BE49-F238E27FC236}">
                <a16:creationId xmlns:a16="http://schemas.microsoft.com/office/drawing/2014/main" id="{6AAE6109-9AD0-4849-BD26-4DC04B8B79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1132" y="3804927"/>
            <a:ext cx="610369" cy="610369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2748F3B7-7764-4524-9000-874251205749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이메일 정보에 오류가 있는 경우 노출되는 메시지</a:t>
            </a:r>
          </a:p>
        </p:txBody>
      </p:sp>
    </p:spTree>
    <p:extLst>
      <p:ext uri="{BB962C8B-B14F-4D97-AF65-F5344CB8AC3E}">
        <p14:creationId xmlns:p14="http://schemas.microsoft.com/office/powerpoint/2010/main" val="3637042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6AE843-0141-4F01-A248-B1768ED40F97}"/>
              </a:ext>
            </a:extLst>
          </p:cNvPr>
          <p:cNvSpPr txBox="1"/>
          <p:nvPr/>
        </p:nvSpPr>
        <p:spPr>
          <a:xfrm>
            <a:off x="3663939" y="379687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 확인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537FF0-88FB-4DCB-A4ED-4C649D999D5F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05AE5-2E49-4625-B8D4-16F83983C52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2CE6A2-A414-4A22-9B0B-5850B81ADEE3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0FC3F8-E3B5-42C4-82C0-2B7476D4BF2A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DAAABAB-BDD1-40E9-B1E8-8F294BF6E399}"/>
              </a:ext>
            </a:extLst>
          </p:cNvPr>
          <p:cNvSpPr/>
          <p:nvPr/>
        </p:nvSpPr>
        <p:spPr>
          <a:xfrm>
            <a:off x="5249878" y="3808396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437A9-F608-4982-890C-73C4B8AF2768}"/>
              </a:ext>
            </a:extLst>
          </p:cNvPr>
          <p:cNvSpPr txBox="1"/>
          <p:nvPr/>
        </p:nvSpPr>
        <p:spPr>
          <a:xfrm>
            <a:off x="5207464" y="3804040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A55972-6639-4A69-8B69-C82F83B6F29E}"/>
              </a:ext>
            </a:extLst>
          </p:cNvPr>
          <p:cNvSpPr txBox="1"/>
          <p:nvPr/>
        </p:nvSpPr>
        <p:spPr>
          <a:xfrm>
            <a:off x="1160616" y="2686377"/>
            <a:ext cx="2337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비밀번호가 일치하지 않습니다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9155F15-5C1D-443A-B0A4-83DBED21051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6CF9A6-6802-4EAC-B5C5-267535634A36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F35EFD-514D-49C8-9F0D-EEDDA908A6C6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9D242E-EC53-41AB-BB54-39C027D9B331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B3C9792-6084-426B-AE7F-DC06EAA7DB14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3C8EC44-2CCE-49D0-A0AA-9314F1667DDD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397FC6-D578-4737-90F8-9D5DF7D6EEB0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699273-463B-4F79-87EF-768B129153FE}"/>
              </a:ext>
            </a:extLst>
          </p:cNvPr>
          <p:cNvSpPr/>
          <p:nvPr/>
        </p:nvSpPr>
        <p:spPr>
          <a:xfrm>
            <a:off x="1044489" y="263391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1" name="그래픽 130" descr="커서">
            <a:extLst>
              <a:ext uri="{FF2B5EF4-FFF2-40B4-BE49-F238E27FC236}">
                <a16:creationId xmlns:a16="http://schemas.microsoft.com/office/drawing/2014/main" id="{CC555026-FCE9-4AEF-9151-555598256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1132" y="3804927"/>
            <a:ext cx="610369" cy="61036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C766CE8-824D-4CA9-A92D-4FE6F8CDACB9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비밀번호에 오류가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있는 경우 노출되는 에러 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25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26892-9382-424F-99D7-F325C037685A}"/>
              </a:ext>
            </a:extLst>
          </p:cNvPr>
          <p:cNvSpPr txBox="1"/>
          <p:nvPr/>
        </p:nvSpPr>
        <p:spPr>
          <a:xfrm>
            <a:off x="760021" y="688769"/>
            <a:ext cx="14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 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9F632-7B24-46B3-98A3-6BF52426563A}"/>
              </a:ext>
            </a:extLst>
          </p:cNvPr>
          <p:cNvSpPr txBox="1"/>
          <p:nvPr/>
        </p:nvSpPr>
        <p:spPr>
          <a:xfrm>
            <a:off x="1648073" y="1583921"/>
            <a:ext cx="3238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Storyboard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15B19-5B6D-4AB6-8450-73B87469D84E}"/>
              </a:ext>
            </a:extLst>
          </p:cNvPr>
          <p:cNvSpPr txBox="1"/>
          <p:nvPr/>
        </p:nvSpPr>
        <p:spPr>
          <a:xfrm>
            <a:off x="2711450" y="2339717"/>
            <a:ext cx="1111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1) Main 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FC94-6F6D-4C2D-A1C9-E9013936F1DD}"/>
              </a:ext>
            </a:extLst>
          </p:cNvPr>
          <p:cNvSpPr txBox="1"/>
          <p:nvPr/>
        </p:nvSpPr>
        <p:spPr>
          <a:xfrm>
            <a:off x="2974298" y="2729462"/>
            <a:ext cx="1763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D9D22-A8EF-491F-90B3-FC0FFBEB5B99}"/>
              </a:ext>
            </a:extLst>
          </p:cNvPr>
          <p:cNvSpPr txBox="1"/>
          <p:nvPr/>
        </p:nvSpPr>
        <p:spPr>
          <a:xfrm>
            <a:off x="2967948" y="3042539"/>
            <a:ext cx="1806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E1D16-526C-47E2-A2A3-593F01472AC6}"/>
              </a:ext>
            </a:extLst>
          </p:cNvPr>
          <p:cNvSpPr txBox="1"/>
          <p:nvPr/>
        </p:nvSpPr>
        <p:spPr>
          <a:xfrm>
            <a:off x="4657632" y="2335755"/>
            <a:ext cx="1908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2) Student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E5349-43B6-40E4-9B18-4103B0E65BF9}"/>
              </a:ext>
            </a:extLst>
          </p:cNvPr>
          <p:cNvSpPr txBox="1"/>
          <p:nvPr/>
        </p:nvSpPr>
        <p:spPr>
          <a:xfrm>
            <a:off x="1648073" y="4319972"/>
            <a:ext cx="3238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End of Documents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04BB6-BA9D-49A8-8206-EF9E76BC1CAB}"/>
              </a:ext>
            </a:extLst>
          </p:cNvPr>
          <p:cNvSpPr txBox="1"/>
          <p:nvPr/>
        </p:nvSpPr>
        <p:spPr>
          <a:xfrm>
            <a:off x="5212386" y="2729462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My profile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89FBB-3D37-439F-905E-5A437C7FA4BF}"/>
              </a:ext>
            </a:extLst>
          </p:cNvPr>
          <p:cNvSpPr txBox="1"/>
          <p:nvPr/>
        </p:nvSpPr>
        <p:spPr>
          <a:xfrm>
            <a:off x="2967948" y="3365374"/>
            <a:ext cx="1806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(3)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831BB-9807-41ED-BAF6-DB25752121E3}"/>
              </a:ext>
            </a:extLst>
          </p:cNvPr>
          <p:cNvSpPr txBox="1"/>
          <p:nvPr/>
        </p:nvSpPr>
        <p:spPr>
          <a:xfrm>
            <a:off x="5212386" y="3044554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(2) Exam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BAFB3-BF10-4EB3-A5A7-9FF222CDE8F3}"/>
              </a:ext>
            </a:extLst>
          </p:cNvPr>
          <p:cNvSpPr txBox="1"/>
          <p:nvPr/>
        </p:nvSpPr>
        <p:spPr>
          <a:xfrm>
            <a:off x="5212386" y="3359646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(3) About us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499BA-E729-4223-B4C5-0B03B64FC725}"/>
              </a:ext>
            </a:extLst>
          </p:cNvPr>
          <p:cNvSpPr txBox="1"/>
          <p:nvPr/>
        </p:nvSpPr>
        <p:spPr>
          <a:xfrm>
            <a:off x="6743700" y="2335755"/>
            <a:ext cx="1908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3) Teacher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2EEB0-4BB5-4DC2-AE55-22564D94E6AF}"/>
              </a:ext>
            </a:extLst>
          </p:cNvPr>
          <p:cNvSpPr txBox="1"/>
          <p:nvPr/>
        </p:nvSpPr>
        <p:spPr>
          <a:xfrm>
            <a:off x="8829768" y="2335755"/>
            <a:ext cx="1908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4) Admin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9150A-7E49-41A2-81BC-8CED53598A0D}"/>
              </a:ext>
            </a:extLst>
          </p:cNvPr>
          <p:cNvSpPr txBox="1"/>
          <p:nvPr/>
        </p:nvSpPr>
        <p:spPr>
          <a:xfrm>
            <a:off x="7218986" y="2729462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0360E-6894-406F-A4EF-4D7D3F1BD9AF}"/>
              </a:ext>
            </a:extLst>
          </p:cNvPr>
          <p:cNvSpPr txBox="1"/>
          <p:nvPr/>
        </p:nvSpPr>
        <p:spPr>
          <a:xfrm>
            <a:off x="7218986" y="3044554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</a:t>
            </a:r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3CFF0-5F3D-4FD1-839C-50E9F3E3CDE8}"/>
              </a:ext>
            </a:extLst>
          </p:cNvPr>
          <p:cNvSpPr txBox="1"/>
          <p:nvPr/>
        </p:nvSpPr>
        <p:spPr>
          <a:xfrm>
            <a:off x="7218986" y="3359645"/>
            <a:ext cx="1353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(3)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24B3F-EE35-45F6-B1E7-898FD02032CE}"/>
              </a:ext>
            </a:extLst>
          </p:cNvPr>
          <p:cNvSpPr txBox="1"/>
          <p:nvPr/>
        </p:nvSpPr>
        <p:spPr>
          <a:xfrm>
            <a:off x="9319302" y="2729462"/>
            <a:ext cx="2390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Student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management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C2D7E3-5D55-472A-950D-6D2BE0CDD7B5}"/>
              </a:ext>
            </a:extLst>
          </p:cNvPr>
          <p:cNvSpPr txBox="1"/>
          <p:nvPr/>
        </p:nvSpPr>
        <p:spPr>
          <a:xfrm>
            <a:off x="9319302" y="3058143"/>
            <a:ext cx="2390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(2) Teacher management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53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46313D2-6F98-46F5-A139-104B2A5F7ABB}"/>
              </a:ext>
            </a:extLst>
          </p:cNvPr>
          <p:cNvSpPr/>
          <p:nvPr/>
        </p:nvSpPr>
        <p:spPr>
          <a:xfrm>
            <a:off x="5249878" y="2528223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39FD5C8-C2A2-4409-BEC4-73775E5EDF2D}"/>
              </a:ext>
            </a:extLst>
          </p:cNvPr>
          <p:cNvSpPr/>
          <p:nvPr/>
        </p:nvSpPr>
        <p:spPr>
          <a:xfrm>
            <a:off x="5249878" y="2947450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F99DE79-4DCB-4B34-A742-DC1D0E6C5D81}"/>
              </a:ext>
            </a:extLst>
          </p:cNvPr>
          <p:cNvSpPr/>
          <p:nvPr/>
        </p:nvSpPr>
        <p:spPr>
          <a:xfrm>
            <a:off x="5249878" y="3380424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6AE843-0141-4F01-A248-B1768ED40F97}"/>
              </a:ext>
            </a:extLst>
          </p:cNvPr>
          <p:cNvSpPr txBox="1"/>
          <p:nvPr/>
        </p:nvSpPr>
        <p:spPr>
          <a:xfrm>
            <a:off x="3663939" y="379687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 확인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537FF0-88FB-4DCB-A4ED-4C649D999D5F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정보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05AE5-2E49-4625-B8D4-16F83983C528}"/>
              </a:ext>
            </a:extLst>
          </p:cNvPr>
          <p:cNvSpPr txBox="1"/>
          <p:nvPr/>
        </p:nvSpPr>
        <p:spPr>
          <a:xfrm>
            <a:off x="3689745" y="2502079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2CE6A2-A414-4A22-9B0B-5850B81ADEE3}"/>
              </a:ext>
            </a:extLst>
          </p:cNvPr>
          <p:cNvSpPr txBox="1"/>
          <p:nvPr/>
        </p:nvSpPr>
        <p:spPr>
          <a:xfrm>
            <a:off x="3682839" y="2939815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0FC3F8-E3B5-42C4-82C0-2B7476D4BF2A}"/>
              </a:ext>
            </a:extLst>
          </p:cNvPr>
          <p:cNvSpPr txBox="1"/>
          <p:nvPr/>
        </p:nvSpPr>
        <p:spPr>
          <a:xfrm>
            <a:off x="3679642" y="3378396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DAAABAB-BDD1-40E9-B1E8-8F294BF6E399}"/>
              </a:ext>
            </a:extLst>
          </p:cNvPr>
          <p:cNvSpPr/>
          <p:nvPr/>
        </p:nvSpPr>
        <p:spPr>
          <a:xfrm>
            <a:off x="5249878" y="3808396"/>
            <a:ext cx="2268171" cy="375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437A9-F608-4982-890C-73C4B8AF2768}"/>
              </a:ext>
            </a:extLst>
          </p:cNvPr>
          <p:cNvSpPr txBox="1"/>
          <p:nvPr/>
        </p:nvSpPr>
        <p:spPr>
          <a:xfrm>
            <a:off x="5207464" y="3804040"/>
            <a:ext cx="221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</a:t>
            </a:r>
            <a:endParaRPr lang="ko-KR" altLang="en-US" sz="2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A55972-6639-4A69-8B69-C82F83B6F29E}"/>
              </a:ext>
            </a:extLst>
          </p:cNvPr>
          <p:cNvSpPr txBox="1"/>
          <p:nvPr/>
        </p:nvSpPr>
        <p:spPr>
          <a:xfrm>
            <a:off x="1170382" y="2577600"/>
            <a:ext cx="2337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비밀번호를 </a:t>
            </a:r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</a:t>
            </a:r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글자 이상 </a:t>
            </a:r>
            <a:b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입력해 주세요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9A4B9E9-9F34-45CA-BF28-2B6917DF0435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401A67-8754-450A-81E8-82A4D8E335B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A2DCFAD-A356-42D5-BE0C-5F787F7BF733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689942D-2C4D-4489-92DF-5C3FB26AB2AD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CCCCB2-A668-4139-9CF3-E2B5634E29AC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B7EE096-6A95-423F-B479-127D644B6F48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66F094-45F9-41D9-936D-0A52E35AB3F5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EAE7CD2-AC1B-4280-86D9-BF1550C3D6D7}"/>
              </a:ext>
            </a:extLst>
          </p:cNvPr>
          <p:cNvSpPr/>
          <p:nvPr/>
        </p:nvSpPr>
        <p:spPr>
          <a:xfrm>
            <a:off x="1044489" y="263391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1" name="그래픽 130" descr="커서">
            <a:extLst>
              <a:ext uri="{FF2B5EF4-FFF2-40B4-BE49-F238E27FC236}">
                <a16:creationId xmlns:a16="http://schemas.microsoft.com/office/drawing/2014/main" id="{94213A0F-16D1-4B2C-B7D7-A8CBAF08EB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1132" y="3804927"/>
            <a:ext cx="610369" cy="61036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1EDFAA5-A106-47FC-8F0F-5E738EA7D2AF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비밀번호에 오류가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있는 경우 노출되는 에러 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892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5CD559C-87D2-41E4-A87D-BC0690189721}"/>
              </a:ext>
            </a:extLst>
          </p:cNvPr>
          <p:cNvSpPr txBox="1"/>
          <p:nvPr/>
        </p:nvSpPr>
        <p:spPr>
          <a:xfrm>
            <a:off x="1463413" y="42097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E43651-A027-43AD-8EAC-C5782A56B190}"/>
              </a:ext>
            </a:extLst>
          </p:cNvPr>
          <p:cNvSpPr txBox="1"/>
          <p:nvPr/>
        </p:nvSpPr>
        <p:spPr>
          <a:xfrm>
            <a:off x="1902423" y="4267524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5E2FBD-D364-424E-BB4B-0E98B8BA1F05}"/>
              </a:ext>
            </a:extLst>
          </p:cNvPr>
          <p:cNvSpPr txBox="1"/>
          <p:nvPr/>
        </p:nvSpPr>
        <p:spPr>
          <a:xfrm>
            <a:off x="3028587" y="42070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6" name="그래픽 135" descr="링크">
            <a:extLst>
              <a:ext uri="{FF2B5EF4-FFF2-40B4-BE49-F238E27FC236}">
                <a16:creationId xmlns:a16="http://schemas.microsoft.com/office/drawing/2014/main" id="{F091A659-014C-45A1-9C15-7376B44117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165799"/>
            <a:ext cx="371362" cy="371362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9FF50A8-6F59-4B3F-90C2-BCF240812B03}"/>
              </a:ext>
            </a:extLst>
          </p:cNvPr>
          <p:cNvSpPr/>
          <p:nvPr/>
        </p:nvSpPr>
        <p:spPr>
          <a:xfrm>
            <a:off x="5137681" y="42149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D2DEFC7-BF7A-4EE6-ADB1-FE20DCF194FE}"/>
              </a:ext>
            </a:extLst>
          </p:cNvPr>
          <p:cNvSpPr/>
          <p:nvPr/>
        </p:nvSpPr>
        <p:spPr>
          <a:xfrm>
            <a:off x="5177243" y="4247775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B31B83-A26E-4DEA-861F-0B396A5696EB}"/>
              </a:ext>
            </a:extLst>
          </p:cNvPr>
          <p:cNvSpPr txBox="1"/>
          <p:nvPr/>
        </p:nvSpPr>
        <p:spPr>
          <a:xfrm>
            <a:off x="5017555" y="41998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963516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982130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96080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919560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968756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5001536"/>
            <a:ext cx="761913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94988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702397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773452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699683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658441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707637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3" y="5740417"/>
            <a:ext cx="554066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17555" y="5692459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pic>
        <p:nvPicPr>
          <p:cNvPr id="127" name="그래픽 126" descr="커서">
            <a:extLst>
              <a:ext uri="{FF2B5EF4-FFF2-40B4-BE49-F238E27FC236}">
                <a16:creationId xmlns:a16="http://schemas.microsoft.com/office/drawing/2014/main" id="{480992E3-6A07-4BC2-BFF2-2545C48CD2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8538" y="2626711"/>
            <a:ext cx="610369" cy="61036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AB6E24F-B90E-4E82-A639-E4305D20A008}"/>
              </a:ext>
            </a:extLst>
          </p:cNvPr>
          <p:cNvSpPr txBox="1"/>
          <p:nvPr/>
        </p:nvSpPr>
        <p:spPr>
          <a:xfrm>
            <a:off x="5370779" y="174449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9897B2A-07FA-48B9-8D8B-3D704CED8B5D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AF95201-10C6-406A-A9A3-5A40BEFCAB17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94CD403-F9AA-492D-9898-9C6FCFFB9111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0BEC891-2184-41E4-A804-BBBD2A157E46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FAD2E0-B7D8-4480-82EC-DE4E9628CF06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변경할 비밀번호에 오류가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있는 경우 노출되는 에러 메시지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288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460108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풀이 결과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5CD559C-87D2-41E4-A87D-BC0690189721}"/>
              </a:ext>
            </a:extLst>
          </p:cNvPr>
          <p:cNvSpPr txBox="1"/>
          <p:nvPr/>
        </p:nvSpPr>
        <p:spPr>
          <a:xfrm>
            <a:off x="1463413" y="42097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E43651-A027-43AD-8EAC-C5782A56B190}"/>
              </a:ext>
            </a:extLst>
          </p:cNvPr>
          <p:cNvSpPr txBox="1"/>
          <p:nvPr/>
        </p:nvSpPr>
        <p:spPr>
          <a:xfrm>
            <a:off x="1902423" y="4267524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5E2FBD-D364-424E-BB4B-0E98B8BA1F05}"/>
              </a:ext>
            </a:extLst>
          </p:cNvPr>
          <p:cNvSpPr txBox="1"/>
          <p:nvPr/>
        </p:nvSpPr>
        <p:spPr>
          <a:xfrm>
            <a:off x="3028587" y="42070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‘20.04.20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6" name="그래픽 135" descr="링크">
            <a:extLst>
              <a:ext uri="{FF2B5EF4-FFF2-40B4-BE49-F238E27FC236}">
                <a16:creationId xmlns:a16="http://schemas.microsoft.com/office/drawing/2014/main" id="{F091A659-014C-45A1-9C15-7376B44117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165799"/>
            <a:ext cx="371362" cy="371362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9FF50A8-6F59-4B3F-90C2-BCF240812B03}"/>
              </a:ext>
            </a:extLst>
          </p:cNvPr>
          <p:cNvSpPr/>
          <p:nvPr/>
        </p:nvSpPr>
        <p:spPr>
          <a:xfrm>
            <a:off x="5137681" y="42149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D2DEFC7-BF7A-4EE6-ADB1-FE20DCF194FE}"/>
              </a:ext>
            </a:extLst>
          </p:cNvPr>
          <p:cNvSpPr/>
          <p:nvPr/>
        </p:nvSpPr>
        <p:spPr>
          <a:xfrm>
            <a:off x="5177243" y="4247775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B31B83-A26E-4DEA-861F-0B396A5696EB}"/>
              </a:ext>
            </a:extLst>
          </p:cNvPr>
          <p:cNvSpPr txBox="1"/>
          <p:nvPr/>
        </p:nvSpPr>
        <p:spPr>
          <a:xfrm>
            <a:off x="5017555" y="41998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963516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982130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96080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‘20.04.24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919560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968756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5001536"/>
            <a:ext cx="1063891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94988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19/20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702397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773452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699683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658441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707637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2" y="5740417"/>
            <a:ext cx="1124742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49409" y="570763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A38E287-D141-45D4-A3C6-AAE7859D047A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D7B539F-0A91-4C1B-ACEB-8A46362E2103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pic>
        <p:nvPicPr>
          <p:cNvPr id="116" name="그래픽 115" descr="커서">
            <a:extLst>
              <a:ext uri="{FF2B5EF4-FFF2-40B4-BE49-F238E27FC236}">
                <a16:creationId xmlns:a16="http://schemas.microsoft.com/office/drawing/2014/main" id="{5453DB03-9462-4363-94E6-036AB6DA6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6313" y="4951831"/>
            <a:ext cx="610369" cy="61036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EFC43A0-96CD-4EF5-ABF8-CC669FC8A7CE}"/>
              </a:ext>
            </a:extLst>
          </p:cNvPr>
          <p:cNvSpPr txBox="1"/>
          <p:nvPr/>
        </p:nvSpPr>
        <p:spPr>
          <a:xfrm>
            <a:off x="5370779" y="174449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7022EA-67AD-4AFE-983E-FEF853EB0504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CAAD0B6-1D44-4E44-86E4-81E4130FFA3A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BCB424-50A5-4C99-AFFE-DC32454895D7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80AA8B-7030-4497-885F-01F60C2FB0F4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703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918045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26708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49417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512788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49146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450218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499414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4532194"/>
            <a:ext cx="761913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480539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03474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2330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30411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2303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189099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2382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3" y="5271075"/>
            <a:ext cx="554066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17555" y="52231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5772412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3FC21C-D264-44DB-BFAA-A6F50A05F56A}"/>
              </a:ext>
            </a:extLst>
          </p:cNvPr>
          <p:cNvSpPr txBox="1"/>
          <p:nvPr/>
        </p:nvSpPr>
        <p:spPr>
          <a:xfrm>
            <a:off x="1463413" y="591067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9361DA-F45A-4406-8D94-A0570E2ADE49}"/>
              </a:ext>
            </a:extLst>
          </p:cNvPr>
          <p:cNvSpPr txBox="1"/>
          <p:nvPr/>
        </p:nvSpPr>
        <p:spPr>
          <a:xfrm>
            <a:off x="1934145" y="598173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84A8ED-2220-4141-91CF-FDB5CC886C60}"/>
              </a:ext>
            </a:extLst>
          </p:cNvPr>
          <p:cNvSpPr txBox="1"/>
          <p:nvPr/>
        </p:nvSpPr>
        <p:spPr>
          <a:xfrm>
            <a:off x="3028587" y="590796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6" name="그래픽 115" descr="링크">
            <a:extLst>
              <a:ext uri="{FF2B5EF4-FFF2-40B4-BE49-F238E27FC236}">
                <a16:creationId xmlns:a16="http://schemas.microsoft.com/office/drawing/2014/main" id="{EDFB530B-89E3-4C79-8F9E-EA6E2518AD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66719"/>
            <a:ext cx="371362" cy="371362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CF39DE5-CE99-40B6-AB20-A8F0086C6C70}"/>
              </a:ext>
            </a:extLst>
          </p:cNvPr>
          <p:cNvSpPr/>
          <p:nvPr/>
        </p:nvSpPr>
        <p:spPr>
          <a:xfrm>
            <a:off x="5137681" y="591591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89F58E2-55DC-4955-954F-C7166F3EFCDA}"/>
              </a:ext>
            </a:extLst>
          </p:cNvPr>
          <p:cNvSpPr/>
          <p:nvPr/>
        </p:nvSpPr>
        <p:spPr>
          <a:xfrm>
            <a:off x="5177243" y="5947730"/>
            <a:ext cx="987087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FEBE2C-E6A4-4481-93C6-3672E61384B6}"/>
              </a:ext>
            </a:extLst>
          </p:cNvPr>
          <p:cNvSpPr txBox="1"/>
          <p:nvPr/>
        </p:nvSpPr>
        <p:spPr>
          <a:xfrm>
            <a:off x="5038739" y="5896075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17/20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A046B9-185E-4B4B-A07B-D23A1B1930A4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353B854-D8FF-47E9-B106-AC25F54FF52C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A348F7C-8C7F-4AF5-82EB-E72BA721AD96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2E6925-EBED-4FED-BD23-AAF96D169B9B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8F4A3F-4444-4F51-8B56-110452FC92A1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결과를 확인 할 수 있는 화면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5" name="그래픽 134" descr="커서">
            <a:extLst>
              <a:ext uri="{FF2B5EF4-FFF2-40B4-BE49-F238E27FC236}">
                <a16:creationId xmlns:a16="http://schemas.microsoft.com/office/drawing/2014/main" id="{C9670EFF-D1A7-47CA-8E65-DC99A8473A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24022" y="5290659"/>
            <a:ext cx="610369" cy="610369"/>
          </a:xfrm>
          <a:prstGeom prst="rect">
            <a:avLst/>
          </a:prstGeom>
        </p:spPr>
      </p:pic>
      <p:sp>
        <p:nvSpPr>
          <p:cNvPr id="136" name="타원 135">
            <a:extLst>
              <a:ext uri="{FF2B5EF4-FFF2-40B4-BE49-F238E27FC236}">
                <a16:creationId xmlns:a16="http://schemas.microsoft.com/office/drawing/2014/main" id="{E6BC4F42-6A7A-49ED-B904-6B27A33A5723}"/>
              </a:ext>
            </a:extLst>
          </p:cNvPr>
          <p:cNvSpPr/>
          <p:nvPr/>
        </p:nvSpPr>
        <p:spPr>
          <a:xfrm>
            <a:off x="7225591" y="343816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2243E3-2983-4385-8FB2-22AC4A53B62F}"/>
              </a:ext>
            </a:extLst>
          </p:cNvPr>
          <p:cNvSpPr txBox="1"/>
          <p:nvPr/>
        </p:nvSpPr>
        <p:spPr>
          <a:xfrm>
            <a:off x="5370779" y="174449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903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3F5BBA-5B76-4985-B722-ED7DF7EBD0B2}"/>
              </a:ext>
            </a:extLst>
          </p:cNvPr>
          <p:cNvSpPr txBox="1"/>
          <p:nvPr/>
        </p:nvSpPr>
        <p:spPr>
          <a:xfrm>
            <a:off x="1430338" y="365465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EBBB6E-7D1A-4CF9-8F82-5AE834742A54}"/>
              </a:ext>
            </a:extLst>
          </p:cNvPr>
          <p:cNvSpPr txBox="1"/>
          <p:nvPr/>
        </p:nvSpPr>
        <p:spPr>
          <a:xfrm>
            <a:off x="2204259" y="3643530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622EDB-2375-4CFE-9D96-ACF2F57CA13A}"/>
              </a:ext>
            </a:extLst>
          </p:cNvPr>
          <p:cNvSpPr txBox="1"/>
          <p:nvPr/>
        </p:nvSpPr>
        <p:spPr>
          <a:xfrm>
            <a:off x="3084971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1C2699-010B-41E7-8656-DAB20DB72B5B}"/>
              </a:ext>
            </a:extLst>
          </p:cNvPr>
          <p:cNvSpPr txBox="1"/>
          <p:nvPr/>
        </p:nvSpPr>
        <p:spPr>
          <a:xfrm>
            <a:off x="4742909" y="364353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918045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26708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574BF-5A31-4C9B-8882-B8D0616C0A70}"/>
              </a:ext>
            </a:extLst>
          </p:cNvPr>
          <p:cNvSpPr txBox="1"/>
          <p:nvPr/>
        </p:nvSpPr>
        <p:spPr>
          <a:xfrm>
            <a:off x="1463413" y="449417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F34D0F-4D1C-41EF-AA8C-4B9C4F3B94AE}"/>
              </a:ext>
            </a:extLst>
          </p:cNvPr>
          <p:cNvSpPr txBox="1"/>
          <p:nvPr/>
        </p:nvSpPr>
        <p:spPr>
          <a:xfrm>
            <a:off x="1910653" y="4512788"/>
            <a:ext cx="1588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의존성 주입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8C5F5A-5677-43F4-B8E1-73D2FE7AE59A}"/>
              </a:ext>
            </a:extLst>
          </p:cNvPr>
          <p:cNvSpPr txBox="1"/>
          <p:nvPr/>
        </p:nvSpPr>
        <p:spPr>
          <a:xfrm>
            <a:off x="3028587" y="449146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6" name="그래픽 145" descr="링크">
            <a:extLst>
              <a:ext uri="{FF2B5EF4-FFF2-40B4-BE49-F238E27FC236}">
                <a16:creationId xmlns:a16="http://schemas.microsoft.com/office/drawing/2014/main" id="{F78A450F-F57B-4553-A1F8-981E8B9C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4450218"/>
            <a:ext cx="371362" cy="371362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D4643EC6-7E49-494C-B8F4-232B76D0758C}"/>
              </a:ext>
            </a:extLst>
          </p:cNvPr>
          <p:cNvSpPr/>
          <p:nvPr/>
        </p:nvSpPr>
        <p:spPr>
          <a:xfrm>
            <a:off x="5137681" y="4499414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706724D1-BAB9-4B8D-95C4-A8511A70B6D4}"/>
              </a:ext>
            </a:extLst>
          </p:cNvPr>
          <p:cNvSpPr/>
          <p:nvPr/>
        </p:nvSpPr>
        <p:spPr>
          <a:xfrm>
            <a:off x="5177243" y="4532194"/>
            <a:ext cx="761913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E451CE-18C5-4453-B9FF-2A9FC125F232}"/>
              </a:ext>
            </a:extLst>
          </p:cNvPr>
          <p:cNvSpPr txBox="1"/>
          <p:nvPr/>
        </p:nvSpPr>
        <p:spPr>
          <a:xfrm>
            <a:off x="5038739" y="4480539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03474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46B75-BC46-4E87-BB48-7494E9A36E20}"/>
              </a:ext>
            </a:extLst>
          </p:cNvPr>
          <p:cNvSpPr txBox="1"/>
          <p:nvPr/>
        </p:nvSpPr>
        <p:spPr>
          <a:xfrm>
            <a:off x="1463413" y="52330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EA60D1-C1F3-488E-8F58-EFFE3EA477F5}"/>
              </a:ext>
            </a:extLst>
          </p:cNvPr>
          <p:cNvSpPr txBox="1"/>
          <p:nvPr/>
        </p:nvSpPr>
        <p:spPr>
          <a:xfrm>
            <a:off x="1934145" y="530411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FE255F-EB5A-4993-9FEA-33084B0BB2C6}"/>
              </a:ext>
            </a:extLst>
          </p:cNvPr>
          <p:cNvSpPr txBox="1"/>
          <p:nvPr/>
        </p:nvSpPr>
        <p:spPr>
          <a:xfrm>
            <a:off x="3028587" y="523034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9" name="그래픽 178" descr="링크">
            <a:extLst>
              <a:ext uri="{FF2B5EF4-FFF2-40B4-BE49-F238E27FC236}">
                <a16:creationId xmlns:a16="http://schemas.microsoft.com/office/drawing/2014/main" id="{7D2419C3-A4B6-413E-88BC-C2701FDE7A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5571" y="5189099"/>
            <a:ext cx="371362" cy="371362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4348178-E124-4C18-B435-5AB4BE2469DF}"/>
              </a:ext>
            </a:extLst>
          </p:cNvPr>
          <p:cNvSpPr/>
          <p:nvPr/>
        </p:nvSpPr>
        <p:spPr>
          <a:xfrm>
            <a:off x="5137681" y="523829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E410E76-86F6-48BB-BEB7-4380F8A3759A}"/>
              </a:ext>
            </a:extLst>
          </p:cNvPr>
          <p:cNvSpPr/>
          <p:nvPr/>
        </p:nvSpPr>
        <p:spPr>
          <a:xfrm>
            <a:off x="5177243" y="5271075"/>
            <a:ext cx="554066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AADAAF-D639-4052-88FC-6794EED74702}"/>
              </a:ext>
            </a:extLst>
          </p:cNvPr>
          <p:cNvSpPr txBox="1"/>
          <p:nvPr/>
        </p:nvSpPr>
        <p:spPr>
          <a:xfrm>
            <a:off x="5017555" y="5223117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5772412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3FC21C-D264-44DB-BFAA-A6F50A05F56A}"/>
              </a:ext>
            </a:extLst>
          </p:cNvPr>
          <p:cNvSpPr txBox="1"/>
          <p:nvPr/>
        </p:nvSpPr>
        <p:spPr>
          <a:xfrm>
            <a:off x="1463413" y="591067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9361DA-F45A-4406-8D94-A0570E2ADE49}"/>
              </a:ext>
            </a:extLst>
          </p:cNvPr>
          <p:cNvSpPr txBox="1"/>
          <p:nvPr/>
        </p:nvSpPr>
        <p:spPr>
          <a:xfrm>
            <a:off x="1934145" y="5981730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84A8ED-2220-4141-91CF-FDB5CC886C60}"/>
              </a:ext>
            </a:extLst>
          </p:cNvPr>
          <p:cNvSpPr txBox="1"/>
          <p:nvPr/>
        </p:nvSpPr>
        <p:spPr>
          <a:xfrm>
            <a:off x="3028587" y="5907961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‘20.06.01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6" name="그래픽 115" descr="링크">
            <a:extLst>
              <a:ext uri="{FF2B5EF4-FFF2-40B4-BE49-F238E27FC236}">
                <a16:creationId xmlns:a16="http://schemas.microsoft.com/office/drawing/2014/main" id="{EDFB530B-89E3-4C79-8F9E-EA6E2518AD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66719"/>
            <a:ext cx="371362" cy="371362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CF39DE5-CE99-40B6-AB20-A8F0086C6C70}"/>
              </a:ext>
            </a:extLst>
          </p:cNvPr>
          <p:cNvSpPr/>
          <p:nvPr/>
        </p:nvSpPr>
        <p:spPr>
          <a:xfrm>
            <a:off x="5137681" y="5915915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89F58E2-55DC-4955-954F-C7166F3EFCDA}"/>
              </a:ext>
            </a:extLst>
          </p:cNvPr>
          <p:cNvSpPr/>
          <p:nvPr/>
        </p:nvSpPr>
        <p:spPr>
          <a:xfrm>
            <a:off x="5177243" y="5947730"/>
            <a:ext cx="987087" cy="2392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FEBE2C-E6A4-4481-93C6-3672E61384B6}"/>
              </a:ext>
            </a:extLst>
          </p:cNvPr>
          <p:cNvSpPr txBox="1"/>
          <p:nvPr/>
        </p:nvSpPr>
        <p:spPr>
          <a:xfrm>
            <a:off x="5038739" y="5896075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17/20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78129-73A8-478C-996F-D8A77128EDDF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117E318-0A54-445F-AB30-F49F76ECF325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15AEB93-BB35-4859-AD9C-04D80697B15F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26972B-D3A1-4050-8104-151BF0AC4B44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http://projectBtoB.com/user/${usercode}/profile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15392F-0A99-47F0-B72A-B646B49B0799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관련 페이지로 이동할 수 있는 링크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7" name="그래픽 136" descr="커서">
            <a:extLst>
              <a:ext uri="{FF2B5EF4-FFF2-40B4-BE49-F238E27FC236}">
                <a16:creationId xmlns:a16="http://schemas.microsoft.com/office/drawing/2014/main" id="{C86192B6-BB36-469A-8CAF-EF61F76C75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4428" y="5307663"/>
            <a:ext cx="610369" cy="610369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46E73CD-A347-481F-94A3-867D73823533}"/>
              </a:ext>
            </a:extLst>
          </p:cNvPr>
          <p:cNvSpPr/>
          <p:nvPr/>
        </p:nvSpPr>
        <p:spPr>
          <a:xfrm>
            <a:off x="6540075" y="503248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B0E37C-1666-4CD0-8937-2CD1B3881540}"/>
              </a:ext>
            </a:extLst>
          </p:cNvPr>
          <p:cNvSpPr txBox="1"/>
          <p:nvPr/>
        </p:nvSpPr>
        <p:spPr>
          <a:xfrm>
            <a:off x="5370779" y="174449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16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918045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3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27FFE01-8E23-475A-864C-30633356FD91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0C4B75E-CAA3-4894-A549-C61074007FA0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1BD248-1B77-40C3-A00D-6C989E89A5FE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CB2ADEF-D61E-4F81-83F5-E64B0EFD5DE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A5591D-0B59-4BE6-8CD8-992E1944E0F9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A9EC1F-4B1D-45FD-BD7A-7E528418C41E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링크로 이동하는 경우 해당 문제 목록 페이지로 이동하게 된다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9826217-DFC4-4A36-950B-011BB557DF0F}"/>
              </a:ext>
            </a:extLst>
          </p:cNvPr>
          <p:cNvSpPr/>
          <p:nvPr/>
        </p:nvSpPr>
        <p:spPr>
          <a:xfrm>
            <a:off x="1328844" y="523897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838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C1252DD6-9B64-4B14-94B0-E35B039AB72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CA1833E-660A-4CF9-82E1-063750B7023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24190-8E27-45A5-B75B-ADAE8152B18C}"/>
              </a:ext>
            </a:extLst>
          </p:cNvPr>
          <p:cNvSpPr txBox="1"/>
          <p:nvPr/>
        </p:nvSpPr>
        <p:spPr>
          <a:xfrm>
            <a:off x="2673215" y="114749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C7765-BD43-42B7-8662-CDE65A89DA21}"/>
              </a:ext>
            </a:extLst>
          </p:cNvPr>
          <p:cNvSpPr txBox="1"/>
          <p:nvPr/>
        </p:nvSpPr>
        <p:spPr>
          <a:xfrm>
            <a:off x="5126137" y="1168780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E5D643-8AA3-4B2F-AEED-BD1B2CC32346}"/>
              </a:ext>
            </a:extLst>
          </p:cNvPr>
          <p:cNvSpPr/>
          <p:nvPr/>
        </p:nvSpPr>
        <p:spPr>
          <a:xfrm>
            <a:off x="1572375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A194F71-7E03-4F8A-B438-B8CC63312F21}"/>
              </a:ext>
            </a:extLst>
          </p:cNvPr>
          <p:cNvSpPr/>
          <p:nvPr/>
        </p:nvSpPr>
        <p:spPr>
          <a:xfrm>
            <a:off x="1579688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D522614-C7F3-4676-ACF1-AB459BC63E58}"/>
              </a:ext>
            </a:extLst>
          </p:cNvPr>
          <p:cNvSpPr/>
          <p:nvPr/>
        </p:nvSpPr>
        <p:spPr>
          <a:xfrm>
            <a:off x="4887034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568B1B3-E50B-4EA8-9044-C6E32CF99C7F}"/>
              </a:ext>
            </a:extLst>
          </p:cNvPr>
          <p:cNvSpPr/>
          <p:nvPr/>
        </p:nvSpPr>
        <p:spPr>
          <a:xfrm>
            <a:off x="4894429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3ACC6D-709D-4A2F-88E1-81E6CD680EDC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BD2816B-FBEB-4F6D-BEFD-4256BF4E641E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72D08CB-0FEC-4C0E-9E97-0F5E1E079CC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96F268-BE90-4E90-8F4B-EC715E546B8E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ED2931D-CD8B-4F4E-9E42-6D6A949E61F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1F68F2-C1D3-4CB0-97B3-ABE19A1660A4}"/>
              </a:ext>
            </a:extLst>
          </p:cNvPr>
          <p:cNvSpPr/>
          <p:nvPr/>
        </p:nvSpPr>
        <p:spPr>
          <a:xfrm>
            <a:off x="655178" y="1218367"/>
            <a:ext cx="7516671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E9CC8B-DF72-49AC-9617-80E680941B74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D19A3D-A807-4B92-BF1D-D8AF57E7B567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8CA29C-54A4-439B-8F37-8EF6E74B07EC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70E5E0C-FBD1-4B03-BACA-84680879683B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래픽 127" descr="숫 프로필">
            <a:extLst>
              <a:ext uri="{FF2B5EF4-FFF2-40B4-BE49-F238E27FC236}">
                <a16:creationId xmlns:a16="http://schemas.microsoft.com/office/drawing/2014/main" id="{03236AE7-B478-4075-AD75-0D700567E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129" name="그래픽 128" descr="종">
            <a:extLst>
              <a:ext uri="{FF2B5EF4-FFF2-40B4-BE49-F238E27FC236}">
                <a16:creationId xmlns:a16="http://schemas.microsoft.com/office/drawing/2014/main" id="{74F9E862-36BE-431F-8B52-AB5BDD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4757DD10-36A2-4284-983E-502C946A8CD7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4458E97-642F-4465-9B73-8AD19FD9071B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12452C-B56A-4A0A-90E9-9CF161163EF7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D0537A4-4544-421B-8C09-2ED0A21ED0D8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BE5F8-0897-4DDE-83BB-F370009F4790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A91501-A4E4-4E1C-9037-6BCDB3FF2D67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page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이동하는 기능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2E52741-C621-4FF0-B7DD-839E5B5DA563}"/>
              </a:ext>
            </a:extLst>
          </p:cNvPr>
          <p:cNvSpPr/>
          <p:nvPr/>
        </p:nvSpPr>
        <p:spPr>
          <a:xfrm>
            <a:off x="4628556" y="1111409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0" name="그래픽 99" descr="커서">
            <a:extLst>
              <a:ext uri="{FF2B5EF4-FFF2-40B4-BE49-F238E27FC236}">
                <a16:creationId xmlns:a16="http://schemas.microsoft.com/office/drawing/2014/main" id="{6B6783F4-54D1-4C97-8489-64A0EDB46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4670" y="1269978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46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C1252DD6-9B64-4B14-94B0-E35B039AB72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CA1833E-660A-4CF9-82E1-063750B7023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24190-8E27-45A5-B75B-ADAE8152B18C}"/>
              </a:ext>
            </a:extLst>
          </p:cNvPr>
          <p:cNvSpPr txBox="1"/>
          <p:nvPr/>
        </p:nvSpPr>
        <p:spPr>
          <a:xfrm>
            <a:off x="2673215" y="114749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C7765-BD43-42B7-8662-CDE65A89DA21}"/>
              </a:ext>
            </a:extLst>
          </p:cNvPr>
          <p:cNvSpPr txBox="1"/>
          <p:nvPr/>
        </p:nvSpPr>
        <p:spPr>
          <a:xfrm>
            <a:off x="5126137" y="1168780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E5D643-8AA3-4B2F-AEED-BD1B2CC32346}"/>
              </a:ext>
            </a:extLst>
          </p:cNvPr>
          <p:cNvSpPr/>
          <p:nvPr/>
        </p:nvSpPr>
        <p:spPr>
          <a:xfrm>
            <a:off x="1572375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A194F71-7E03-4F8A-B438-B8CC63312F21}"/>
              </a:ext>
            </a:extLst>
          </p:cNvPr>
          <p:cNvSpPr/>
          <p:nvPr/>
        </p:nvSpPr>
        <p:spPr>
          <a:xfrm>
            <a:off x="1579688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D522614-C7F3-4676-ACF1-AB459BC63E58}"/>
              </a:ext>
            </a:extLst>
          </p:cNvPr>
          <p:cNvSpPr/>
          <p:nvPr/>
        </p:nvSpPr>
        <p:spPr>
          <a:xfrm>
            <a:off x="4887034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568B1B3-E50B-4EA8-9044-C6E32CF99C7F}"/>
              </a:ext>
            </a:extLst>
          </p:cNvPr>
          <p:cNvSpPr/>
          <p:nvPr/>
        </p:nvSpPr>
        <p:spPr>
          <a:xfrm>
            <a:off x="4894429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3ACC6D-709D-4A2F-88E1-81E6CD680EDC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BD2816B-FBEB-4F6D-BEFD-4256BF4E641E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72D08CB-0FEC-4C0E-9E97-0F5E1E079CC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96F268-BE90-4E90-8F4B-EC715E546B8E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ED2931D-CD8B-4F4E-9E42-6D6A949E61F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1F68F2-C1D3-4CB0-97B3-ABE19A1660A4}"/>
              </a:ext>
            </a:extLst>
          </p:cNvPr>
          <p:cNvSpPr/>
          <p:nvPr/>
        </p:nvSpPr>
        <p:spPr>
          <a:xfrm>
            <a:off x="655178" y="1218367"/>
            <a:ext cx="7516671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E9CC8B-DF72-49AC-9617-80E680941B74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D19A3D-A807-4B92-BF1D-D8AF57E7B567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8CA29C-54A4-439B-8F37-8EF6E74B07EC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70E5E0C-FBD1-4B03-BACA-84680879683B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래픽 127" descr="숫 프로필">
            <a:extLst>
              <a:ext uri="{FF2B5EF4-FFF2-40B4-BE49-F238E27FC236}">
                <a16:creationId xmlns:a16="http://schemas.microsoft.com/office/drawing/2014/main" id="{03236AE7-B478-4075-AD75-0D700567E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129" name="그래픽 128" descr="종">
            <a:extLst>
              <a:ext uri="{FF2B5EF4-FFF2-40B4-BE49-F238E27FC236}">
                <a16:creationId xmlns:a16="http://schemas.microsoft.com/office/drawing/2014/main" id="{74F9E862-36BE-431F-8B52-AB5BDD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927BB7D-A64C-494A-8029-A13AEF3C5A4A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8353DFD-1D95-4403-808B-66BE260D021E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76516B7-1596-49D4-9F9E-FC6CE09606A0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0F839E9-703F-42E3-88FA-5EE447F0EC92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0E26A7F-232A-4A6F-ABC8-919DE5907A54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42BDDD-7AD2-443D-B3BC-2A853ECC41BE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목록으로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589A5FB-9565-4CB1-8BE9-A79BE2702963}"/>
              </a:ext>
            </a:extLst>
          </p:cNvPr>
          <p:cNvSpPr/>
          <p:nvPr/>
        </p:nvSpPr>
        <p:spPr>
          <a:xfrm>
            <a:off x="1664229" y="401783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" name="그래픽 101" descr="커서">
            <a:extLst>
              <a:ext uri="{FF2B5EF4-FFF2-40B4-BE49-F238E27FC236}">
                <a16:creationId xmlns:a16="http://schemas.microsoft.com/office/drawing/2014/main" id="{BBC19EC5-E585-4F8A-8A80-4B5593503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7319" y="4336343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95A607-EA41-4F0F-B20D-06F718EB5B05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B3AB77D-FD08-427B-BC4D-111B6FD08ECB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E707435-E9A2-46F8-9B5E-04275E1D72AC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19C9E4-C406-43FC-A14D-1BEFBC9D5EB6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FC599F-1CA2-4B64-88B3-AEED9EB22D77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문제 제목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8AB652F-732D-4C78-B935-ECFE0D3AECC9}"/>
              </a:ext>
            </a:extLst>
          </p:cNvPr>
          <p:cNvSpPr/>
          <p:nvPr/>
        </p:nvSpPr>
        <p:spPr>
          <a:xfrm>
            <a:off x="3554853" y="3577810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54AB312-9F8F-400C-AD30-115CA29A3399}"/>
              </a:ext>
            </a:extLst>
          </p:cNvPr>
          <p:cNvSpPr/>
          <p:nvPr/>
        </p:nvSpPr>
        <p:spPr>
          <a:xfrm>
            <a:off x="1617519" y="360328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EA88B85-0514-4452-916F-8865753CDD8B}"/>
              </a:ext>
            </a:extLst>
          </p:cNvPr>
          <p:cNvSpPr/>
          <p:nvPr/>
        </p:nvSpPr>
        <p:spPr>
          <a:xfrm>
            <a:off x="4580028" y="357038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7CED70E-66B4-4603-821E-C22B13237906}"/>
              </a:ext>
            </a:extLst>
          </p:cNvPr>
          <p:cNvSpPr/>
          <p:nvPr/>
        </p:nvSpPr>
        <p:spPr>
          <a:xfrm>
            <a:off x="5808509" y="357038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99CF8C-82C3-45FD-A497-6C12C86B9660}"/>
              </a:ext>
            </a:extLst>
          </p:cNvPr>
          <p:cNvSpPr txBox="1"/>
          <p:nvPr/>
        </p:nvSpPr>
        <p:spPr>
          <a:xfrm>
            <a:off x="8904565" y="1282673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2EE18A9-A1C1-4478-98F0-C36244238674}"/>
              </a:ext>
            </a:extLst>
          </p:cNvPr>
          <p:cNvSpPr txBox="1"/>
          <p:nvPr/>
        </p:nvSpPr>
        <p:spPr>
          <a:xfrm>
            <a:off x="9162497" y="1249099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수준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0C9342-88D4-4D75-A83B-C91D96C20EBA}"/>
              </a:ext>
            </a:extLst>
          </p:cNvPr>
          <p:cNvSpPr txBox="1"/>
          <p:nvPr/>
        </p:nvSpPr>
        <p:spPr>
          <a:xfrm>
            <a:off x="8904565" y="1722105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7E0051-3CE3-4D0E-8B57-F42EE9FD9519}"/>
              </a:ext>
            </a:extLst>
          </p:cNvPr>
          <p:cNvSpPr txBox="1"/>
          <p:nvPr/>
        </p:nvSpPr>
        <p:spPr>
          <a:xfrm>
            <a:off x="9162497" y="1688531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문제를 푼 인원 숫자에 대한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C7D832-1E53-4778-945F-0CAF8692613C}"/>
              </a:ext>
            </a:extLst>
          </p:cNvPr>
          <p:cNvSpPr txBox="1"/>
          <p:nvPr/>
        </p:nvSpPr>
        <p:spPr>
          <a:xfrm>
            <a:off x="8904565" y="2107795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B07ABE-30AF-4218-8B20-346D53F7EEE8}"/>
              </a:ext>
            </a:extLst>
          </p:cNvPr>
          <p:cNvSpPr txBox="1"/>
          <p:nvPr/>
        </p:nvSpPr>
        <p:spPr>
          <a:xfrm>
            <a:off x="9162497" y="2074221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문제에서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테스트하는 기술에 대한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00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3A4E573-CAF5-4FB3-A2D2-7476CE8D672F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21DD27-8A2B-47AA-9877-67572BED4A62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B2A4199-4224-4409-A640-99E65856A9FA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9CD430-1AB3-44C5-853E-9FA28E866551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01C5DE-652B-44E6-B2CA-BBDA786A6BBF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제목을 누르면 해당 문제 관련 페이지로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790B9058-601F-4B2F-AC91-4458FFD264A0}"/>
              </a:ext>
            </a:extLst>
          </p:cNvPr>
          <p:cNvSpPr/>
          <p:nvPr/>
        </p:nvSpPr>
        <p:spPr>
          <a:xfrm>
            <a:off x="1311431" y="4445755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1" name="그래픽 110" descr="커서">
            <a:extLst>
              <a:ext uri="{FF2B5EF4-FFF2-40B4-BE49-F238E27FC236}">
                <a16:creationId xmlns:a16="http://schemas.microsoft.com/office/drawing/2014/main" id="{C509AE33-3932-4911-B071-62885AD82B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6071" y="4609448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5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162497" y="885213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페이로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96D3842-873C-4664-87BE-B2B7BD44546A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D5D4288-1980-40C6-9AAE-7A1688EDEBA2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193637F-65CF-48C4-9721-507C939C6B88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4BBB450-1D29-47FD-A342-D6475676573D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F5FD0ED9-CE56-4D6C-8C09-A1926D151B3E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14E9A7-2DDE-46F4-ABE8-D834F9221AD8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5B41DE-2D96-41FE-A6F7-DE54F370D91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0FC2548-E312-459F-820B-3E1375CF7757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4D92AB-E1D1-4969-8A60-E0A69B4AF63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E3E3DB1-A5E5-4B4F-92D5-48E9FBE0E3B1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래픽 105" descr="숫 프로필">
            <a:extLst>
              <a:ext uri="{FF2B5EF4-FFF2-40B4-BE49-F238E27FC236}">
                <a16:creationId xmlns:a16="http://schemas.microsoft.com/office/drawing/2014/main" id="{471623A9-50F3-4376-9E75-44E349D14F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07" name="그래픽 106" descr="종">
            <a:extLst>
              <a:ext uri="{FF2B5EF4-FFF2-40B4-BE49-F238E27FC236}">
                <a16:creationId xmlns:a16="http://schemas.microsoft.com/office/drawing/2014/main" id="{DF404BBE-9F62-4222-86CD-FC92849C0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499423-3AE1-4C75-8789-4CDCAB72E909}"/>
              </a:ext>
            </a:extLst>
          </p:cNvPr>
          <p:cNvSpPr/>
          <p:nvPr/>
        </p:nvSpPr>
        <p:spPr>
          <a:xfrm>
            <a:off x="657668" y="287102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94F387-5E1D-4EC6-BE5F-95A5A5A7AE8C}"/>
              </a:ext>
            </a:extLst>
          </p:cNvPr>
          <p:cNvSpPr txBox="1"/>
          <p:nvPr/>
        </p:nvSpPr>
        <p:spPr>
          <a:xfrm>
            <a:off x="2330417" y="3097803"/>
            <a:ext cx="4642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r>
              <a:rPr lang="en-US" altLang="ko-KR" sz="5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 </a:t>
            </a:r>
            <a:r>
              <a:rPr lang="en-US" altLang="ko-KR" sz="5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</a:t>
            </a:r>
            <a:r>
              <a:rPr lang="en-US" altLang="ko-KR" sz="5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he </a:t>
            </a:r>
            <a:r>
              <a:rPr lang="en-US" altLang="ko-KR" sz="50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r>
              <a:rPr lang="en-US" altLang="ko-KR" sz="5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est</a:t>
            </a:r>
            <a:endParaRPr lang="ko-KR" altLang="en-US" sz="5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4B5895C-BECA-4EE1-AFB0-BDF03430155D}"/>
              </a:ext>
            </a:extLst>
          </p:cNvPr>
          <p:cNvSpPr/>
          <p:nvPr/>
        </p:nvSpPr>
        <p:spPr>
          <a:xfrm>
            <a:off x="3435392" y="4412790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146863-F992-4B8D-BA64-62AE9633AB17}"/>
              </a:ext>
            </a:extLst>
          </p:cNvPr>
          <p:cNvSpPr txBox="1"/>
          <p:nvPr/>
        </p:nvSpPr>
        <p:spPr>
          <a:xfrm>
            <a:off x="3435390" y="4411415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하러 가기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1A8A2FD-9F75-4E75-AE3C-A9E639CBD447}"/>
              </a:ext>
            </a:extLst>
          </p:cNvPr>
          <p:cNvSpPr/>
          <p:nvPr/>
        </p:nvSpPr>
        <p:spPr>
          <a:xfrm>
            <a:off x="3435392" y="4740370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75C48C-25D2-4F7D-8ACC-4AA26B7C96BB}"/>
              </a:ext>
            </a:extLst>
          </p:cNvPr>
          <p:cNvSpPr txBox="1"/>
          <p:nvPr/>
        </p:nvSpPr>
        <p:spPr>
          <a:xfrm>
            <a:off x="3435390" y="4738995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 찾기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B8EC8C02-2584-44BB-8F68-5DEFE18E1546}"/>
              </a:ext>
            </a:extLst>
          </p:cNvPr>
          <p:cNvSpPr/>
          <p:nvPr/>
        </p:nvSpPr>
        <p:spPr>
          <a:xfrm>
            <a:off x="3435392" y="5068521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B0DC69-C52D-4DF8-9BB0-564030835C1E}"/>
              </a:ext>
            </a:extLst>
          </p:cNvPr>
          <p:cNvSpPr txBox="1"/>
          <p:nvPr/>
        </p:nvSpPr>
        <p:spPr>
          <a:xfrm>
            <a:off x="3435390" y="5067146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 하기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6F27E17-13E8-40B5-B1C2-BA64A345A952}"/>
              </a:ext>
            </a:extLst>
          </p:cNvPr>
          <p:cNvSpPr/>
          <p:nvPr/>
        </p:nvSpPr>
        <p:spPr>
          <a:xfrm>
            <a:off x="5370281" y="429215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206FFF0-10FA-4A1B-9BDD-E61B9385034E}"/>
              </a:ext>
            </a:extLst>
          </p:cNvPr>
          <p:cNvSpPr/>
          <p:nvPr/>
        </p:nvSpPr>
        <p:spPr>
          <a:xfrm>
            <a:off x="5370281" y="464661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1B3667F-E388-49FC-B30E-4BE266D2E49A}"/>
              </a:ext>
            </a:extLst>
          </p:cNvPr>
          <p:cNvSpPr/>
          <p:nvPr/>
        </p:nvSpPr>
        <p:spPr>
          <a:xfrm>
            <a:off x="5370281" y="497021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C5A780-9162-4C22-879E-296FB73AEC16}"/>
              </a:ext>
            </a:extLst>
          </p:cNvPr>
          <p:cNvSpPr txBox="1"/>
          <p:nvPr/>
        </p:nvSpPr>
        <p:spPr>
          <a:xfrm>
            <a:off x="8904565" y="1290298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43DFBD-4483-469F-9D84-67531F0D86F0}"/>
              </a:ext>
            </a:extLst>
          </p:cNvPr>
          <p:cNvSpPr txBox="1"/>
          <p:nvPr/>
        </p:nvSpPr>
        <p:spPr>
          <a:xfrm>
            <a:off x="9169103" y="1274241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정보를 찾는 페이지로 이동하는 기능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39F791-AF28-4354-8CAF-9623544B780F}"/>
              </a:ext>
            </a:extLst>
          </p:cNvPr>
          <p:cNvSpPr txBox="1"/>
          <p:nvPr/>
        </p:nvSpPr>
        <p:spPr>
          <a:xfrm>
            <a:off x="8904565" y="171637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61F8E2-7FC2-4416-AB61-41B676825A4D}"/>
              </a:ext>
            </a:extLst>
          </p:cNvPr>
          <p:cNvSpPr txBox="1"/>
          <p:nvPr/>
        </p:nvSpPr>
        <p:spPr>
          <a:xfrm>
            <a:off x="9162497" y="1700322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 페이지로 이동하는 기능</a:t>
            </a:r>
          </a:p>
        </p:txBody>
      </p:sp>
    </p:spTree>
    <p:extLst>
      <p:ext uri="{BB962C8B-B14F-4D97-AF65-F5344CB8AC3E}">
        <p14:creationId xmlns:p14="http://schemas.microsoft.com/office/powerpoint/2010/main" val="1250495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3761293" y="2105398"/>
            <a:ext cx="385992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695265" y="2055119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6397" y="2051398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BB2ADD-B285-4F67-8CBC-786BA3095124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52A3321-4A17-4C0E-B1B1-57674F8F88B2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D1CEB95-7113-496A-A83C-4FBA63DB3F3C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9A7B0-D62D-4AE8-A4D3-CC4DCF133A97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6BEFF94-ADCF-4424-9C6F-7A50B27F9C6C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BF5682B-3506-48B9-87CF-522C14299D3B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C539C59-DC4C-45AE-B073-80248273F244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84856DC-0E43-4D0A-9098-D8EC92AD4065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repository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8E9065-83B7-4D50-A5BD-A2685C72029D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B8FF74-DE64-460E-A05D-BD24642AC699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4CF0C31E-C64D-449B-A285-EF6D0AC1A824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25FF1AEC-682D-440E-A544-CF153AE1EE0A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2AEF739-C890-4326-9ECA-3D6A68136B32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주소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8A77BA0-FB0D-4BD0-89FC-454E5821B9DF}"/>
              </a:ext>
            </a:extLst>
          </p:cNvPr>
          <p:cNvSpPr/>
          <p:nvPr/>
        </p:nvSpPr>
        <p:spPr>
          <a:xfrm>
            <a:off x="6360728" y="3095804"/>
            <a:ext cx="434290" cy="231368"/>
          </a:xfrm>
          <a:prstGeom prst="roundRect">
            <a:avLst>
              <a:gd name="adj" fmla="val 896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8" name="그래픽 27" descr="목록">
            <a:extLst>
              <a:ext uri="{FF2B5EF4-FFF2-40B4-BE49-F238E27FC236}">
                <a16:creationId xmlns:a16="http://schemas.microsoft.com/office/drawing/2014/main" id="{660657D1-4302-4BEF-8CB0-624D18ACD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386" y="3128679"/>
            <a:ext cx="179899" cy="179899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7FEF088D-DD44-4EF9-8C74-3D3A3D2D7608}"/>
              </a:ext>
            </a:extLst>
          </p:cNvPr>
          <p:cNvSpPr txBox="1"/>
          <p:nvPr/>
        </p:nvSpPr>
        <p:spPr>
          <a:xfrm>
            <a:off x="5973104" y="3110085"/>
            <a:ext cx="138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F6CAC9E-21B1-456B-AD28-DFF59D6FB94B}"/>
              </a:ext>
            </a:extLst>
          </p:cNvPr>
          <p:cNvSpPr/>
          <p:nvPr/>
        </p:nvSpPr>
        <p:spPr>
          <a:xfrm>
            <a:off x="4562646" y="3095804"/>
            <a:ext cx="1765494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https://git.btb.com/test.git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4FFE774-FCA8-4F25-B855-12B9EE324017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변경사항 저장 방법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F25E28F4-BE4A-4059-973D-A49C19AB38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9B1B64-1EDB-4A81-8132-2297DD7449D4}"/>
              </a:ext>
            </a:extLst>
          </p:cNvPr>
          <p:cNvSpPr txBox="1"/>
          <p:nvPr/>
        </p:nvSpPr>
        <p:spPr>
          <a:xfrm>
            <a:off x="4599510" y="3634288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Git add .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F1B04F-F545-4FA7-9360-2F491AAD1C06}"/>
              </a:ext>
            </a:extLst>
          </p:cNvPr>
          <p:cNvSpPr txBox="1"/>
          <p:nvPr/>
        </p:nvSpPr>
        <p:spPr>
          <a:xfrm>
            <a:off x="4591341" y="3823183"/>
            <a:ext cx="1486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Git commit -m “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-test”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789C1C-21C6-4C96-8311-D1517BB9208A}"/>
              </a:ext>
            </a:extLst>
          </p:cNvPr>
          <p:cNvSpPr txBox="1"/>
          <p:nvPr/>
        </p:nvSpPr>
        <p:spPr>
          <a:xfrm>
            <a:off x="4591341" y="3992807"/>
            <a:ext cx="1616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Git push origin master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633DBB-ABF6-46EA-AE01-4933B3B7358F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600F9BC-5630-4BFF-B1B0-17491484ABAB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871E71-57F4-451D-AC11-23966A5653B7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7FBF93AD-D48D-4288-9583-3CD002B77C86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AAED13-634C-4332-8CCA-03C4F14AA53F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55E1288B-E163-4AC3-B981-8470F48B7912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BBDF1E22-3A6F-4D6F-9617-E6CA958E4152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C29A8647-70BF-4378-BD7F-88119D4904D6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168F4C-630D-4A00-B5B6-88C6EE676A83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BTB-stu-03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742663-B6B1-4403-9610-2798C88A381D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299D0BC-D374-4C86-8274-3F983B84F134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EE090E-5814-40FC-97B0-F165466B1DB1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연습문제를 풀 수 있는 제한 시간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AB063778-A2A1-4F33-8942-6FA50EDF4862}"/>
              </a:ext>
            </a:extLst>
          </p:cNvPr>
          <p:cNvSpPr/>
          <p:nvPr/>
        </p:nvSpPr>
        <p:spPr>
          <a:xfrm>
            <a:off x="4220211" y="232552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35CB6BB-66BE-4D6C-A486-BC68894F0AE4}"/>
              </a:ext>
            </a:extLst>
          </p:cNvPr>
          <p:cNvSpPr/>
          <p:nvPr/>
        </p:nvSpPr>
        <p:spPr>
          <a:xfrm>
            <a:off x="813238" y="157537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9C5BC3E-6599-4E13-8D10-F2772AF482E0}"/>
              </a:ext>
            </a:extLst>
          </p:cNvPr>
          <p:cNvSpPr/>
          <p:nvPr/>
        </p:nvSpPr>
        <p:spPr>
          <a:xfrm>
            <a:off x="949497" y="227985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DC49484-E8FE-4370-A3AC-7B11D66F624E}"/>
              </a:ext>
            </a:extLst>
          </p:cNvPr>
          <p:cNvSpPr/>
          <p:nvPr/>
        </p:nvSpPr>
        <p:spPr>
          <a:xfrm>
            <a:off x="4229804" y="519608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05F0C85-5A44-4C14-A53A-A99E92E730CA}"/>
              </a:ext>
            </a:extLst>
          </p:cNvPr>
          <p:cNvSpPr/>
          <p:nvPr/>
        </p:nvSpPr>
        <p:spPr>
          <a:xfrm>
            <a:off x="6549917" y="521357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002A2-CBDB-48F9-962C-78EF75CA6404}"/>
              </a:ext>
            </a:extLst>
          </p:cNvPr>
          <p:cNvSpPr txBox="1"/>
          <p:nvPr/>
        </p:nvSpPr>
        <p:spPr>
          <a:xfrm>
            <a:off x="8904565" y="12876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0859B1-1A81-479F-8295-3E3867BB60D5}"/>
              </a:ext>
            </a:extLst>
          </p:cNvPr>
          <p:cNvSpPr txBox="1"/>
          <p:nvPr/>
        </p:nvSpPr>
        <p:spPr>
          <a:xfrm>
            <a:off x="9162497" y="12540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관련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가이드라인과 설명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D89767-779D-4D88-8C08-CE4E7D5A1ED9}"/>
              </a:ext>
            </a:extLst>
          </p:cNvPr>
          <p:cNvSpPr txBox="1"/>
          <p:nvPr/>
        </p:nvSpPr>
        <p:spPr>
          <a:xfrm>
            <a:off x="8904565" y="172047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2E120C-4730-4C75-A7DF-973E5F1A2534}"/>
              </a:ext>
            </a:extLst>
          </p:cNvPr>
          <p:cNvSpPr txBox="1"/>
          <p:nvPr/>
        </p:nvSpPr>
        <p:spPr>
          <a:xfrm>
            <a:off x="9162497" y="168690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관련 소스를 받을 수 잇는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F44AB0C-DAF5-43E9-BCDB-23603959DEE9}"/>
              </a:ext>
            </a:extLst>
          </p:cNvPr>
          <p:cNvSpPr txBox="1"/>
          <p:nvPr/>
        </p:nvSpPr>
        <p:spPr>
          <a:xfrm>
            <a:off x="8904565" y="207501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4746E3-29AE-4A76-9749-39BA52FDD316}"/>
              </a:ext>
            </a:extLst>
          </p:cNvPr>
          <p:cNvSpPr txBox="1"/>
          <p:nvPr/>
        </p:nvSpPr>
        <p:spPr>
          <a:xfrm>
            <a:off x="9162497" y="204143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사용자가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repository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테스트 코드를 올린 경우 해당 코드를 테스트 한 후 테스트 정보를 제공하는 창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047617-5FFC-4774-9AD0-80139A4B3C49}"/>
              </a:ext>
            </a:extLst>
          </p:cNvPr>
          <p:cNvSpPr txBox="1"/>
          <p:nvPr/>
        </p:nvSpPr>
        <p:spPr>
          <a:xfrm>
            <a:off x="8904565" y="245235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240BE36-0716-4182-9B7D-06DD3FA93ABB}"/>
              </a:ext>
            </a:extLst>
          </p:cNvPr>
          <p:cNvSpPr txBox="1"/>
          <p:nvPr/>
        </p:nvSpPr>
        <p:spPr>
          <a:xfrm>
            <a:off x="9162497" y="241878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사용자의 테스트 코드를 가동하는 기능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E22F69-D10E-4430-B428-A31EBA21C833}"/>
              </a:ext>
            </a:extLst>
          </p:cNvPr>
          <p:cNvSpPr txBox="1"/>
          <p:nvPr/>
        </p:nvSpPr>
        <p:spPr>
          <a:xfrm>
            <a:off x="1417106" y="948768"/>
            <a:ext cx="3098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http://projectBtoB.com/user/${usercode}/testcontaiiner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328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4254214" y="2126157"/>
            <a:ext cx="653597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17112" y="207658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6ADBF9B4-3751-4B82-B22C-1A14F97A3A5A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D145850-EEDA-4680-8B71-D5E3BEEC6508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C3806D-BCF5-4DE4-962F-5AFD1B306878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3F80CC-A7F8-4E9F-BDB0-CD99C1BAE24A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C652D40-4768-4B6E-8AB7-D51D25EFEFBA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031BD5D-4EE1-445E-829F-474C49188FA9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9DAAACB-B512-4FF5-A7AB-07876D5551E6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E55180-B8E1-470E-82F7-0D0E3C0FD4BD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3F3441-26CD-4C76-BD92-A7BACD0CC6AF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6DE881-D301-4537-8E40-476495713092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53F05B4-D38F-498E-80B8-E605059CD063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308ECA11-D1E2-4D0D-B590-CDD5D6209FA1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0A00C6-7D55-474A-94F7-13E2460AD901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C0562B0-EC55-431D-82A7-C21D09DBAA81}"/>
              </a:ext>
            </a:extLst>
          </p:cNvPr>
          <p:cNvSpPr/>
          <p:nvPr/>
        </p:nvSpPr>
        <p:spPr>
          <a:xfrm>
            <a:off x="4562645" y="3095804"/>
            <a:ext cx="2145453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 code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1E6C7-88E2-4A0B-934D-3DB06193BA4F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Upload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C398FA34-E8B1-484D-A2F1-B4DB80BE0D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2C94F6-5593-4E33-BBA8-A14288422AAC}"/>
              </a:ext>
            </a:extLst>
          </p:cNvPr>
          <p:cNvSpPr txBox="1"/>
          <p:nvPr/>
        </p:nvSpPr>
        <p:spPr>
          <a:xfrm>
            <a:off x="4907811" y="3845975"/>
            <a:ext cx="14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여기에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ZIP </a:t>
            </a:r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파일을 </a:t>
            </a:r>
            <a:r>
              <a:rPr lang="ko-KR" altLang="en-US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드롭하세요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45E67CD-091F-4086-8358-80CDBEACE2D1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16415741-1A7C-4B73-9CD0-F4C388A817DD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CA10FEA-B892-4A1D-8D78-8142AD90805A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69211C1A-4528-4B4E-AB4D-7E402DBD2BF2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D1BA992-8EE2-4051-9873-2FEEA94CAED1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CA234F18-AEA0-422C-872C-286C7DFB52E0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DA757E1-5EBA-4B69-846C-E5BA66A0C054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0151420-47C6-45C7-B0D2-C7D48A4F799B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F62CCA-0DD8-448A-AAFD-89A5606F06DD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BTB-stu-03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4267781-8DF2-4A92-A831-80DDD921916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2269F61-DB9A-42CC-B887-CAE856588A96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A54B01D-D109-4BFB-A62E-D537321417AA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</a:t>
            </a:r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repostiory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소스 코드를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zip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받을 수 있는 정보를 제공하는 화면 탭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1191109-7761-414B-AA21-EDADB13FB3E3}"/>
              </a:ext>
            </a:extLst>
          </p:cNvPr>
          <p:cNvSpPr/>
          <p:nvPr/>
        </p:nvSpPr>
        <p:spPr>
          <a:xfrm>
            <a:off x="4093148" y="191529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0" name="그래픽 139" descr="커서">
            <a:extLst>
              <a:ext uri="{FF2B5EF4-FFF2-40B4-BE49-F238E27FC236}">
                <a16:creationId xmlns:a16="http://schemas.microsoft.com/office/drawing/2014/main" id="{818B09BD-CFBC-44AB-9EF5-98508DBDA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75354" y="2110581"/>
            <a:ext cx="610369" cy="610369"/>
          </a:xfrm>
          <a:prstGeom prst="rect">
            <a:avLst/>
          </a:prstGeom>
        </p:spPr>
      </p:pic>
      <p:sp>
        <p:nvSpPr>
          <p:cNvPr id="142" name="타원 141">
            <a:extLst>
              <a:ext uri="{FF2B5EF4-FFF2-40B4-BE49-F238E27FC236}">
                <a16:creationId xmlns:a16="http://schemas.microsoft.com/office/drawing/2014/main" id="{BF7537E8-6BDC-4A3F-8B5D-39B6145453E3}"/>
              </a:ext>
            </a:extLst>
          </p:cNvPr>
          <p:cNvSpPr/>
          <p:nvPr/>
        </p:nvSpPr>
        <p:spPr>
          <a:xfrm>
            <a:off x="4371046" y="3303890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A686D02-D869-4574-82AC-0BBA5787E8BE}"/>
              </a:ext>
            </a:extLst>
          </p:cNvPr>
          <p:cNvSpPr txBox="1"/>
          <p:nvPr/>
        </p:nvSpPr>
        <p:spPr>
          <a:xfrm>
            <a:off x="8904565" y="130391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D655B67-A4D6-42D3-9BEE-CC847C3B1462}"/>
              </a:ext>
            </a:extLst>
          </p:cNvPr>
          <p:cNvSpPr txBox="1"/>
          <p:nvPr/>
        </p:nvSpPr>
        <p:spPr>
          <a:xfrm>
            <a:off x="9162497" y="127034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 코드를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zip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압축해 업로드할 수 있는 기능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A35B072-808B-4FCC-935E-73195ACDAD99}"/>
              </a:ext>
            </a:extLst>
          </p:cNvPr>
          <p:cNvSpPr txBox="1"/>
          <p:nvPr/>
        </p:nvSpPr>
        <p:spPr>
          <a:xfrm>
            <a:off x="1417106" y="948768"/>
            <a:ext cx="3098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http://projectBtoB.com/user/${usercode}/testcontaiiner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957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5062879" y="2114608"/>
            <a:ext cx="397303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4752" y="204204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2CFC7-6E24-4AB1-8FDF-44ED69D8B071}"/>
              </a:ext>
            </a:extLst>
          </p:cNvPr>
          <p:cNvSpPr txBox="1"/>
          <p:nvPr/>
        </p:nvSpPr>
        <p:spPr>
          <a:xfrm>
            <a:off x="4987719" y="2067260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265E1DB-1205-4E9C-A7EA-7517EE3E0333}"/>
              </a:ext>
            </a:extLst>
          </p:cNvPr>
          <p:cNvSpPr/>
          <p:nvPr/>
        </p:nvSpPr>
        <p:spPr>
          <a:xfrm>
            <a:off x="1078493" y="2412897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C74AFEEA-1BA0-487D-90FE-910E033DA990}"/>
              </a:ext>
            </a:extLst>
          </p:cNvPr>
          <p:cNvSpPr/>
          <p:nvPr/>
        </p:nvSpPr>
        <p:spPr>
          <a:xfrm>
            <a:off x="1078492" y="3127368"/>
            <a:ext cx="1848857" cy="32671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AEE881A-68FE-4B6E-A2BD-5F1AD6D63894}"/>
              </a:ext>
            </a:extLst>
          </p:cNvPr>
          <p:cNvSpPr/>
          <p:nvPr/>
        </p:nvSpPr>
        <p:spPr>
          <a:xfrm>
            <a:off x="3193731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E460762-5889-412C-AC27-BA8D6BFF2ED4}"/>
              </a:ext>
            </a:extLst>
          </p:cNvPr>
          <p:cNvSpPr txBox="1"/>
          <p:nvPr/>
        </p:nvSpPr>
        <p:spPr>
          <a:xfrm>
            <a:off x="3204014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6623D9EF-2457-40E1-8442-DEA4B8D190EE}"/>
              </a:ext>
            </a:extLst>
          </p:cNvPr>
          <p:cNvSpPr/>
          <p:nvPr/>
        </p:nvSpPr>
        <p:spPr>
          <a:xfrm>
            <a:off x="3204015" y="5682487"/>
            <a:ext cx="4375520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BE2AAB6-EA45-4CB5-B5FC-2D28EDFB5CB7}"/>
              </a:ext>
            </a:extLst>
          </p:cNvPr>
          <p:cNvSpPr/>
          <p:nvPr/>
        </p:nvSpPr>
        <p:spPr>
          <a:xfrm>
            <a:off x="3289636" y="5753385"/>
            <a:ext cx="4211416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003A7A35-54DF-4A97-8B9D-1C15C5429E19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B1023EB-9043-4A91-BC73-86FC89B08BD2}"/>
              </a:ext>
            </a:extLst>
          </p:cNvPr>
          <p:cNvSpPr/>
          <p:nvPr/>
        </p:nvSpPr>
        <p:spPr>
          <a:xfrm>
            <a:off x="1078492" y="2817161"/>
            <a:ext cx="1848857" cy="256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10230D-EB51-4B5B-8508-E1397604A7C7}"/>
              </a:ext>
            </a:extLst>
          </p:cNvPr>
          <p:cNvSpPr txBox="1"/>
          <p:nvPr/>
        </p:nvSpPr>
        <p:spPr>
          <a:xfrm>
            <a:off x="1049754" y="2802504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이등변 삼각형 203">
            <a:extLst>
              <a:ext uri="{FF2B5EF4-FFF2-40B4-BE49-F238E27FC236}">
                <a16:creationId xmlns:a16="http://schemas.microsoft.com/office/drawing/2014/main" id="{7FCE0620-0FB9-453C-996F-1146F2A56F47}"/>
              </a:ext>
            </a:extLst>
          </p:cNvPr>
          <p:cNvSpPr/>
          <p:nvPr/>
        </p:nvSpPr>
        <p:spPr>
          <a:xfrm rot="16200000">
            <a:off x="2722347" y="2927570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B5D6BC8-EC08-4779-8F36-0F7E4D38C60E}"/>
              </a:ext>
            </a:extLst>
          </p:cNvPr>
          <p:cNvSpPr txBox="1"/>
          <p:nvPr/>
        </p:nvSpPr>
        <p:spPr>
          <a:xfrm>
            <a:off x="1199888" y="2408291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Save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래픽 5" descr="디스크">
            <a:extLst>
              <a:ext uri="{FF2B5EF4-FFF2-40B4-BE49-F238E27FC236}">
                <a16:creationId xmlns:a16="http://schemas.microsoft.com/office/drawing/2014/main" id="{7A5532B8-AB22-46E8-8076-E1E5F54F9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098" y="2477517"/>
            <a:ext cx="176436" cy="176436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94D9DB6-097F-450E-877F-5E81CA7F7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71" y="3270934"/>
            <a:ext cx="1583890" cy="2988024"/>
          </a:xfrm>
          <a:prstGeom prst="rect">
            <a:avLst/>
          </a:prstGeom>
        </p:spPr>
      </p:pic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7E613E5F-E772-4329-B15B-F442B58BD1EE}"/>
              </a:ext>
            </a:extLst>
          </p:cNvPr>
          <p:cNvSpPr/>
          <p:nvPr/>
        </p:nvSpPr>
        <p:spPr>
          <a:xfrm>
            <a:off x="2128805" y="2420472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664F68-CD76-4816-B7EE-B28B2559111D}"/>
              </a:ext>
            </a:extLst>
          </p:cNvPr>
          <p:cNvSpPr txBox="1"/>
          <p:nvPr/>
        </p:nvSpPr>
        <p:spPr>
          <a:xfrm>
            <a:off x="2380878" y="2415930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되돌리기 </a:t>
            </a:r>
          </a:p>
        </p:txBody>
      </p:sp>
      <p:pic>
        <p:nvPicPr>
          <p:cNvPr id="29" name="그래픽 28" descr="RTL 새로 고침">
            <a:extLst>
              <a:ext uri="{FF2B5EF4-FFF2-40B4-BE49-F238E27FC236}">
                <a16:creationId xmlns:a16="http://schemas.microsoft.com/office/drawing/2014/main" id="{338D5864-10F3-44AE-AD74-0A0CFEEB1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96410" y="2468947"/>
            <a:ext cx="206878" cy="206878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8BF3A6-B7A4-47CB-91AC-55A040130346}"/>
              </a:ext>
            </a:extLst>
          </p:cNvPr>
          <p:cNvCxnSpPr/>
          <p:nvPr/>
        </p:nvCxnSpPr>
        <p:spPr>
          <a:xfrm>
            <a:off x="1110490" y="2759274"/>
            <a:ext cx="63982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C9AFDF60-DFC5-462B-BB13-BAEFEF5FBCF4}"/>
              </a:ext>
            </a:extLst>
          </p:cNvPr>
          <p:cNvSpPr/>
          <p:nvPr/>
        </p:nvSpPr>
        <p:spPr>
          <a:xfrm>
            <a:off x="3183662" y="2827757"/>
            <a:ext cx="990297" cy="394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B455D43-BAEB-4DDA-9C85-9F3EE01A8363}"/>
              </a:ext>
            </a:extLst>
          </p:cNvPr>
          <p:cNvSpPr txBox="1"/>
          <p:nvPr/>
        </p:nvSpPr>
        <p:spPr>
          <a:xfrm>
            <a:off x="3232198" y="2847977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0F7BBD3-FA9F-4218-91C2-B6633FBBA726}"/>
              </a:ext>
            </a:extLst>
          </p:cNvPr>
          <p:cNvSpPr/>
          <p:nvPr/>
        </p:nvSpPr>
        <p:spPr>
          <a:xfrm>
            <a:off x="4216779" y="2821559"/>
            <a:ext cx="990297" cy="3942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AE81665-9FB0-4B3F-803F-2951844F7B8D}"/>
              </a:ext>
            </a:extLst>
          </p:cNvPr>
          <p:cNvSpPr/>
          <p:nvPr/>
        </p:nvSpPr>
        <p:spPr>
          <a:xfrm>
            <a:off x="3183807" y="3141339"/>
            <a:ext cx="4324928" cy="1990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E68D51-BE45-4814-9AA1-70D2AF82DBB3}"/>
              </a:ext>
            </a:extLst>
          </p:cNvPr>
          <p:cNvSpPr txBox="1"/>
          <p:nvPr/>
        </p:nvSpPr>
        <p:spPr>
          <a:xfrm>
            <a:off x="4295775" y="2843015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Page.java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7E9EFD2-F0CC-47AD-BECB-4C8F29430E54}"/>
              </a:ext>
            </a:extLst>
          </p:cNvPr>
          <p:cNvSpPr txBox="1"/>
          <p:nvPr/>
        </p:nvSpPr>
        <p:spPr>
          <a:xfrm>
            <a:off x="3077464" y="3245576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9446158-882A-4198-9591-D05D3249B7C8}"/>
              </a:ext>
            </a:extLst>
          </p:cNvPr>
          <p:cNvSpPr txBox="1"/>
          <p:nvPr/>
        </p:nvSpPr>
        <p:spPr>
          <a:xfrm>
            <a:off x="3051928" y="4198119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5FE196E-F477-4636-A576-C65D1E61D9E8}"/>
              </a:ext>
            </a:extLst>
          </p:cNvPr>
          <p:cNvSpPr/>
          <p:nvPr/>
        </p:nvSpPr>
        <p:spPr>
          <a:xfrm>
            <a:off x="3346571" y="3570282"/>
            <a:ext cx="3895041" cy="540878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6BE2E220-DEC3-4C70-9A9E-A995834DB38E}"/>
              </a:ext>
            </a:extLst>
          </p:cNvPr>
          <p:cNvSpPr/>
          <p:nvPr/>
        </p:nvSpPr>
        <p:spPr>
          <a:xfrm>
            <a:off x="3370188" y="4575877"/>
            <a:ext cx="3871423" cy="44952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517E603-0CCA-4920-BFE2-755F2E9C9906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BTB-stu-03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D51553-2068-48AF-BAAD-5C7BB66368B4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AF6EC3-DF06-4658-AA76-933E71AADA18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D4275C-4AE8-4831-A201-B3974DF6C326}"/>
              </a:ext>
            </a:extLst>
          </p:cNvPr>
          <p:cNvSpPr txBox="1"/>
          <p:nvPr/>
        </p:nvSpPr>
        <p:spPr>
          <a:xfrm>
            <a:off x="1417106" y="948768"/>
            <a:ext cx="3098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http://projectBtoB.com/user/${usercode}/testcontaiiner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DB68F8-FABB-4A82-8B4E-371D97517606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Web IDE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에서 해당 문제 소스 코드를 테스트 해볼 수 있는 탭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8C1D0C40-1A5E-4AE7-ACD6-3CEC45634A8D}"/>
              </a:ext>
            </a:extLst>
          </p:cNvPr>
          <p:cNvSpPr/>
          <p:nvPr/>
        </p:nvSpPr>
        <p:spPr>
          <a:xfrm>
            <a:off x="4922620" y="196216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4" name="그래픽 123" descr="커서">
            <a:extLst>
              <a:ext uri="{FF2B5EF4-FFF2-40B4-BE49-F238E27FC236}">
                <a16:creationId xmlns:a16="http://schemas.microsoft.com/office/drawing/2014/main" id="{FF66BAA7-DC0B-4D97-B8A4-DD7DFDFFC3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19837" y="2165972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66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C1252DD6-9B64-4B14-94B0-E35B039AB72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CA1833E-660A-4CF9-82E1-063750B7023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D24190-8E27-45A5-B75B-ADAE8152B18C}"/>
              </a:ext>
            </a:extLst>
          </p:cNvPr>
          <p:cNvSpPr txBox="1"/>
          <p:nvPr/>
        </p:nvSpPr>
        <p:spPr>
          <a:xfrm>
            <a:off x="2673215" y="114749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C7765-BD43-42B7-8662-CDE65A89DA21}"/>
              </a:ext>
            </a:extLst>
          </p:cNvPr>
          <p:cNvSpPr txBox="1"/>
          <p:nvPr/>
        </p:nvSpPr>
        <p:spPr>
          <a:xfrm>
            <a:off x="5126137" y="1168780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E5D643-8AA3-4B2F-AEED-BD1B2CC32346}"/>
              </a:ext>
            </a:extLst>
          </p:cNvPr>
          <p:cNvSpPr/>
          <p:nvPr/>
        </p:nvSpPr>
        <p:spPr>
          <a:xfrm>
            <a:off x="1572375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A194F71-7E03-4F8A-B438-B8CC63312F21}"/>
              </a:ext>
            </a:extLst>
          </p:cNvPr>
          <p:cNvSpPr/>
          <p:nvPr/>
        </p:nvSpPr>
        <p:spPr>
          <a:xfrm>
            <a:off x="1579688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D522614-C7F3-4676-ACF1-AB459BC63E58}"/>
              </a:ext>
            </a:extLst>
          </p:cNvPr>
          <p:cNvSpPr/>
          <p:nvPr/>
        </p:nvSpPr>
        <p:spPr>
          <a:xfrm>
            <a:off x="4887034" y="3224822"/>
            <a:ext cx="2258301" cy="22053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568B1B3-E50B-4EA8-9044-C6E32CF99C7F}"/>
              </a:ext>
            </a:extLst>
          </p:cNvPr>
          <p:cNvSpPr/>
          <p:nvPr/>
        </p:nvSpPr>
        <p:spPr>
          <a:xfrm>
            <a:off x="4894429" y="3227892"/>
            <a:ext cx="2250906" cy="1845762"/>
          </a:xfrm>
          <a:custGeom>
            <a:avLst/>
            <a:gdLst>
              <a:gd name="connsiteX0" fmla="*/ 2250099 w 2250906"/>
              <a:gd name="connsiteY0" fmla="*/ 359555 h 1845762"/>
              <a:gd name="connsiteX1" fmla="*/ 2250906 w 2250906"/>
              <a:gd name="connsiteY1" fmla="*/ 367560 h 1845762"/>
              <a:gd name="connsiteX2" fmla="*/ 2250906 w 2250906"/>
              <a:gd name="connsiteY2" fmla="*/ 1837757 h 1845762"/>
              <a:gd name="connsiteX3" fmla="*/ 2250099 w 2250906"/>
              <a:gd name="connsiteY3" fmla="*/ 1845762 h 1845762"/>
              <a:gd name="connsiteX4" fmla="*/ 360165 w 2250906"/>
              <a:gd name="connsiteY4" fmla="*/ 0 h 1845762"/>
              <a:gd name="connsiteX5" fmla="*/ 1883346 w 2250906"/>
              <a:gd name="connsiteY5" fmla="*/ 0 h 1845762"/>
              <a:gd name="connsiteX6" fmla="*/ 2243439 w 2250906"/>
              <a:gd name="connsiteY6" fmla="*/ 293484 h 1845762"/>
              <a:gd name="connsiteX7" fmla="*/ 2243512 w 2250906"/>
              <a:gd name="connsiteY7" fmla="*/ 294206 h 1845762"/>
              <a:gd name="connsiteX8" fmla="*/ 0 w 2250906"/>
              <a:gd name="connsiteY8" fmla="*/ 294206 h 1845762"/>
              <a:gd name="connsiteX9" fmla="*/ 73 w 2250906"/>
              <a:gd name="connsiteY9" fmla="*/ 293484 h 1845762"/>
              <a:gd name="connsiteX10" fmla="*/ 360165 w 2250906"/>
              <a:gd name="connsiteY10" fmla="*/ 0 h 18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0906" h="1845762">
                <a:moveTo>
                  <a:pt x="2250099" y="359555"/>
                </a:moveTo>
                <a:lnTo>
                  <a:pt x="2250906" y="367560"/>
                </a:lnTo>
                <a:lnTo>
                  <a:pt x="2250906" y="1837757"/>
                </a:lnTo>
                <a:lnTo>
                  <a:pt x="2250099" y="1845762"/>
                </a:lnTo>
                <a:close/>
                <a:moveTo>
                  <a:pt x="360165" y="0"/>
                </a:moveTo>
                <a:lnTo>
                  <a:pt x="1883346" y="0"/>
                </a:lnTo>
                <a:cubicBezTo>
                  <a:pt x="2060969" y="0"/>
                  <a:pt x="2209165" y="125993"/>
                  <a:pt x="2243439" y="293484"/>
                </a:cubicBezTo>
                <a:lnTo>
                  <a:pt x="2243512" y="294206"/>
                </a:lnTo>
                <a:lnTo>
                  <a:pt x="0" y="294206"/>
                </a:lnTo>
                <a:lnTo>
                  <a:pt x="73" y="293484"/>
                </a:lnTo>
                <a:cubicBezTo>
                  <a:pt x="34346" y="125993"/>
                  <a:pt x="182542" y="0"/>
                  <a:pt x="360165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3ACC6D-709D-4A2F-88E1-81E6CD680EDC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BD2816B-FBEB-4F6D-BEFD-4256BF4E641E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72D08CB-0FEC-4C0E-9E97-0F5E1E079CCD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96F268-BE90-4E90-8F4B-EC715E546B8E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ED2931D-CD8B-4F4E-9E42-6D6A949E61F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1F68F2-C1D3-4CB0-97B3-ABE19A1660A4}"/>
              </a:ext>
            </a:extLst>
          </p:cNvPr>
          <p:cNvSpPr/>
          <p:nvPr/>
        </p:nvSpPr>
        <p:spPr>
          <a:xfrm>
            <a:off x="655178" y="1218367"/>
            <a:ext cx="7516671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E9CC8B-DF72-49AC-9617-80E680941B74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D19A3D-A807-4B92-BF1D-D8AF57E7B567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8CA29C-54A4-439B-8F37-8EF6E74B07EC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70E5E0C-FBD1-4B03-BACA-84680879683B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래픽 127" descr="숫 프로필">
            <a:extLst>
              <a:ext uri="{FF2B5EF4-FFF2-40B4-BE49-F238E27FC236}">
                <a16:creationId xmlns:a16="http://schemas.microsoft.com/office/drawing/2014/main" id="{03236AE7-B478-4075-AD75-0D700567E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129" name="그래픽 128" descr="종">
            <a:extLst>
              <a:ext uri="{FF2B5EF4-FFF2-40B4-BE49-F238E27FC236}">
                <a16:creationId xmlns:a16="http://schemas.microsoft.com/office/drawing/2014/main" id="{74F9E862-36BE-431F-8B52-AB5BDD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927BB7D-A64C-494A-8029-A13AEF3C5A4A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36B6CD-E560-47C9-BC47-BF120C8279B6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9D05870-FE5E-4772-B7C9-AB96909B89C1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8AC7299-C194-4EE0-848B-2891F8B8A66D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111F9F-20AE-4D61-AC3C-B6756E3370BA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C53056-C029-477E-B1ED-E939CFC9E20C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 목록으로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2255D91-ABD3-4114-AD18-EA6E70748033}"/>
              </a:ext>
            </a:extLst>
          </p:cNvPr>
          <p:cNvSpPr/>
          <p:nvPr/>
        </p:nvSpPr>
        <p:spPr>
          <a:xfrm>
            <a:off x="5045027" y="401783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1" name="그래픽 100" descr="커서">
            <a:extLst>
              <a:ext uri="{FF2B5EF4-FFF2-40B4-BE49-F238E27FC236}">
                <a16:creationId xmlns:a16="http://schemas.microsoft.com/office/drawing/2014/main" id="{E32521C1-1320-4A39-88A4-39EA45557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8117" y="4336343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25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8228B79-25B1-423D-AA9B-53D12B1ECC84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FD32C15-EEE9-4FA2-8D56-C619C6D7AD24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29C38E1-BE47-45B8-B93C-13EBC5A29336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E473799-2473-4E1C-9A12-68BF192868E8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E3FFA5-A452-4A0E-BF9B-4E534C9E3309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5D4EED-1A7B-4AD4-99B1-C120C571EFAF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제목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A8C7F3A-E044-4897-AF35-C3EAD7869E0A}"/>
              </a:ext>
            </a:extLst>
          </p:cNvPr>
          <p:cNvSpPr/>
          <p:nvPr/>
        </p:nvSpPr>
        <p:spPr>
          <a:xfrm>
            <a:off x="3554853" y="3577810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0FD169C-EA07-4A01-8F24-2CBC377498F2}"/>
              </a:ext>
            </a:extLst>
          </p:cNvPr>
          <p:cNvSpPr/>
          <p:nvPr/>
        </p:nvSpPr>
        <p:spPr>
          <a:xfrm>
            <a:off x="1617519" y="360328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ED35C64-4A1C-45DF-BE4C-39152F4F6FCF}"/>
              </a:ext>
            </a:extLst>
          </p:cNvPr>
          <p:cNvSpPr/>
          <p:nvPr/>
        </p:nvSpPr>
        <p:spPr>
          <a:xfrm>
            <a:off x="4580028" y="357038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E58A09A-BE88-4C6B-881A-9FB4BA03A0BC}"/>
              </a:ext>
            </a:extLst>
          </p:cNvPr>
          <p:cNvSpPr/>
          <p:nvPr/>
        </p:nvSpPr>
        <p:spPr>
          <a:xfrm>
            <a:off x="5808509" y="357038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95BFDE-D193-427A-BC15-53D000D14F11}"/>
              </a:ext>
            </a:extLst>
          </p:cNvPr>
          <p:cNvSpPr txBox="1"/>
          <p:nvPr/>
        </p:nvSpPr>
        <p:spPr>
          <a:xfrm>
            <a:off x="8904565" y="1282673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5DD815-192A-49BC-A33D-274A6DBC6231}"/>
              </a:ext>
            </a:extLst>
          </p:cNvPr>
          <p:cNvSpPr txBox="1"/>
          <p:nvPr/>
        </p:nvSpPr>
        <p:spPr>
          <a:xfrm>
            <a:off x="9162497" y="1249099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수준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E95257-6EDA-4E5F-9BAE-0F579206DD2D}"/>
              </a:ext>
            </a:extLst>
          </p:cNvPr>
          <p:cNvSpPr txBox="1"/>
          <p:nvPr/>
        </p:nvSpPr>
        <p:spPr>
          <a:xfrm>
            <a:off x="8904565" y="1722105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85D7C6-E7E1-4035-B5BC-E72B137CE822}"/>
              </a:ext>
            </a:extLst>
          </p:cNvPr>
          <p:cNvSpPr txBox="1"/>
          <p:nvPr/>
        </p:nvSpPr>
        <p:spPr>
          <a:xfrm>
            <a:off x="9162497" y="1688531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문제를 푼 인원 숫자에 대한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BE77311-743A-474F-B91D-83FE7886C3C4}"/>
              </a:ext>
            </a:extLst>
          </p:cNvPr>
          <p:cNvSpPr txBox="1"/>
          <p:nvPr/>
        </p:nvSpPr>
        <p:spPr>
          <a:xfrm>
            <a:off x="8904565" y="2107795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FC66B-117C-45C5-935E-C28B9923E503}"/>
              </a:ext>
            </a:extLst>
          </p:cNvPr>
          <p:cNvSpPr txBox="1"/>
          <p:nvPr/>
        </p:nvSpPr>
        <p:spPr>
          <a:xfrm>
            <a:off x="9162497" y="2074221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문제에서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테스트하는 기술에 대한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57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2952162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906123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805C0-C7E8-4CBE-90B6-8B109241F93A}"/>
              </a:ext>
            </a:extLst>
          </p:cNvPr>
          <p:cNvSpPr txBox="1"/>
          <p:nvPr/>
        </p:nvSpPr>
        <p:spPr>
          <a:xfrm>
            <a:off x="2583925" y="1762082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40090-34AE-4BB6-8A8A-DE414CA35F68}"/>
              </a:ext>
            </a:extLst>
          </p:cNvPr>
          <p:cNvSpPr txBox="1"/>
          <p:nvPr/>
        </p:nvSpPr>
        <p:spPr>
          <a:xfrm>
            <a:off x="4273341" y="1764413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68F6E1-C7FA-4EC0-A877-3E2E9CC24670}"/>
              </a:ext>
            </a:extLst>
          </p:cNvPr>
          <p:cNvSpPr txBox="1"/>
          <p:nvPr/>
        </p:nvSpPr>
        <p:spPr>
          <a:xfrm>
            <a:off x="1757778" y="3662711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C44A85-A466-4053-9D0C-B890A3AE0181}"/>
              </a:ext>
            </a:extLst>
          </p:cNvPr>
          <p:cNvSpPr txBox="1"/>
          <p:nvPr/>
        </p:nvSpPr>
        <p:spPr>
          <a:xfrm>
            <a:off x="3029918" y="3661710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level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5D75C5-EE1C-4D71-B460-935A32CBFC43}"/>
              </a:ext>
            </a:extLst>
          </p:cNvPr>
          <p:cNvSpPr txBox="1"/>
          <p:nvPr/>
        </p:nvSpPr>
        <p:spPr>
          <a:xfrm>
            <a:off x="4116589" y="3660709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완료인원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3DAEAE-6996-4424-A0BF-ADD764646F3D}"/>
              </a:ext>
            </a:extLst>
          </p:cNvPr>
          <p:cNvSpPr txBox="1"/>
          <p:nvPr/>
        </p:nvSpPr>
        <p:spPr>
          <a:xfrm>
            <a:off x="5479831" y="3667322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Tested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skill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54C410-A057-43F9-A6AC-6ABC2102A318}"/>
              </a:ext>
            </a:extLst>
          </p:cNvPr>
          <p:cNvSpPr txBox="1"/>
          <p:nvPr/>
        </p:nvSpPr>
        <p:spPr>
          <a:xfrm>
            <a:off x="1393195" y="4553200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3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EB8B3-BDAB-403F-A0CB-073F48C2C70A}"/>
              </a:ext>
            </a:extLst>
          </p:cNvPr>
          <p:cNvSpPr txBox="1"/>
          <p:nvPr/>
        </p:nvSpPr>
        <p:spPr>
          <a:xfrm>
            <a:off x="3864449" y="4548389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D1C66-E6DD-4685-9D3F-5381B72A2BE9}"/>
              </a:ext>
            </a:extLst>
          </p:cNvPr>
          <p:cNvSpPr txBox="1"/>
          <p:nvPr/>
        </p:nvSpPr>
        <p:spPr>
          <a:xfrm>
            <a:off x="4671435" y="4548389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38411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39" name="그림 13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5C3E239B-E9D7-458D-87C8-73733D3C62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6432601" y="4528238"/>
            <a:ext cx="222353" cy="261299"/>
          </a:xfrm>
          <a:prstGeom prst="rect">
            <a:avLst/>
          </a:prstGeom>
        </p:spPr>
      </p:pic>
      <p:pic>
        <p:nvPicPr>
          <p:cNvPr id="140" name="그림 139" descr="그리기이(가) 표시된 사진&#10;&#10;자동 생성된 설명">
            <a:extLst>
              <a:ext uri="{FF2B5EF4-FFF2-40B4-BE49-F238E27FC236}">
                <a16:creationId xmlns:a16="http://schemas.microsoft.com/office/drawing/2014/main" id="{A7344C3B-A451-4EBA-8592-B76FBADEF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4584431"/>
            <a:ext cx="199168" cy="19916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A733725-71E7-4418-B185-CB6AA6C480B2}"/>
              </a:ext>
            </a:extLst>
          </p:cNvPr>
          <p:cNvSpPr txBox="1"/>
          <p:nvPr/>
        </p:nvSpPr>
        <p:spPr>
          <a:xfrm>
            <a:off x="1393195" y="5317321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D6BEE83-8DBA-441E-A7C9-B4142B911633}"/>
              </a:ext>
            </a:extLst>
          </p:cNvPr>
          <p:cNvSpPr txBox="1"/>
          <p:nvPr/>
        </p:nvSpPr>
        <p:spPr>
          <a:xfrm>
            <a:off x="3864449" y="5312510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1BD163-6145-4AEB-97CD-EAF4E2EB9622}"/>
              </a:ext>
            </a:extLst>
          </p:cNvPr>
          <p:cNvSpPr txBox="1"/>
          <p:nvPr/>
        </p:nvSpPr>
        <p:spPr>
          <a:xfrm>
            <a:off x="4671435" y="5312510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2583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58" name="그림 157" descr="그리기이(가) 표시된 사진&#10;&#10;자동 생성된 설명">
            <a:extLst>
              <a:ext uri="{FF2B5EF4-FFF2-40B4-BE49-F238E27FC236}">
                <a16:creationId xmlns:a16="http://schemas.microsoft.com/office/drawing/2014/main" id="{3767C2BE-6F20-473C-BB6F-3F9485FE2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5348552"/>
            <a:ext cx="199168" cy="19916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A2C3098-1637-40C9-B670-9E6B650DDE95}"/>
              </a:ext>
            </a:extLst>
          </p:cNvPr>
          <p:cNvSpPr txBox="1"/>
          <p:nvPr/>
        </p:nvSpPr>
        <p:spPr>
          <a:xfrm>
            <a:off x="1393195" y="6100686"/>
            <a:ext cx="259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EDE448-03F9-4D28-8B4C-0A3766AA6098}"/>
              </a:ext>
            </a:extLst>
          </p:cNvPr>
          <p:cNvSpPr txBox="1"/>
          <p:nvPr/>
        </p:nvSpPr>
        <p:spPr>
          <a:xfrm>
            <a:off x="3864449" y="6095875"/>
            <a:ext cx="259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50602B-058B-45F4-A7BF-847BACC42560}"/>
              </a:ext>
            </a:extLst>
          </p:cNvPr>
          <p:cNvSpPr txBox="1"/>
          <p:nvPr/>
        </p:nvSpPr>
        <p:spPr>
          <a:xfrm>
            <a:off x="4671435" y="6095875"/>
            <a:ext cx="8241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15418 </a:t>
            </a:r>
            <a:r>
              <a:rPr lang="ko-KR" altLang="en-US" sz="1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332156A9-A9BA-4698-A823-A8AB13271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8" y="6131917"/>
            <a:ext cx="199168" cy="199168"/>
          </a:xfrm>
          <a:prstGeom prst="rect">
            <a:avLst/>
          </a:prstGeom>
        </p:spPr>
      </p:pic>
      <p:pic>
        <p:nvPicPr>
          <p:cNvPr id="163" name="그림 162" descr="테이블이(가) 표시된 사진&#10;&#10;자동 생성된 설명">
            <a:extLst>
              <a:ext uri="{FF2B5EF4-FFF2-40B4-BE49-F238E27FC236}">
                <a16:creationId xmlns:a16="http://schemas.microsoft.com/office/drawing/2014/main" id="{DEE8EF2C-4732-4408-A6DB-12C6367A55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6381482" y="6102225"/>
            <a:ext cx="361557" cy="239555"/>
          </a:xfrm>
          <a:prstGeom prst="rect">
            <a:avLst/>
          </a:prstGeom>
        </p:spPr>
      </p:pic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070D88-3B6D-43B6-97CC-F19CA2BC45FA}"/>
              </a:ext>
            </a:extLst>
          </p:cNvPr>
          <p:cNvCxnSpPr>
            <a:cxnSpLocks/>
          </p:cNvCxnSpPr>
          <p:nvPr/>
        </p:nvCxnSpPr>
        <p:spPr>
          <a:xfrm>
            <a:off x="1522185" y="432856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2238407-E61A-4D21-9364-6E751A23CD44}"/>
              </a:ext>
            </a:extLst>
          </p:cNvPr>
          <p:cNvCxnSpPr>
            <a:cxnSpLocks/>
          </p:cNvCxnSpPr>
          <p:nvPr/>
        </p:nvCxnSpPr>
        <p:spPr>
          <a:xfrm>
            <a:off x="1522185" y="5120016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ABDE2FA-F669-4117-BD93-3E7B35529882}"/>
              </a:ext>
            </a:extLst>
          </p:cNvPr>
          <p:cNvCxnSpPr>
            <a:cxnSpLocks/>
          </p:cNvCxnSpPr>
          <p:nvPr/>
        </p:nvCxnSpPr>
        <p:spPr>
          <a:xfrm>
            <a:off x="1522185" y="5819799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6B254F-D49E-4DAB-B69F-6A0B8C1BCBDF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BTB-stu-02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B73508C-C0B8-432B-9146-614D95C540B2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0364A73-F7AE-470E-B6F2-ACFA6FDFB77D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56A4CB-59EE-4AB5-BD39-D48D84C91916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8AC0607-4442-4DFA-BF54-A24CFBDBF80E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제목을 누르면 해당 문제 관련 페이지로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73789278-0F23-4972-B2C2-B86E6EA5134C}"/>
              </a:ext>
            </a:extLst>
          </p:cNvPr>
          <p:cNvSpPr/>
          <p:nvPr/>
        </p:nvSpPr>
        <p:spPr>
          <a:xfrm>
            <a:off x="1311431" y="4445755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1" name="그래픽 110" descr="커서">
            <a:extLst>
              <a:ext uri="{FF2B5EF4-FFF2-40B4-BE49-F238E27FC236}">
                <a16:creationId xmlns:a16="http://schemas.microsoft.com/office/drawing/2014/main" id="{2BD1065D-C5B4-4764-AF8B-14E45FC0F6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6071" y="4609448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8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3761293" y="2105398"/>
            <a:ext cx="385992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695265" y="2055119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6397" y="2051398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BB2ADD-B285-4F67-8CBC-786BA3095124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52A3321-4A17-4C0E-B1B1-57674F8F88B2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D1CEB95-7113-496A-A83C-4FBA63DB3F3C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9A7B0-D62D-4AE8-A4D3-CC4DCF133A97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6BEFF94-ADCF-4424-9C6F-7A50B27F9C6C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BF5682B-3506-48B9-87CF-522C14299D3B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C539C59-DC4C-45AE-B073-80248273F244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84856DC-0E43-4D0A-9098-D8EC92AD4065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repository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8E9065-83B7-4D50-A5BD-A2685C72029D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B8FF74-DE64-460E-A05D-BD24642AC699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4CF0C31E-C64D-449B-A285-EF6D0AC1A824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25FF1AEC-682D-440E-A544-CF153AE1EE0A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2AEF739-C890-4326-9ECA-3D6A68136B32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정보제공 주소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8A77BA0-FB0D-4BD0-89FC-454E5821B9DF}"/>
              </a:ext>
            </a:extLst>
          </p:cNvPr>
          <p:cNvSpPr/>
          <p:nvPr/>
        </p:nvSpPr>
        <p:spPr>
          <a:xfrm>
            <a:off x="6360728" y="3095804"/>
            <a:ext cx="434290" cy="231368"/>
          </a:xfrm>
          <a:prstGeom prst="roundRect">
            <a:avLst>
              <a:gd name="adj" fmla="val 896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8" name="그래픽 27" descr="목록">
            <a:extLst>
              <a:ext uri="{FF2B5EF4-FFF2-40B4-BE49-F238E27FC236}">
                <a16:creationId xmlns:a16="http://schemas.microsoft.com/office/drawing/2014/main" id="{660657D1-4302-4BEF-8CB0-624D18ACD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386" y="3128679"/>
            <a:ext cx="179899" cy="179899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7FEF088D-DD44-4EF9-8C74-3D3A3D2D7608}"/>
              </a:ext>
            </a:extLst>
          </p:cNvPr>
          <p:cNvSpPr txBox="1"/>
          <p:nvPr/>
        </p:nvSpPr>
        <p:spPr>
          <a:xfrm>
            <a:off x="5973104" y="3110085"/>
            <a:ext cx="13889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</a:t>
            </a:r>
            <a:endParaRPr lang="ko-KR" altLang="en-US" sz="7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F6CAC9E-21B1-456B-AD28-DFF59D6FB94B}"/>
              </a:ext>
            </a:extLst>
          </p:cNvPr>
          <p:cNvSpPr/>
          <p:nvPr/>
        </p:nvSpPr>
        <p:spPr>
          <a:xfrm>
            <a:off x="4562646" y="3095804"/>
            <a:ext cx="1765494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https://git.btb.com/test.git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4FFE774-FCA8-4F25-B855-12B9EE324017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변경사항 저장 방법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F25E28F4-BE4A-4059-973D-A49C19AB38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19B1B64-1EDB-4A81-8132-2297DD7449D4}"/>
              </a:ext>
            </a:extLst>
          </p:cNvPr>
          <p:cNvSpPr txBox="1"/>
          <p:nvPr/>
        </p:nvSpPr>
        <p:spPr>
          <a:xfrm>
            <a:off x="4599510" y="3634288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Git add .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F1B04F-F545-4FA7-9360-2F491AAD1C06}"/>
              </a:ext>
            </a:extLst>
          </p:cNvPr>
          <p:cNvSpPr txBox="1"/>
          <p:nvPr/>
        </p:nvSpPr>
        <p:spPr>
          <a:xfrm>
            <a:off x="4591341" y="3823183"/>
            <a:ext cx="1486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Git commit -m “</a:t>
            </a:r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-test”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789C1C-21C6-4C96-8311-D1517BB9208A}"/>
              </a:ext>
            </a:extLst>
          </p:cNvPr>
          <p:cNvSpPr txBox="1"/>
          <p:nvPr/>
        </p:nvSpPr>
        <p:spPr>
          <a:xfrm>
            <a:off x="4591341" y="3992807"/>
            <a:ext cx="1616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Git push origin master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633DBB-ABF6-46EA-AE01-4933B3B7358F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2600F9BC-5630-4BFF-B1B0-17491484ABAB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871E71-57F4-451D-AC11-23966A5653B7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7FBF93AD-D48D-4288-9583-3CD002B77C86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AAED13-634C-4332-8CCA-03C4F14AA53F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55E1288B-E163-4AC3-B981-8470F48B7912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BBDF1E22-3A6F-4D6F-9617-E6CA958E4152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C29A8647-70BF-4378-BD7F-88119D4904D6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8DA4E0-2055-4CB2-93FA-00DD543287D7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7E871EE-E255-4E28-AF0A-89C54E0C27E2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BTB-stu-04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5195BA0-71EA-49F2-9EE8-05A7C80F711D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38866BE-A6EE-418C-BDC9-D9054AAEC66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08BBB6-CD89-4964-A5FD-F5BE91208BD1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http://projectBtoB.com/user/${usercode}/examcontainer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0B2592B-93CA-4D33-AAF6-D2708F513F14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연습문제를 풀 수 있는 제한 시간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E271DA0-8930-41D6-95B4-AD4D223A3EE8}"/>
              </a:ext>
            </a:extLst>
          </p:cNvPr>
          <p:cNvSpPr/>
          <p:nvPr/>
        </p:nvSpPr>
        <p:spPr>
          <a:xfrm>
            <a:off x="4220211" y="232552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553292AA-4CCB-4A19-B8FA-86A8115B1211}"/>
              </a:ext>
            </a:extLst>
          </p:cNvPr>
          <p:cNvSpPr/>
          <p:nvPr/>
        </p:nvSpPr>
        <p:spPr>
          <a:xfrm>
            <a:off x="813238" y="157537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D3E5516-611F-4FE5-8772-256C53A3DC62}"/>
              </a:ext>
            </a:extLst>
          </p:cNvPr>
          <p:cNvSpPr/>
          <p:nvPr/>
        </p:nvSpPr>
        <p:spPr>
          <a:xfrm>
            <a:off x="949497" y="227985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1478138-18D4-4273-95C4-5C145C890ABF}"/>
              </a:ext>
            </a:extLst>
          </p:cNvPr>
          <p:cNvSpPr/>
          <p:nvPr/>
        </p:nvSpPr>
        <p:spPr>
          <a:xfrm>
            <a:off x="4229804" y="519608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FF9F1A0-0324-4AEA-A916-7DC905D86E55}"/>
              </a:ext>
            </a:extLst>
          </p:cNvPr>
          <p:cNvSpPr/>
          <p:nvPr/>
        </p:nvSpPr>
        <p:spPr>
          <a:xfrm>
            <a:off x="6549917" y="521357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4356FBF-E985-488E-8C1F-382B7B540780}"/>
              </a:ext>
            </a:extLst>
          </p:cNvPr>
          <p:cNvSpPr txBox="1"/>
          <p:nvPr/>
        </p:nvSpPr>
        <p:spPr>
          <a:xfrm>
            <a:off x="8904565" y="12876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1AF060-FD0E-40B9-A354-B9FCEA516517}"/>
              </a:ext>
            </a:extLst>
          </p:cNvPr>
          <p:cNvSpPr txBox="1"/>
          <p:nvPr/>
        </p:nvSpPr>
        <p:spPr>
          <a:xfrm>
            <a:off x="9162497" y="12540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관련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가이드라인과 설명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ED54E90-0D69-459C-831C-0D9CDA2217B8}"/>
              </a:ext>
            </a:extLst>
          </p:cNvPr>
          <p:cNvSpPr txBox="1"/>
          <p:nvPr/>
        </p:nvSpPr>
        <p:spPr>
          <a:xfrm>
            <a:off x="8904565" y="172047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E1C74A-840E-42F3-BC19-6DCABBE76D9A}"/>
              </a:ext>
            </a:extLst>
          </p:cNvPr>
          <p:cNvSpPr txBox="1"/>
          <p:nvPr/>
        </p:nvSpPr>
        <p:spPr>
          <a:xfrm>
            <a:off x="9162497" y="168690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관련 소스를 받을 수 잇는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33446F-6639-4778-90BA-2C469A7E1310}"/>
              </a:ext>
            </a:extLst>
          </p:cNvPr>
          <p:cNvSpPr txBox="1"/>
          <p:nvPr/>
        </p:nvSpPr>
        <p:spPr>
          <a:xfrm>
            <a:off x="8904565" y="207501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2338DE-2C94-4990-8798-91BAFA112915}"/>
              </a:ext>
            </a:extLst>
          </p:cNvPr>
          <p:cNvSpPr txBox="1"/>
          <p:nvPr/>
        </p:nvSpPr>
        <p:spPr>
          <a:xfrm>
            <a:off x="9162497" y="204143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사용자가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repository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테스트 코드를 올린 경우 해당 코드를 테스트 한 후 테스트 정보를 제공하는 창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92177B-4FB9-4FD0-A1AA-4210A8DC0E64}"/>
              </a:ext>
            </a:extLst>
          </p:cNvPr>
          <p:cNvSpPr txBox="1"/>
          <p:nvPr/>
        </p:nvSpPr>
        <p:spPr>
          <a:xfrm>
            <a:off x="8904565" y="245235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2A10257-15D8-4796-9875-4F021BFC6A84}"/>
              </a:ext>
            </a:extLst>
          </p:cNvPr>
          <p:cNvSpPr txBox="1"/>
          <p:nvPr/>
        </p:nvSpPr>
        <p:spPr>
          <a:xfrm>
            <a:off x="9162497" y="241878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사용자의 테스트 코드를 가동하는 기능</a:t>
            </a:r>
          </a:p>
        </p:txBody>
      </p:sp>
    </p:spTree>
    <p:extLst>
      <p:ext uri="{BB962C8B-B14F-4D97-AF65-F5344CB8AC3E}">
        <p14:creationId xmlns:p14="http://schemas.microsoft.com/office/powerpoint/2010/main" val="1011832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4254214" y="2126157"/>
            <a:ext cx="653597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17112" y="207658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6ADBF9B4-3751-4B82-B22C-1A14F97A3A5A}"/>
              </a:ext>
            </a:extLst>
          </p:cNvPr>
          <p:cNvSpPr/>
          <p:nvPr/>
        </p:nvSpPr>
        <p:spPr>
          <a:xfrm>
            <a:off x="1091769" y="2401792"/>
            <a:ext cx="876831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D145850-EEDA-4680-8B71-D5E3BEEC6508}"/>
              </a:ext>
            </a:extLst>
          </p:cNvPr>
          <p:cNvSpPr/>
          <p:nvPr/>
        </p:nvSpPr>
        <p:spPr>
          <a:xfrm>
            <a:off x="1079111" y="2731469"/>
            <a:ext cx="2846342" cy="3553676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C3806D-BCF5-4DE4-962F-5AFD1B306878}"/>
              </a:ext>
            </a:extLst>
          </p:cNvPr>
          <p:cNvSpPr/>
          <p:nvPr/>
        </p:nvSpPr>
        <p:spPr>
          <a:xfrm>
            <a:off x="1194309" y="2839927"/>
            <a:ext cx="2652219" cy="3344258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3F80CC-A7F8-4E9F-BDB0-CD99C1BAE24A}"/>
              </a:ext>
            </a:extLst>
          </p:cNvPr>
          <p:cNvSpPr txBox="1"/>
          <p:nvPr/>
        </p:nvSpPr>
        <p:spPr>
          <a:xfrm>
            <a:off x="785692" y="2360803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C652D40-4768-4B6E-8AB7-D51D25EFEFBA}"/>
              </a:ext>
            </a:extLst>
          </p:cNvPr>
          <p:cNvSpPr/>
          <p:nvPr/>
        </p:nvSpPr>
        <p:spPr>
          <a:xfrm>
            <a:off x="4371268" y="2407569"/>
            <a:ext cx="156789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031BD5D-4EE1-445E-829F-474C49188FA9}"/>
              </a:ext>
            </a:extLst>
          </p:cNvPr>
          <p:cNvSpPr/>
          <p:nvPr/>
        </p:nvSpPr>
        <p:spPr>
          <a:xfrm>
            <a:off x="4340488" y="2715038"/>
            <a:ext cx="3203313" cy="2516021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9DAAACB-B512-4FF5-A7AB-07876D5551E6}"/>
              </a:ext>
            </a:extLst>
          </p:cNvPr>
          <p:cNvSpPr/>
          <p:nvPr/>
        </p:nvSpPr>
        <p:spPr>
          <a:xfrm>
            <a:off x="4455192" y="2796211"/>
            <a:ext cx="3001291" cy="2328494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E55180-B8E1-470E-82F7-0D0E3C0FD4BD}"/>
              </a:ext>
            </a:extLst>
          </p:cNvPr>
          <p:cNvSpPr txBox="1"/>
          <p:nvPr/>
        </p:nvSpPr>
        <p:spPr>
          <a:xfrm>
            <a:off x="4437556" y="2364545"/>
            <a:ext cx="1388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3F3441-26CD-4C76-BD92-A7BACD0CC6AF}"/>
              </a:ext>
            </a:extLst>
          </p:cNvPr>
          <p:cNvSpPr txBox="1"/>
          <p:nvPr/>
        </p:nvSpPr>
        <p:spPr>
          <a:xfrm>
            <a:off x="1072404" y="2902437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6DE881-D301-4537-8E40-476495713092}"/>
              </a:ext>
            </a:extLst>
          </p:cNvPr>
          <p:cNvSpPr txBox="1"/>
          <p:nvPr/>
        </p:nvSpPr>
        <p:spPr>
          <a:xfrm>
            <a:off x="1065069" y="4567403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53F05B4-D38F-498E-80B8-E605059CD063}"/>
              </a:ext>
            </a:extLst>
          </p:cNvPr>
          <p:cNvSpPr/>
          <p:nvPr/>
        </p:nvSpPr>
        <p:spPr>
          <a:xfrm>
            <a:off x="1330172" y="3340587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308ECA11-D1E2-4D0D-B590-CDD5D6209FA1}"/>
              </a:ext>
            </a:extLst>
          </p:cNvPr>
          <p:cNvSpPr/>
          <p:nvPr/>
        </p:nvSpPr>
        <p:spPr>
          <a:xfrm>
            <a:off x="1341158" y="5008253"/>
            <a:ext cx="2139794" cy="9148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0A00C6-7D55-474A-94F7-13E2460AD901}"/>
              </a:ext>
            </a:extLst>
          </p:cNvPr>
          <p:cNvSpPr txBox="1"/>
          <p:nvPr/>
        </p:nvSpPr>
        <p:spPr>
          <a:xfrm>
            <a:off x="4527449" y="2825349"/>
            <a:ext cx="238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C0562B0-EC55-431D-82A7-C21D09DBAA81}"/>
              </a:ext>
            </a:extLst>
          </p:cNvPr>
          <p:cNvSpPr/>
          <p:nvPr/>
        </p:nvSpPr>
        <p:spPr>
          <a:xfrm>
            <a:off x="4562645" y="3095804"/>
            <a:ext cx="2145453" cy="231368"/>
          </a:xfrm>
          <a:prstGeom prst="roundRect">
            <a:avLst>
              <a:gd name="adj" fmla="val 89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 code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1E6C7-88E2-4A0B-934D-3DB06193BA4F}"/>
              </a:ext>
            </a:extLst>
          </p:cNvPr>
          <p:cNvSpPr txBox="1"/>
          <p:nvPr/>
        </p:nvSpPr>
        <p:spPr>
          <a:xfrm>
            <a:off x="4508907" y="3343576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Upload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C398FA34-E8B1-484D-A2F1-B4DB80BE0D7B}"/>
              </a:ext>
            </a:extLst>
          </p:cNvPr>
          <p:cNvSpPr/>
          <p:nvPr/>
        </p:nvSpPr>
        <p:spPr>
          <a:xfrm>
            <a:off x="4568305" y="3634985"/>
            <a:ext cx="2139794" cy="565734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2C94F6-5593-4E33-BBA8-A14288422AAC}"/>
              </a:ext>
            </a:extLst>
          </p:cNvPr>
          <p:cNvSpPr txBox="1"/>
          <p:nvPr/>
        </p:nvSpPr>
        <p:spPr>
          <a:xfrm>
            <a:off x="4907811" y="3845975"/>
            <a:ext cx="14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여기에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ZIP </a:t>
            </a:r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파일을 </a:t>
            </a:r>
            <a:r>
              <a:rPr lang="ko-KR" altLang="en-US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드롭하세요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45E67CD-091F-4086-8358-80CDBEACE2D1}"/>
              </a:ext>
            </a:extLst>
          </p:cNvPr>
          <p:cNvSpPr txBox="1"/>
          <p:nvPr/>
        </p:nvSpPr>
        <p:spPr>
          <a:xfrm>
            <a:off x="4551298" y="4247213"/>
            <a:ext cx="268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생성하는 방법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16415741-1A7C-4B73-9CD0-F4C388A817DD}"/>
              </a:ext>
            </a:extLst>
          </p:cNvPr>
          <p:cNvSpPr/>
          <p:nvPr/>
        </p:nvSpPr>
        <p:spPr>
          <a:xfrm>
            <a:off x="4608642" y="4590423"/>
            <a:ext cx="2139794" cy="41021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CA10FEA-B892-4A1D-8D78-8142AD90805A}"/>
              </a:ext>
            </a:extLst>
          </p:cNvPr>
          <p:cNvSpPr txBox="1"/>
          <p:nvPr/>
        </p:nvSpPr>
        <p:spPr>
          <a:xfrm>
            <a:off x="4649197" y="4695409"/>
            <a:ext cx="117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mvn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clean test 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69211C1A-4528-4B4E-AB4D-7E402DBD2BF2}"/>
              </a:ext>
            </a:extLst>
          </p:cNvPr>
          <p:cNvSpPr/>
          <p:nvPr/>
        </p:nvSpPr>
        <p:spPr>
          <a:xfrm>
            <a:off x="4365938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D1BA992-8EE2-4051-9873-2FEEA94CAED1}"/>
              </a:ext>
            </a:extLst>
          </p:cNvPr>
          <p:cNvSpPr txBox="1"/>
          <p:nvPr/>
        </p:nvSpPr>
        <p:spPr>
          <a:xfrm>
            <a:off x="4376221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CA234F18-AEA0-422C-872C-286C7DFB52E0}"/>
              </a:ext>
            </a:extLst>
          </p:cNvPr>
          <p:cNvSpPr/>
          <p:nvPr/>
        </p:nvSpPr>
        <p:spPr>
          <a:xfrm>
            <a:off x="4376221" y="5682487"/>
            <a:ext cx="3203313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DA757E1-5EBA-4B69-846C-E5BA66A0C054}"/>
              </a:ext>
            </a:extLst>
          </p:cNvPr>
          <p:cNvSpPr/>
          <p:nvPr/>
        </p:nvSpPr>
        <p:spPr>
          <a:xfrm>
            <a:off x="4424804" y="5738017"/>
            <a:ext cx="3083931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0151420-47C6-45C7-B0D2-C7D48A4F799B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E50727C-AB25-4FD0-B290-F2CE4BD95379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BTB-stu-04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C5E0D32-1857-4F88-A72F-CB759EE4D83D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A1D63FC-E7C0-4933-8B60-9E1925FB93D5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AFAB7B-A130-4477-B87B-A786C6BFFDAC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http://projectBtoB.com/user/${usercode}/examcontainer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873297-5B87-4FC9-A919-CFBB22D915FA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 </a:t>
            </a:r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repostiory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소스 코드를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zip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받을 수 있는 정보를 제공하는 화면 탭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0C0B3F0-D2CE-460C-BB0F-22E6840C3844}"/>
              </a:ext>
            </a:extLst>
          </p:cNvPr>
          <p:cNvSpPr/>
          <p:nvPr/>
        </p:nvSpPr>
        <p:spPr>
          <a:xfrm>
            <a:off x="4093148" y="191529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2" name="그래픽 141" descr="커서">
            <a:extLst>
              <a:ext uri="{FF2B5EF4-FFF2-40B4-BE49-F238E27FC236}">
                <a16:creationId xmlns:a16="http://schemas.microsoft.com/office/drawing/2014/main" id="{C1DEC625-D670-43A9-8473-25833420AA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75354" y="2110581"/>
            <a:ext cx="610369" cy="610369"/>
          </a:xfrm>
          <a:prstGeom prst="rect">
            <a:avLst/>
          </a:prstGeom>
        </p:spPr>
      </p:pic>
      <p:sp>
        <p:nvSpPr>
          <p:cNvPr id="143" name="타원 142">
            <a:extLst>
              <a:ext uri="{FF2B5EF4-FFF2-40B4-BE49-F238E27FC236}">
                <a16:creationId xmlns:a16="http://schemas.microsoft.com/office/drawing/2014/main" id="{1FA4B127-8A6D-4D81-A84D-C5B5CD55ADE8}"/>
              </a:ext>
            </a:extLst>
          </p:cNvPr>
          <p:cNvSpPr/>
          <p:nvPr/>
        </p:nvSpPr>
        <p:spPr>
          <a:xfrm>
            <a:off x="4371046" y="3303890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E4CD3E-DF22-4D32-A437-07474668FC41}"/>
              </a:ext>
            </a:extLst>
          </p:cNvPr>
          <p:cNvSpPr txBox="1"/>
          <p:nvPr/>
        </p:nvSpPr>
        <p:spPr>
          <a:xfrm>
            <a:off x="8904565" y="130391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39E18D-68B9-4754-B169-A9AFA328D338}"/>
              </a:ext>
            </a:extLst>
          </p:cNvPr>
          <p:cNvSpPr txBox="1"/>
          <p:nvPr/>
        </p:nvSpPr>
        <p:spPr>
          <a:xfrm>
            <a:off x="9162497" y="127034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테스트 코드를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zip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압축해 업로드할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1535874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484BEE9-E421-44CD-88F3-3E288FDCAE76}"/>
              </a:ext>
            </a:extLst>
          </p:cNvPr>
          <p:cNvSpPr/>
          <p:nvPr/>
        </p:nvSpPr>
        <p:spPr>
          <a:xfrm>
            <a:off x="897129" y="166475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1D65BD-D123-4717-9FE9-6821AA522982}"/>
              </a:ext>
            </a:extLst>
          </p:cNvPr>
          <p:cNvSpPr txBox="1"/>
          <p:nvPr/>
        </p:nvSpPr>
        <p:spPr>
          <a:xfrm>
            <a:off x="1355931" y="1756216"/>
            <a:ext cx="9054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AB6744A-5255-44DB-BA61-C0B6BBD31356}"/>
              </a:ext>
            </a:extLst>
          </p:cNvPr>
          <p:cNvSpPr txBox="1"/>
          <p:nvPr/>
        </p:nvSpPr>
        <p:spPr>
          <a:xfrm>
            <a:off x="5456453" y="1722340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시계">
            <a:extLst>
              <a:ext uri="{FF2B5EF4-FFF2-40B4-BE49-F238E27FC236}">
                <a16:creationId xmlns:a16="http://schemas.microsoft.com/office/drawing/2014/main" id="{5FCA188C-9DE9-45D3-9459-A23059D54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0" y="1839663"/>
            <a:ext cx="379392" cy="3793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316B39-8812-4EC1-B3DA-F496A7EA735F}"/>
              </a:ext>
            </a:extLst>
          </p:cNvPr>
          <p:cNvSpPr/>
          <p:nvPr/>
        </p:nvSpPr>
        <p:spPr>
          <a:xfrm>
            <a:off x="3787967" y="2084891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AC69BC-83EA-4005-852D-04D9180A49A0}"/>
              </a:ext>
            </a:extLst>
          </p:cNvPr>
          <p:cNvSpPr txBox="1"/>
          <p:nvPr/>
        </p:nvSpPr>
        <p:spPr>
          <a:xfrm>
            <a:off x="3720049" y="2037981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457D5FD-F3C4-4253-A71B-D1A905DA48EF}"/>
              </a:ext>
            </a:extLst>
          </p:cNvPr>
          <p:cNvSpPr/>
          <p:nvPr/>
        </p:nvSpPr>
        <p:spPr>
          <a:xfrm>
            <a:off x="4286614" y="2089234"/>
            <a:ext cx="697100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951C48B-E63E-4933-A04A-DAA69ECFE297}"/>
              </a:ext>
            </a:extLst>
          </p:cNvPr>
          <p:cNvSpPr/>
          <p:nvPr/>
        </p:nvSpPr>
        <p:spPr>
          <a:xfrm>
            <a:off x="5106465" y="2089407"/>
            <a:ext cx="385992" cy="232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903935" y="2296521"/>
            <a:ext cx="6855984" cy="422415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5E72D-8069-4281-889A-09977AC26F00}"/>
              </a:ext>
            </a:extLst>
          </p:cNvPr>
          <p:cNvSpPr txBox="1"/>
          <p:nvPr/>
        </p:nvSpPr>
        <p:spPr>
          <a:xfrm>
            <a:off x="5078541" y="2058276"/>
            <a:ext cx="44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300A642-2926-4E0F-8849-389C40B67380}"/>
              </a:ext>
            </a:extLst>
          </p:cNvPr>
          <p:cNvSpPr/>
          <p:nvPr/>
        </p:nvSpPr>
        <p:spPr>
          <a:xfrm>
            <a:off x="5062879" y="2114608"/>
            <a:ext cx="397303" cy="23270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335247-A55A-44FD-9868-49268F10C285}"/>
              </a:ext>
            </a:extLst>
          </p:cNvPr>
          <p:cNvSpPr txBox="1"/>
          <p:nvPr/>
        </p:nvSpPr>
        <p:spPr>
          <a:xfrm>
            <a:off x="2250743" y="1755637"/>
            <a:ext cx="1521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45:00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617C01-A9E8-4A06-A4C5-C30B0C4818E8}"/>
              </a:ext>
            </a:extLst>
          </p:cNvPr>
          <p:cNvSpPr txBox="1"/>
          <p:nvPr/>
        </p:nvSpPr>
        <p:spPr>
          <a:xfrm>
            <a:off x="4174752" y="2042044"/>
            <a:ext cx="91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Download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2CFC7-6E24-4AB1-8FDF-44ED69D8B071}"/>
              </a:ext>
            </a:extLst>
          </p:cNvPr>
          <p:cNvSpPr txBox="1"/>
          <p:nvPr/>
        </p:nvSpPr>
        <p:spPr>
          <a:xfrm>
            <a:off x="4987719" y="2067260"/>
            <a:ext cx="49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IDE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265E1DB-1205-4E9C-A7EA-7517EE3E0333}"/>
              </a:ext>
            </a:extLst>
          </p:cNvPr>
          <p:cNvSpPr/>
          <p:nvPr/>
        </p:nvSpPr>
        <p:spPr>
          <a:xfrm>
            <a:off x="1078493" y="2412897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C74AFEEA-1BA0-487D-90FE-910E033DA990}"/>
              </a:ext>
            </a:extLst>
          </p:cNvPr>
          <p:cNvSpPr/>
          <p:nvPr/>
        </p:nvSpPr>
        <p:spPr>
          <a:xfrm>
            <a:off x="1078492" y="3127368"/>
            <a:ext cx="1848857" cy="32671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AEE881A-68FE-4B6E-A2BD-5F1AD6D63894}"/>
              </a:ext>
            </a:extLst>
          </p:cNvPr>
          <p:cNvSpPr/>
          <p:nvPr/>
        </p:nvSpPr>
        <p:spPr>
          <a:xfrm>
            <a:off x="3193731" y="5336045"/>
            <a:ext cx="133953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E460762-5889-412C-AC27-BA8D6BFF2ED4}"/>
              </a:ext>
            </a:extLst>
          </p:cNvPr>
          <p:cNvSpPr txBox="1"/>
          <p:nvPr/>
        </p:nvSpPr>
        <p:spPr>
          <a:xfrm>
            <a:off x="3204014" y="5290487"/>
            <a:ext cx="1329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Build Console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6623D9EF-2457-40E1-8442-DEA4B8D190EE}"/>
              </a:ext>
            </a:extLst>
          </p:cNvPr>
          <p:cNvSpPr/>
          <p:nvPr/>
        </p:nvSpPr>
        <p:spPr>
          <a:xfrm>
            <a:off x="3204015" y="5682487"/>
            <a:ext cx="4375520" cy="740252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BE2AAB6-EA45-4CB5-B5FC-2D28EDFB5CB7}"/>
              </a:ext>
            </a:extLst>
          </p:cNvPr>
          <p:cNvSpPr/>
          <p:nvPr/>
        </p:nvSpPr>
        <p:spPr>
          <a:xfrm>
            <a:off x="3289636" y="5753385"/>
            <a:ext cx="4211416" cy="611475"/>
          </a:xfrm>
          <a:prstGeom prst="roundRect">
            <a:avLst>
              <a:gd name="adj" fmla="val 89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003A7A35-54DF-4A97-8B9D-1C15C5429E19}"/>
              </a:ext>
            </a:extLst>
          </p:cNvPr>
          <p:cNvSpPr/>
          <p:nvPr/>
        </p:nvSpPr>
        <p:spPr>
          <a:xfrm>
            <a:off x="6701231" y="5328632"/>
            <a:ext cx="822957" cy="256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Run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B1023EB-9043-4A91-BC73-86FC89B08BD2}"/>
              </a:ext>
            </a:extLst>
          </p:cNvPr>
          <p:cNvSpPr/>
          <p:nvPr/>
        </p:nvSpPr>
        <p:spPr>
          <a:xfrm>
            <a:off x="1078492" y="2817161"/>
            <a:ext cx="1848857" cy="2562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10230D-EB51-4B5B-8508-E1397604A7C7}"/>
              </a:ext>
            </a:extLst>
          </p:cNvPr>
          <p:cNvSpPr txBox="1"/>
          <p:nvPr/>
        </p:nvSpPr>
        <p:spPr>
          <a:xfrm>
            <a:off x="1049754" y="2802504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이등변 삼각형 203">
            <a:extLst>
              <a:ext uri="{FF2B5EF4-FFF2-40B4-BE49-F238E27FC236}">
                <a16:creationId xmlns:a16="http://schemas.microsoft.com/office/drawing/2014/main" id="{7FCE0620-0FB9-453C-996F-1146F2A56F47}"/>
              </a:ext>
            </a:extLst>
          </p:cNvPr>
          <p:cNvSpPr/>
          <p:nvPr/>
        </p:nvSpPr>
        <p:spPr>
          <a:xfrm rot="16200000">
            <a:off x="2722347" y="2927570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B5D6BC8-EC08-4779-8F36-0F7E4D38C60E}"/>
              </a:ext>
            </a:extLst>
          </p:cNvPr>
          <p:cNvSpPr txBox="1"/>
          <p:nvPr/>
        </p:nvSpPr>
        <p:spPr>
          <a:xfrm>
            <a:off x="1199888" y="2408291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Save files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래픽 5" descr="디스크">
            <a:extLst>
              <a:ext uri="{FF2B5EF4-FFF2-40B4-BE49-F238E27FC236}">
                <a16:creationId xmlns:a16="http://schemas.microsoft.com/office/drawing/2014/main" id="{7A5532B8-AB22-46E8-8076-E1E5F54F93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098" y="2477517"/>
            <a:ext cx="176436" cy="176436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94D9DB6-097F-450E-877F-5E81CA7F7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71" y="3270934"/>
            <a:ext cx="1583890" cy="2988024"/>
          </a:xfrm>
          <a:prstGeom prst="rect">
            <a:avLst/>
          </a:prstGeom>
        </p:spPr>
      </p:pic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7E613E5F-E772-4329-B15B-F442B58BD1EE}"/>
              </a:ext>
            </a:extLst>
          </p:cNvPr>
          <p:cNvSpPr/>
          <p:nvPr/>
        </p:nvSpPr>
        <p:spPr>
          <a:xfrm>
            <a:off x="2128805" y="2420472"/>
            <a:ext cx="932019" cy="27699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664F68-CD76-4816-B7EE-B28B2559111D}"/>
              </a:ext>
            </a:extLst>
          </p:cNvPr>
          <p:cNvSpPr txBox="1"/>
          <p:nvPr/>
        </p:nvSpPr>
        <p:spPr>
          <a:xfrm>
            <a:off x="2380878" y="2415930"/>
            <a:ext cx="100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되돌리기 </a:t>
            </a:r>
          </a:p>
        </p:txBody>
      </p:sp>
      <p:pic>
        <p:nvPicPr>
          <p:cNvPr id="29" name="그래픽 28" descr="RTL 새로 고침">
            <a:extLst>
              <a:ext uri="{FF2B5EF4-FFF2-40B4-BE49-F238E27FC236}">
                <a16:creationId xmlns:a16="http://schemas.microsoft.com/office/drawing/2014/main" id="{338D5864-10F3-44AE-AD74-0A0CFEEB1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96410" y="2468947"/>
            <a:ext cx="206878" cy="206878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8BF3A6-B7A4-47CB-91AC-55A040130346}"/>
              </a:ext>
            </a:extLst>
          </p:cNvPr>
          <p:cNvCxnSpPr/>
          <p:nvPr/>
        </p:nvCxnSpPr>
        <p:spPr>
          <a:xfrm>
            <a:off x="1110490" y="2759274"/>
            <a:ext cx="63982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C9AFDF60-DFC5-462B-BB13-BAEFEF5FBCF4}"/>
              </a:ext>
            </a:extLst>
          </p:cNvPr>
          <p:cNvSpPr/>
          <p:nvPr/>
        </p:nvSpPr>
        <p:spPr>
          <a:xfrm>
            <a:off x="3183662" y="2827757"/>
            <a:ext cx="990297" cy="394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B455D43-BAEB-4DDA-9C85-9F3EE01A8363}"/>
              </a:ext>
            </a:extLst>
          </p:cNvPr>
          <p:cNvSpPr txBox="1"/>
          <p:nvPr/>
        </p:nvSpPr>
        <p:spPr>
          <a:xfrm>
            <a:off x="3232198" y="2847977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설명란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0F7BBD3-FA9F-4218-91C2-B6633FBBA726}"/>
              </a:ext>
            </a:extLst>
          </p:cNvPr>
          <p:cNvSpPr/>
          <p:nvPr/>
        </p:nvSpPr>
        <p:spPr>
          <a:xfrm>
            <a:off x="4216779" y="2821559"/>
            <a:ext cx="990297" cy="3942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8AE81665-9FB0-4B3F-803F-2951844F7B8D}"/>
              </a:ext>
            </a:extLst>
          </p:cNvPr>
          <p:cNvSpPr/>
          <p:nvPr/>
        </p:nvSpPr>
        <p:spPr>
          <a:xfrm>
            <a:off x="3183807" y="3141339"/>
            <a:ext cx="4324928" cy="19908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EE68D51-BE45-4814-9AA1-70D2AF82DBB3}"/>
              </a:ext>
            </a:extLst>
          </p:cNvPr>
          <p:cNvSpPr txBox="1"/>
          <p:nvPr/>
        </p:nvSpPr>
        <p:spPr>
          <a:xfrm>
            <a:off x="4295775" y="2843015"/>
            <a:ext cx="82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Page.java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7E9EFD2-F0CC-47AD-BECB-4C8F29430E54}"/>
              </a:ext>
            </a:extLst>
          </p:cNvPr>
          <p:cNvSpPr txBox="1"/>
          <p:nvPr/>
        </p:nvSpPr>
        <p:spPr>
          <a:xfrm>
            <a:off x="3077464" y="3245576"/>
            <a:ext cx="138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Instruction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9446158-882A-4198-9591-D05D3249B7C8}"/>
              </a:ext>
            </a:extLst>
          </p:cNvPr>
          <p:cNvSpPr txBox="1"/>
          <p:nvPr/>
        </p:nvSpPr>
        <p:spPr>
          <a:xfrm>
            <a:off x="3051928" y="4198119"/>
            <a:ext cx="158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5FE196E-F477-4636-A576-C65D1E61D9E8}"/>
              </a:ext>
            </a:extLst>
          </p:cNvPr>
          <p:cNvSpPr/>
          <p:nvPr/>
        </p:nvSpPr>
        <p:spPr>
          <a:xfrm>
            <a:off x="3346571" y="3570282"/>
            <a:ext cx="3895041" cy="540878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6BE2E220-DEC3-4C70-9A9E-A995834DB38E}"/>
              </a:ext>
            </a:extLst>
          </p:cNvPr>
          <p:cNvSpPr/>
          <p:nvPr/>
        </p:nvSpPr>
        <p:spPr>
          <a:xfrm>
            <a:off x="3370188" y="4575877"/>
            <a:ext cx="3871423" cy="449529"/>
          </a:xfrm>
          <a:prstGeom prst="roundRect">
            <a:avLst>
              <a:gd name="adj" fmla="val 8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F78B4C1-1099-4416-911A-2E0248C5FB83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BTB-stu-04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BCD573B-1894-4B66-9C49-61046C58F2BF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80565D7-FC15-4497-88D7-C8D72091D4B3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examcontainer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81A123-E23B-455F-9045-0A75502AE0D6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http://projectBtoB.com/user/${usercode}/examcontainer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150694-36E6-44F0-BF1A-5A25CDA1BFEF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Web IDE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에서 해당 문제 소스 코드를 테스트 해볼 수 있는 탭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A600997-D7B1-4524-B045-00B0C48878A7}"/>
              </a:ext>
            </a:extLst>
          </p:cNvPr>
          <p:cNvSpPr/>
          <p:nvPr/>
        </p:nvSpPr>
        <p:spPr>
          <a:xfrm>
            <a:off x="4922620" y="196216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8" name="그래픽 127" descr="커서">
            <a:extLst>
              <a:ext uri="{FF2B5EF4-FFF2-40B4-BE49-F238E27FC236}">
                <a16:creationId xmlns:a16="http://schemas.microsoft.com/office/drawing/2014/main" id="{5DB5EB49-9771-4BEE-B4F0-2A164A66DF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19837" y="2165972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0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7F0A57-C739-42E1-9B81-62820878DC68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AB0451-FAEA-49DE-BA0F-619F0B261F83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085640-E11E-4065-98A5-C946362836CB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rgbClr val="0070C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3E9DA1-368E-4BC8-B054-ED1EF6121618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2D386DF-F2DF-4ECD-BEBD-0920626F73E2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래픽 72" descr="숫 프로필">
            <a:extLst>
              <a:ext uri="{FF2B5EF4-FFF2-40B4-BE49-F238E27FC236}">
                <a16:creationId xmlns:a16="http://schemas.microsoft.com/office/drawing/2014/main" id="{BED1D1B0-02B7-48A5-AC64-EF9FDC372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74" name="그래픽 73" descr="종">
            <a:extLst>
              <a:ext uri="{FF2B5EF4-FFF2-40B4-BE49-F238E27FC236}">
                <a16:creationId xmlns:a16="http://schemas.microsoft.com/office/drawing/2014/main" id="{CA9E985E-1AE3-4AB8-A4AB-C0FD3055D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B0B7019E-3751-40CC-A6D3-EBDFB8939F48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29D9B061-2867-4E2D-A598-7E8127706837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CE74884-C64D-45C4-B319-A38ACA68470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6AA9F9-75B1-49BD-9A18-E29BD9A02A1D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BCFE92-BF4A-4886-A6FE-E6D19F0CD724}"/>
              </a:ext>
            </a:extLst>
          </p:cNvPr>
          <p:cNvSpPr txBox="1"/>
          <p:nvPr/>
        </p:nvSpPr>
        <p:spPr>
          <a:xfrm>
            <a:off x="931971" y="4129262"/>
            <a:ext cx="32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Contact Us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0DB40E-5536-45F8-BE43-F1A529387E1C}"/>
              </a:ext>
            </a:extLst>
          </p:cNvPr>
          <p:cNvSpPr txBox="1"/>
          <p:nvPr/>
        </p:nvSpPr>
        <p:spPr>
          <a:xfrm>
            <a:off x="949186" y="2103184"/>
            <a:ext cx="329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6B8663-282B-4425-A650-0003FBD9AFA1}"/>
              </a:ext>
            </a:extLst>
          </p:cNvPr>
          <p:cNvSpPr txBox="1"/>
          <p:nvPr/>
        </p:nvSpPr>
        <p:spPr>
          <a:xfrm>
            <a:off x="1799966" y="3117307"/>
            <a:ext cx="329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What is BTB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F8D926-BF7C-480C-BA5C-3BA6263C7DDE}"/>
              </a:ext>
            </a:extLst>
          </p:cNvPr>
          <p:cNvSpPr txBox="1"/>
          <p:nvPr/>
        </p:nvSpPr>
        <p:spPr>
          <a:xfrm>
            <a:off x="1799966" y="5104735"/>
            <a:ext cx="329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How can contact us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BDE909-651A-499F-AFE5-92C20C01976F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BTB-stu-05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8F66283-5971-4302-AB0D-F91D2B2658C0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aboutus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926172-FBC8-40BD-B5EB-4A8E16693E73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aboutus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5C0B68-77FD-425E-ABC0-6AF48C4646E2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http://projectBtoB.com/user/aboutus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764929-893F-4242-8DB2-448CB78FA28A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관련된 정보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E94BD29-838E-46FF-A992-B7104DE3894F}"/>
              </a:ext>
            </a:extLst>
          </p:cNvPr>
          <p:cNvSpPr/>
          <p:nvPr/>
        </p:nvSpPr>
        <p:spPr>
          <a:xfrm>
            <a:off x="865894" y="214456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5" name="그래픽 104" descr="커서">
            <a:extLst>
              <a:ext uri="{FF2B5EF4-FFF2-40B4-BE49-F238E27FC236}">
                <a16:creationId xmlns:a16="http://schemas.microsoft.com/office/drawing/2014/main" id="{B499737D-EC64-4514-98AD-890915C7CF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8233" y="1257105"/>
            <a:ext cx="610369" cy="610369"/>
          </a:xfrm>
          <a:prstGeom prst="rect">
            <a:avLst/>
          </a:prstGeom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BDDCD72D-3F79-49D6-BE1F-750D9A4C446A}"/>
              </a:ext>
            </a:extLst>
          </p:cNvPr>
          <p:cNvSpPr/>
          <p:nvPr/>
        </p:nvSpPr>
        <p:spPr>
          <a:xfrm>
            <a:off x="842772" y="408922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4DD999-4217-4252-A844-9315B91612F3}"/>
              </a:ext>
            </a:extLst>
          </p:cNvPr>
          <p:cNvSpPr txBox="1"/>
          <p:nvPr/>
        </p:nvSpPr>
        <p:spPr>
          <a:xfrm>
            <a:off x="8904565" y="1264382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1A08CE-5FEC-42A9-8A1A-F550AC019479}"/>
              </a:ext>
            </a:extLst>
          </p:cNvPr>
          <p:cNvSpPr txBox="1"/>
          <p:nvPr/>
        </p:nvSpPr>
        <p:spPr>
          <a:xfrm>
            <a:off x="9162497" y="1230808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Contact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관련된 정보</a:t>
            </a:r>
          </a:p>
        </p:txBody>
      </p:sp>
    </p:spTree>
    <p:extLst>
      <p:ext uri="{BB962C8B-B14F-4D97-AF65-F5344CB8AC3E}">
        <p14:creationId xmlns:p14="http://schemas.microsoft.com/office/powerpoint/2010/main" val="37701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http://projectBtoB.com/main/login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223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FFB33F-17DE-4FA8-8D15-1985E40FBD1A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4B68-3F51-4134-8E28-BEE9FD36E8F6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6059E6-FD26-45D5-BFD8-C31CFAA4E3D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501D3C-F6DE-4832-B913-140FC1DB1D0A}"/>
              </a:ext>
            </a:extLst>
          </p:cNvPr>
          <p:cNvSpPr txBox="1"/>
          <p:nvPr/>
        </p:nvSpPr>
        <p:spPr>
          <a:xfrm>
            <a:off x="4265392" y="398293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469D57-ED33-47B6-B4D2-2F260B7939E0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971C9DA-ED49-4233-A644-8EBEA61A09F1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FC35CC-733F-4988-802B-BACA5A4822FE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ED9A2BD3-46AE-4E9C-9B9D-393FBC643FFF}"/>
              </a:ext>
            </a:extLst>
          </p:cNvPr>
          <p:cNvSpPr/>
          <p:nvPr/>
        </p:nvSpPr>
        <p:spPr>
          <a:xfrm>
            <a:off x="5275123" y="341533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75E7491-5A84-45B2-AAEF-68665A0A65C4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46EFBEA-4303-4544-8A0F-2D49CC1C8D92}"/>
              </a:ext>
            </a:extLst>
          </p:cNvPr>
          <p:cNvSpPr txBox="1"/>
          <p:nvPr/>
        </p:nvSpPr>
        <p:spPr>
          <a:xfrm>
            <a:off x="9162497" y="885213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정보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입력창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B472A4F-D234-4CF9-B292-23A471C6D49C}"/>
              </a:ext>
            </a:extLst>
          </p:cNvPr>
          <p:cNvSpPr/>
          <p:nvPr/>
        </p:nvSpPr>
        <p:spPr>
          <a:xfrm>
            <a:off x="3065257" y="438628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6A5E554-5FD0-4421-93E7-15BE99AA2FF3}"/>
              </a:ext>
            </a:extLst>
          </p:cNvPr>
          <p:cNvSpPr/>
          <p:nvPr/>
        </p:nvSpPr>
        <p:spPr>
          <a:xfrm>
            <a:off x="3082329" y="490628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D942D9E-E5F4-4650-A12D-BD0C1FFE25EF}"/>
              </a:ext>
            </a:extLst>
          </p:cNvPr>
          <p:cNvSpPr/>
          <p:nvPr/>
        </p:nvSpPr>
        <p:spPr>
          <a:xfrm>
            <a:off x="3944879" y="512910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C9432C-E041-42D9-9809-4385133F4207}"/>
              </a:ext>
            </a:extLst>
          </p:cNvPr>
          <p:cNvSpPr txBox="1"/>
          <p:nvPr/>
        </p:nvSpPr>
        <p:spPr>
          <a:xfrm>
            <a:off x="9162497" y="1271929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다시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페이지를 방문해도 로그인을 하지 않아도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되도록 로그인 상태를 유지하는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D95CA7-2A45-46D3-B808-5968B286BE4C}"/>
              </a:ext>
            </a:extLst>
          </p:cNvPr>
          <p:cNvSpPr txBox="1"/>
          <p:nvPr/>
        </p:nvSpPr>
        <p:spPr>
          <a:xfrm>
            <a:off x="8904565" y="1732485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F86C59-E043-4FBB-AA06-5252F35C9CCA}"/>
              </a:ext>
            </a:extLst>
          </p:cNvPr>
          <p:cNvSpPr txBox="1"/>
          <p:nvPr/>
        </p:nvSpPr>
        <p:spPr>
          <a:xfrm>
            <a:off x="9162497" y="1716428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 페이지로 이동하는 기능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6C183FC-4BAF-4F99-96F2-89AC92D8B6FC}"/>
              </a:ext>
            </a:extLst>
          </p:cNvPr>
          <p:cNvSpPr txBox="1"/>
          <p:nvPr/>
        </p:nvSpPr>
        <p:spPr>
          <a:xfrm>
            <a:off x="8904565" y="2114546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A66A61-C9BD-468F-8F9F-050999A7EE9C}"/>
              </a:ext>
            </a:extLst>
          </p:cNvPr>
          <p:cNvSpPr txBox="1"/>
          <p:nvPr/>
        </p:nvSpPr>
        <p:spPr>
          <a:xfrm>
            <a:off x="9162497" y="2098489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정보를 찾는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0A081F-8112-4DA0-B5F9-DB47103F219D}"/>
              </a:ext>
            </a:extLst>
          </p:cNvPr>
          <p:cNvSpPr txBox="1"/>
          <p:nvPr/>
        </p:nvSpPr>
        <p:spPr>
          <a:xfrm>
            <a:off x="8904565" y="1313386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3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9D50DFD-2BD1-461A-986D-55FC0CDC362E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47FD39-007B-4A76-BD73-CA8E09A9AC41}"/>
              </a:ext>
            </a:extLst>
          </p:cNvPr>
          <p:cNvSpPr txBox="1"/>
          <p:nvPr/>
        </p:nvSpPr>
        <p:spPr>
          <a:xfrm>
            <a:off x="3689745" y="2451279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65BD2C-37C4-472B-8BE2-A5B8B435ED23}"/>
              </a:ext>
            </a:extLst>
          </p:cNvPr>
          <p:cNvSpPr txBox="1"/>
          <p:nvPr/>
        </p:nvSpPr>
        <p:spPr>
          <a:xfrm>
            <a:off x="3682839" y="2889015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Email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D35486-4A79-4CEF-A7BF-EC383A55D10C}"/>
              </a:ext>
            </a:extLst>
          </p:cNvPr>
          <p:cNvSpPr txBox="1"/>
          <p:nvPr/>
        </p:nvSpPr>
        <p:spPr>
          <a:xfrm>
            <a:off x="3664443" y="3326751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Password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463413" y="5221138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463413" y="5723505"/>
            <a:ext cx="57078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5D3A7AA-B4C2-476A-BD24-DF331C852A98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B72C8E-7DBF-43A0-9D0C-C0A709D7E1C5}"/>
              </a:ext>
            </a:extLst>
          </p:cNvPr>
          <p:cNvSpPr txBox="1"/>
          <p:nvPr/>
        </p:nvSpPr>
        <p:spPr>
          <a:xfrm>
            <a:off x="1088804" y="1756544"/>
            <a:ext cx="20583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95C5D2-6706-4160-B3CE-3FADD1AC7CE3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389B84D-43FD-4B39-9E73-DCBE22032666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9F4EAF-5AD9-47F5-8485-BCA36EA6AF16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44C0CE-5517-4A71-ADFC-5EBDF0AA442B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2707F4-59C5-45CB-8CAC-A502B08B0760}"/>
              </a:ext>
            </a:extLst>
          </p:cNvPr>
          <p:cNvSpPr txBox="1"/>
          <p:nvPr/>
        </p:nvSpPr>
        <p:spPr>
          <a:xfrm>
            <a:off x="1382362" y="4617522"/>
            <a:ext cx="1923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목록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79FBF1F-8D5B-4858-8105-2DCCCC0F7824}"/>
              </a:ext>
            </a:extLst>
          </p:cNvPr>
          <p:cNvSpPr/>
          <p:nvPr/>
        </p:nvSpPr>
        <p:spPr>
          <a:xfrm>
            <a:off x="6234080" y="4722707"/>
            <a:ext cx="1099695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5408F0A-AE29-4EBA-9A23-28E34E6863BD}"/>
              </a:ext>
            </a:extLst>
          </p:cNvPr>
          <p:cNvSpPr/>
          <p:nvPr/>
        </p:nvSpPr>
        <p:spPr>
          <a:xfrm>
            <a:off x="6281244" y="4759440"/>
            <a:ext cx="1005125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7EA320-0FA8-4C1A-A6E3-D933E45CA9F9}"/>
              </a:ext>
            </a:extLst>
          </p:cNvPr>
          <p:cNvSpPr txBox="1"/>
          <p:nvPr/>
        </p:nvSpPr>
        <p:spPr>
          <a:xfrm>
            <a:off x="1470823" y="531492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7E93E2-C200-4EA0-A8C5-2F7CE4F2209A}"/>
              </a:ext>
            </a:extLst>
          </p:cNvPr>
          <p:cNvSpPr txBox="1"/>
          <p:nvPr/>
        </p:nvSpPr>
        <p:spPr>
          <a:xfrm>
            <a:off x="2974071" y="5314922"/>
            <a:ext cx="100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2BD04F-51C6-4934-86C4-2FFDC52C3933}"/>
              </a:ext>
            </a:extLst>
          </p:cNvPr>
          <p:cNvSpPr txBox="1"/>
          <p:nvPr/>
        </p:nvSpPr>
        <p:spPr>
          <a:xfrm>
            <a:off x="4336678" y="5324569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제출 일자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BBD842-FC51-42CB-BC41-C66B43028282}"/>
              </a:ext>
            </a:extLst>
          </p:cNvPr>
          <p:cNvSpPr txBox="1"/>
          <p:nvPr/>
        </p:nvSpPr>
        <p:spPr>
          <a:xfrm>
            <a:off x="5304880" y="5324569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E296286-6C67-4A29-B01E-347A019AEE92}"/>
              </a:ext>
            </a:extLst>
          </p:cNvPr>
          <p:cNvSpPr txBox="1"/>
          <p:nvPr/>
        </p:nvSpPr>
        <p:spPr>
          <a:xfrm>
            <a:off x="1528499" y="5870019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733984-AE4E-4EC8-8E84-8E6BFE96F136}"/>
              </a:ext>
            </a:extLst>
          </p:cNvPr>
          <p:cNvSpPr txBox="1"/>
          <p:nvPr/>
        </p:nvSpPr>
        <p:spPr>
          <a:xfrm>
            <a:off x="2603116" y="592778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함수 구성하기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FE9DD19-D193-4E2D-830B-2540C2F466DB}"/>
              </a:ext>
            </a:extLst>
          </p:cNvPr>
          <p:cNvSpPr txBox="1"/>
          <p:nvPr/>
        </p:nvSpPr>
        <p:spPr>
          <a:xfrm>
            <a:off x="4220926" y="5907744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‘20.03.20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5" name="그래픽 134" descr="링크">
            <a:extLst>
              <a:ext uri="{FF2B5EF4-FFF2-40B4-BE49-F238E27FC236}">
                <a16:creationId xmlns:a16="http://schemas.microsoft.com/office/drawing/2014/main" id="{39ACDB80-0F7B-4124-831C-77A3E8C5C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936910"/>
            <a:ext cx="256274" cy="256274"/>
          </a:xfrm>
          <a:prstGeom prst="rect">
            <a:avLst/>
          </a:prstGeom>
        </p:spPr>
      </p:pic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CE75C149-78C6-46E2-BFBE-D61EEA9674FF}"/>
              </a:ext>
            </a:extLst>
          </p:cNvPr>
          <p:cNvSpPr/>
          <p:nvPr/>
        </p:nvSpPr>
        <p:spPr>
          <a:xfrm>
            <a:off x="6719610" y="5944469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래픽 137" descr="닫기">
            <a:extLst>
              <a:ext uri="{FF2B5EF4-FFF2-40B4-BE49-F238E27FC236}">
                <a16:creationId xmlns:a16="http://schemas.microsoft.com/office/drawing/2014/main" id="{D4E16ADF-83AC-4093-93BF-E7013B08A0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5959709"/>
            <a:ext cx="210577" cy="210577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8E070A0D-465F-4688-9AC0-FDFE4A124632}"/>
              </a:ext>
            </a:extLst>
          </p:cNvPr>
          <p:cNvSpPr txBox="1"/>
          <p:nvPr/>
        </p:nvSpPr>
        <p:spPr>
          <a:xfrm>
            <a:off x="6175045" y="5328675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기타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FD94E-1AF0-4F4A-9AE5-896F7C313C63}"/>
              </a:ext>
            </a:extLst>
          </p:cNvPr>
          <p:cNvSpPr txBox="1"/>
          <p:nvPr/>
        </p:nvSpPr>
        <p:spPr>
          <a:xfrm>
            <a:off x="2084964" y="5314923"/>
            <a:ext cx="672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49A6C7-FC59-4FCD-8FE1-DC13B8D578C8}"/>
              </a:ext>
            </a:extLst>
          </p:cNvPr>
          <p:cNvSpPr txBox="1"/>
          <p:nvPr/>
        </p:nvSpPr>
        <p:spPr>
          <a:xfrm>
            <a:off x="1709631" y="5907743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sb024556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50" name="그림 149" descr="그리기이(가) 표시된 사진&#10;&#10;자동 생성된 설명">
            <a:extLst>
              <a:ext uri="{FF2B5EF4-FFF2-40B4-BE49-F238E27FC236}">
                <a16:creationId xmlns:a16="http://schemas.microsoft.com/office/drawing/2014/main" id="{9FD87F27-273F-40EC-B945-2C2E494D89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43" y="5944806"/>
            <a:ext cx="199168" cy="199168"/>
          </a:xfrm>
          <a:prstGeom prst="rect">
            <a:avLst/>
          </a:prstGeom>
        </p:spPr>
      </p:pic>
      <p:pic>
        <p:nvPicPr>
          <p:cNvPr id="151" name="그림 150" descr="테이블이(가) 표시된 사진&#10;&#10;자동 생성된 설명">
            <a:extLst>
              <a:ext uri="{FF2B5EF4-FFF2-40B4-BE49-F238E27FC236}">
                <a16:creationId xmlns:a16="http://schemas.microsoft.com/office/drawing/2014/main" id="{4A3F1988-EB76-4BC0-BAD9-6BE9C40F407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5765583" y="5899468"/>
            <a:ext cx="361557" cy="239555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3E0F1EC-C47E-4B91-BB68-8B9DEC4F3C7B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21C7288-8C8E-4645-B448-DF0A208020FF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D568C18-BCFB-406B-B4D1-46CB5B64BE44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C277FA-CE8A-42E6-A161-9F0D21795C14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DC8BAD-A758-4312-A99B-B3766B2E715B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관련된 정보</a:t>
            </a:r>
          </a:p>
        </p:txBody>
      </p:sp>
    </p:spTree>
    <p:extLst>
      <p:ext uri="{BB962C8B-B14F-4D97-AF65-F5344CB8AC3E}">
        <p14:creationId xmlns:p14="http://schemas.microsoft.com/office/powerpoint/2010/main" val="744331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1923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목록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6234080" y="3071494"/>
            <a:ext cx="1099695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6283361" y="3106110"/>
            <a:ext cx="1005125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제출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DC730B-B8F0-4860-9829-A0B28F22DDBD}"/>
              </a:ext>
            </a:extLst>
          </p:cNvPr>
          <p:cNvSpPr txBox="1"/>
          <p:nvPr/>
        </p:nvSpPr>
        <p:spPr>
          <a:xfrm>
            <a:off x="1470823" y="3658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F764737-D657-4DD4-87E2-7BD47C222878}"/>
              </a:ext>
            </a:extLst>
          </p:cNvPr>
          <p:cNvSpPr txBox="1"/>
          <p:nvPr/>
        </p:nvSpPr>
        <p:spPr>
          <a:xfrm>
            <a:off x="4336678" y="3668489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제출 일자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3264FA-F5A3-4369-AB8F-09A6891B618F}"/>
              </a:ext>
            </a:extLst>
          </p:cNvPr>
          <p:cNvSpPr txBox="1"/>
          <p:nvPr/>
        </p:nvSpPr>
        <p:spPr>
          <a:xfrm>
            <a:off x="5304880" y="3668489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ECF9CBC-CBB8-4632-A3B4-34F1AF636677}"/>
              </a:ext>
            </a:extLst>
          </p:cNvPr>
          <p:cNvSpPr txBox="1"/>
          <p:nvPr/>
        </p:nvSpPr>
        <p:spPr>
          <a:xfrm>
            <a:off x="1528499" y="4213939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09D1EB0-F6E9-48A8-9590-821A7977F58F}"/>
              </a:ext>
            </a:extLst>
          </p:cNvPr>
          <p:cNvSpPr txBox="1"/>
          <p:nvPr/>
        </p:nvSpPr>
        <p:spPr>
          <a:xfrm>
            <a:off x="4220926" y="4251664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‘20.03.20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96" name="그래픽 195" descr="링크">
            <a:extLst>
              <a:ext uri="{FF2B5EF4-FFF2-40B4-BE49-F238E27FC236}">
                <a16:creationId xmlns:a16="http://schemas.microsoft.com/office/drawing/2014/main" id="{5C23EC7D-861B-4AE2-98A9-FCE7DDCBB8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280830"/>
            <a:ext cx="256274" cy="25627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1A2593B-F420-4E75-B3AA-6DFE41FFF830}"/>
              </a:ext>
            </a:extLst>
          </p:cNvPr>
          <p:cNvGrpSpPr/>
          <p:nvPr/>
        </p:nvGrpSpPr>
        <p:grpSpPr>
          <a:xfrm>
            <a:off x="6719610" y="4288389"/>
            <a:ext cx="238371" cy="238371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90D9D308-F063-4457-AE65-025922B4F371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E353710F-14AD-4A79-8405-BB0CE74A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AE7616D6-F1C8-4AB9-8AF0-43B9AB38891D}"/>
              </a:ext>
            </a:extLst>
          </p:cNvPr>
          <p:cNvSpPr txBox="1"/>
          <p:nvPr/>
        </p:nvSpPr>
        <p:spPr>
          <a:xfrm>
            <a:off x="6175045" y="3672595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기능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3" name="그림 202" descr="그리기이(가) 표시된 사진&#10;&#10;자동 생성된 설명">
            <a:extLst>
              <a:ext uri="{FF2B5EF4-FFF2-40B4-BE49-F238E27FC236}">
                <a16:creationId xmlns:a16="http://schemas.microsoft.com/office/drawing/2014/main" id="{97731BDD-E053-4F69-A9B9-F83996AC06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43" y="4334446"/>
            <a:ext cx="199168" cy="199168"/>
          </a:xfrm>
          <a:prstGeom prst="rect">
            <a:avLst/>
          </a:prstGeom>
        </p:spPr>
      </p:pic>
      <p:pic>
        <p:nvPicPr>
          <p:cNvPr id="204" name="그림 203" descr="테이블이(가) 표시된 사진&#10;&#10;자동 생성된 설명">
            <a:extLst>
              <a:ext uri="{FF2B5EF4-FFF2-40B4-BE49-F238E27FC236}">
                <a16:creationId xmlns:a16="http://schemas.microsoft.com/office/drawing/2014/main" id="{63E266A2-238F-44D2-B39B-CD66FB46A34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5765583" y="4289108"/>
            <a:ext cx="361557" cy="239555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C56E62C7-3F4A-4633-96B6-4F68F55B416F}"/>
              </a:ext>
            </a:extLst>
          </p:cNvPr>
          <p:cNvSpPr txBox="1"/>
          <p:nvPr/>
        </p:nvSpPr>
        <p:spPr>
          <a:xfrm>
            <a:off x="2084964" y="3658843"/>
            <a:ext cx="626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DD5B28A-475E-482C-9583-168FECC26EDB}"/>
              </a:ext>
            </a:extLst>
          </p:cNvPr>
          <p:cNvSpPr txBox="1"/>
          <p:nvPr/>
        </p:nvSpPr>
        <p:spPr>
          <a:xfrm>
            <a:off x="1709631" y="4251663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sb024556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B6A9163-D923-4C93-9460-4B7F41221508}"/>
              </a:ext>
            </a:extLst>
          </p:cNvPr>
          <p:cNvSpPr txBox="1"/>
          <p:nvPr/>
        </p:nvSpPr>
        <p:spPr>
          <a:xfrm>
            <a:off x="1528499" y="4940872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2EE3589-733D-4CB8-9B95-A4B7C9D13F70}"/>
              </a:ext>
            </a:extLst>
          </p:cNvPr>
          <p:cNvSpPr txBox="1"/>
          <p:nvPr/>
        </p:nvSpPr>
        <p:spPr>
          <a:xfrm>
            <a:off x="4220926" y="4978597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‘20.03.28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1" name="그래픽 210" descr="링크">
            <a:extLst>
              <a:ext uri="{FF2B5EF4-FFF2-40B4-BE49-F238E27FC236}">
                <a16:creationId xmlns:a16="http://schemas.microsoft.com/office/drawing/2014/main" id="{A3C02D05-1FD5-4FE2-8033-C8CDB0180A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007763"/>
            <a:ext cx="256274" cy="256274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2940EA18-B70E-4EC7-B70B-A1F19EBD46A1}"/>
              </a:ext>
            </a:extLst>
          </p:cNvPr>
          <p:cNvGrpSpPr/>
          <p:nvPr/>
        </p:nvGrpSpPr>
        <p:grpSpPr>
          <a:xfrm>
            <a:off x="6719610" y="5015322"/>
            <a:ext cx="238371" cy="238371"/>
            <a:chOff x="6719610" y="4288389"/>
            <a:chExt cx="238371" cy="238371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D7EC229C-204E-4A1B-8EDA-1B912ADB6F0E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4" name="그래픽 213" descr="닫기">
              <a:extLst>
                <a:ext uri="{FF2B5EF4-FFF2-40B4-BE49-F238E27FC236}">
                  <a16:creationId xmlns:a16="http://schemas.microsoft.com/office/drawing/2014/main" id="{092DAABD-375E-42A3-99D2-ADB636BAE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350762E5-9145-480A-A68C-44414EB742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0" y="5061379"/>
            <a:ext cx="199168" cy="19916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21953B7F-73B9-454F-BB3F-E993AE992C23}"/>
              </a:ext>
            </a:extLst>
          </p:cNvPr>
          <p:cNvSpPr txBox="1"/>
          <p:nvPr/>
        </p:nvSpPr>
        <p:spPr>
          <a:xfrm>
            <a:off x="1709631" y="4978596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sb026278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4DF8FFA-E7A2-41AE-A979-0A7677789ABD}"/>
              </a:ext>
            </a:extLst>
          </p:cNvPr>
          <p:cNvSpPr txBox="1"/>
          <p:nvPr/>
        </p:nvSpPr>
        <p:spPr>
          <a:xfrm>
            <a:off x="1528499" y="5716969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9B48A19-7A89-4E00-B190-E5C360A49BB7}"/>
              </a:ext>
            </a:extLst>
          </p:cNvPr>
          <p:cNvSpPr txBox="1"/>
          <p:nvPr/>
        </p:nvSpPr>
        <p:spPr>
          <a:xfrm>
            <a:off x="4220926" y="5754694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‘20.04.10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21" name="그래픽 220" descr="링크">
            <a:extLst>
              <a:ext uri="{FF2B5EF4-FFF2-40B4-BE49-F238E27FC236}">
                <a16:creationId xmlns:a16="http://schemas.microsoft.com/office/drawing/2014/main" id="{CED7D1A8-2C4F-472C-B653-2CA8F52F21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783860"/>
            <a:ext cx="256274" cy="256274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BCBEA8E-2027-4F46-A018-B414E54A7415}"/>
              </a:ext>
            </a:extLst>
          </p:cNvPr>
          <p:cNvGrpSpPr/>
          <p:nvPr/>
        </p:nvGrpSpPr>
        <p:grpSpPr>
          <a:xfrm>
            <a:off x="6719610" y="5791419"/>
            <a:ext cx="238371" cy="238371"/>
            <a:chOff x="6719610" y="4288389"/>
            <a:chExt cx="238371" cy="238371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5EE0F0A4-3FAD-4CD0-9652-14D668390886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4" name="그래픽 223" descr="닫기">
              <a:extLst>
                <a:ext uri="{FF2B5EF4-FFF2-40B4-BE49-F238E27FC236}">
                  <a16:creationId xmlns:a16="http://schemas.microsoft.com/office/drawing/2014/main" id="{E610D5D2-ED92-426D-8E7C-8EC4A12C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25" name="그림 224" descr="그리기이(가) 표시된 사진&#10;&#10;자동 생성된 설명">
            <a:extLst>
              <a:ext uri="{FF2B5EF4-FFF2-40B4-BE49-F238E27FC236}">
                <a16:creationId xmlns:a16="http://schemas.microsoft.com/office/drawing/2014/main" id="{85D94510-42CE-4374-8D70-5179706CA2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0" y="5837476"/>
            <a:ext cx="199168" cy="199168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1D2D2E65-4384-416C-B730-83B6AA9FB618}"/>
              </a:ext>
            </a:extLst>
          </p:cNvPr>
          <p:cNvSpPr txBox="1"/>
          <p:nvPr/>
        </p:nvSpPr>
        <p:spPr>
          <a:xfrm>
            <a:off x="1699471" y="5754693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F5CFC17-15A3-45F6-AC94-8BCFFB9339A6}"/>
              </a:ext>
            </a:extLst>
          </p:cNvPr>
          <p:cNvSpPr txBox="1"/>
          <p:nvPr/>
        </p:nvSpPr>
        <p:spPr>
          <a:xfrm>
            <a:off x="2960422" y="4271708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 구성하기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0E293FF-74E0-4274-B539-18E75524DDE3}"/>
              </a:ext>
            </a:extLst>
          </p:cNvPr>
          <p:cNvSpPr txBox="1"/>
          <p:nvPr/>
        </p:nvSpPr>
        <p:spPr>
          <a:xfrm>
            <a:off x="2952594" y="3647237"/>
            <a:ext cx="126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C3F05BD-4071-4BEB-BFC2-802EA7D2A0D2}"/>
              </a:ext>
            </a:extLst>
          </p:cNvPr>
          <p:cNvSpPr txBox="1"/>
          <p:nvPr/>
        </p:nvSpPr>
        <p:spPr>
          <a:xfrm>
            <a:off x="2956595" y="4998641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빈 주입하기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EFD67F0-8928-42A7-8340-108CBEB1D88B}"/>
              </a:ext>
            </a:extLst>
          </p:cNvPr>
          <p:cNvSpPr txBox="1"/>
          <p:nvPr/>
        </p:nvSpPr>
        <p:spPr>
          <a:xfrm>
            <a:off x="2946074" y="5774738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38" name="그래픽 237" descr="커서">
            <a:extLst>
              <a:ext uri="{FF2B5EF4-FFF2-40B4-BE49-F238E27FC236}">
                <a16:creationId xmlns:a16="http://schemas.microsoft.com/office/drawing/2014/main" id="{0417E973-7AE7-4CF1-8310-A369341A74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9078" y="2646383"/>
            <a:ext cx="610369" cy="610369"/>
          </a:xfrm>
          <a:prstGeom prst="rect">
            <a:avLst/>
          </a:prstGeom>
        </p:spPr>
      </p:pic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5F5DA5A-3E09-49E2-99E6-B33440E68F26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A6F5385D-F503-4B90-8102-4631956347C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6C5FB91-F976-4183-968C-6B43917FA5E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66A7AB3-763B-47A1-9D01-C51583028D7A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402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3557064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4953538" y="1756544"/>
            <a:ext cx="2728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2390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 일정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8EA9ED-2F57-440C-92E2-5C5D212ACB4D}"/>
              </a:ext>
            </a:extLst>
          </p:cNvPr>
          <p:cNvSpPr txBox="1"/>
          <p:nvPr/>
        </p:nvSpPr>
        <p:spPr>
          <a:xfrm>
            <a:off x="1430338" y="36842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CD96D2-F011-466D-A487-BA2B7218D43C}"/>
              </a:ext>
            </a:extLst>
          </p:cNvPr>
          <p:cNvSpPr txBox="1"/>
          <p:nvPr/>
        </p:nvSpPr>
        <p:spPr>
          <a:xfrm>
            <a:off x="2978191" y="3684242"/>
            <a:ext cx="100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제목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39FF58-DC42-49E3-A35E-C94629F9FC69}"/>
              </a:ext>
            </a:extLst>
          </p:cNvPr>
          <p:cNvSpPr txBox="1"/>
          <p:nvPr/>
        </p:nvSpPr>
        <p:spPr>
          <a:xfrm>
            <a:off x="4277860" y="3693889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유형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94DAA6-BFCF-461F-8152-3DBACFCFEA77}"/>
              </a:ext>
            </a:extLst>
          </p:cNvPr>
          <p:cNvSpPr txBox="1"/>
          <p:nvPr/>
        </p:nvSpPr>
        <p:spPr>
          <a:xfrm>
            <a:off x="5238798" y="3693889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5041C88-31FF-41DE-A7BF-1176BD0D89D9}"/>
              </a:ext>
            </a:extLst>
          </p:cNvPr>
          <p:cNvSpPr txBox="1"/>
          <p:nvPr/>
        </p:nvSpPr>
        <p:spPr>
          <a:xfrm>
            <a:off x="1463413" y="42393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D7BA42-6C45-4AC2-95DD-27C7E0C8E697}"/>
              </a:ext>
            </a:extLst>
          </p:cNvPr>
          <p:cNvSpPr txBox="1"/>
          <p:nvPr/>
        </p:nvSpPr>
        <p:spPr>
          <a:xfrm>
            <a:off x="2628975" y="42971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DFB0BB-DEA2-47F1-9FCB-56683E189302}"/>
              </a:ext>
            </a:extLst>
          </p:cNvPr>
          <p:cNvSpPr txBox="1"/>
          <p:nvPr/>
        </p:nvSpPr>
        <p:spPr>
          <a:xfrm>
            <a:off x="4183590" y="4277064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7" name="그래픽 136" descr="링크">
            <a:extLst>
              <a:ext uri="{FF2B5EF4-FFF2-40B4-BE49-F238E27FC236}">
                <a16:creationId xmlns:a16="http://schemas.microsoft.com/office/drawing/2014/main" id="{30DC200A-6EAD-4013-97AE-AB8A21692D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306230"/>
            <a:ext cx="256274" cy="256274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E91B5959-FC63-40A9-908D-53A4C04A0DFA}"/>
              </a:ext>
            </a:extLst>
          </p:cNvPr>
          <p:cNvSpPr/>
          <p:nvPr/>
        </p:nvSpPr>
        <p:spPr>
          <a:xfrm>
            <a:off x="6719610" y="4313789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래픽 159" descr="닫기">
            <a:extLst>
              <a:ext uri="{FF2B5EF4-FFF2-40B4-BE49-F238E27FC236}">
                <a16:creationId xmlns:a16="http://schemas.microsoft.com/office/drawing/2014/main" id="{22952C34-D14E-4741-BED0-AF7C733828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4329029"/>
            <a:ext cx="210577" cy="210577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1838F98-CC7D-4C86-9E1A-E114C87EDBB9}"/>
              </a:ext>
            </a:extLst>
          </p:cNvPr>
          <p:cNvSpPr txBox="1"/>
          <p:nvPr/>
        </p:nvSpPr>
        <p:spPr>
          <a:xfrm>
            <a:off x="1463413" y="492553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127889-A187-4EDC-92E4-4249CE4990EC}"/>
              </a:ext>
            </a:extLst>
          </p:cNvPr>
          <p:cNvSpPr txBox="1"/>
          <p:nvPr/>
        </p:nvSpPr>
        <p:spPr>
          <a:xfrm>
            <a:off x="2628975" y="4983304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EEB1C0E-50AB-4460-8401-7C26C58B1B36}"/>
              </a:ext>
            </a:extLst>
          </p:cNvPr>
          <p:cNvSpPr txBox="1"/>
          <p:nvPr/>
        </p:nvSpPr>
        <p:spPr>
          <a:xfrm>
            <a:off x="4183590" y="4963260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6629FA-0F50-448F-A2FF-3A8933F60CC0}"/>
              </a:ext>
            </a:extLst>
          </p:cNvPr>
          <p:cNvSpPr txBox="1"/>
          <p:nvPr/>
        </p:nvSpPr>
        <p:spPr>
          <a:xfrm>
            <a:off x="1463413" y="566283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24B5CB-0E13-465D-A18C-5F13993A1904}"/>
              </a:ext>
            </a:extLst>
          </p:cNvPr>
          <p:cNvSpPr txBox="1"/>
          <p:nvPr/>
        </p:nvSpPr>
        <p:spPr>
          <a:xfrm>
            <a:off x="2628975" y="5720603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67F005-0256-47C5-958F-13F2E40E527C}"/>
              </a:ext>
            </a:extLst>
          </p:cNvPr>
          <p:cNvSpPr txBox="1"/>
          <p:nvPr/>
        </p:nvSpPr>
        <p:spPr>
          <a:xfrm>
            <a:off x="4183590" y="5700559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5887998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5939165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67A2BD-7D2C-446B-BAD2-7CBAD3451F2F}"/>
              </a:ext>
            </a:extLst>
          </p:cNvPr>
          <p:cNvSpPr txBox="1"/>
          <p:nvPr/>
        </p:nvSpPr>
        <p:spPr>
          <a:xfrm>
            <a:off x="6175045" y="3697995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기타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5" name="그림 124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18AACD56-B3EC-425C-9E37-88CD250E0C0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5776579" y="4925535"/>
            <a:ext cx="222353" cy="261299"/>
          </a:xfrm>
          <a:prstGeom prst="rect">
            <a:avLst/>
          </a:prstGeom>
        </p:spPr>
      </p:pic>
      <p:pic>
        <p:nvPicPr>
          <p:cNvPr id="128" name="그림 127" descr="그리기이(가) 표시된 사진&#10;&#10;자동 생성된 설명">
            <a:extLst>
              <a:ext uri="{FF2B5EF4-FFF2-40B4-BE49-F238E27FC236}">
                <a16:creationId xmlns:a16="http://schemas.microsoft.com/office/drawing/2014/main" id="{3D8FC93F-F30B-4125-9CB0-BD3233E6B2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74" y="4991819"/>
            <a:ext cx="199168" cy="199168"/>
          </a:xfrm>
          <a:prstGeom prst="rect">
            <a:avLst/>
          </a:prstGeom>
        </p:spPr>
      </p:pic>
      <p:pic>
        <p:nvPicPr>
          <p:cNvPr id="133" name="그림 132" descr="그리기이(가) 표시된 사진&#10;&#10;자동 생성된 설명">
            <a:extLst>
              <a:ext uri="{FF2B5EF4-FFF2-40B4-BE49-F238E27FC236}">
                <a16:creationId xmlns:a16="http://schemas.microsoft.com/office/drawing/2014/main" id="{D1902568-E176-4CEC-864A-9E4965507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5" y="4349686"/>
            <a:ext cx="199168" cy="199168"/>
          </a:xfrm>
          <a:prstGeom prst="rect">
            <a:avLst/>
          </a:prstGeom>
        </p:spPr>
      </p:pic>
      <p:pic>
        <p:nvPicPr>
          <p:cNvPr id="134" name="그림 133" descr="테이블이(가) 표시된 사진&#10;&#10;자동 생성된 설명">
            <a:extLst>
              <a:ext uri="{FF2B5EF4-FFF2-40B4-BE49-F238E27FC236}">
                <a16:creationId xmlns:a16="http://schemas.microsoft.com/office/drawing/2014/main" id="{43252501-5864-4786-BE42-BAB291A5FD7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5734545" y="4304348"/>
            <a:ext cx="361557" cy="239555"/>
          </a:xfrm>
          <a:prstGeom prst="rect">
            <a:avLst/>
          </a:prstGeom>
        </p:spPr>
      </p:pic>
      <p:pic>
        <p:nvPicPr>
          <p:cNvPr id="135" name="그림 134" descr="그리기이(가) 표시된 사진&#10;&#10;자동 생성된 설명">
            <a:extLst>
              <a:ext uri="{FF2B5EF4-FFF2-40B4-BE49-F238E27FC236}">
                <a16:creationId xmlns:a16="http://schemas.microsoft.com/office/drawing/2014/main" id="{82B7453B-348B-4518-AD90-2323165250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5" y="5743614"/>
            <a:ext cx="199168" cy="199168"/>
          </a:xfrm>
          <a:prstGeom prst="rect">
            <a:avLst/>
          </a:prstGeom>
        </p:spPr>
      </p:pic>
      <p:pic>
        <p:nvPicPr>
          <p:cNvPr id="136" name="그래픽 135" descr="링크">
            <a:extLst>
              <a:ext uri="{FF2B5EF4-FFF2-40B4-BE49-F238E27FC236}">
                <a16:creationId xmlns:a16="http://schemas.microsoft.com/office/drawing/2014/main" id="{0BE30980-CC79-496E-9F83-B036693E9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977461"/>
            <a:ext cx="256274" cy="256274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DF89831-4C35-4DA2-B065-2E7C6D263B5A}"/>
              </a:ext>
            </a:extLst>
          </p:cNvPr>
          <p:cNvSpPr/>
          <p:nvPr/>
        </p:nvSpPr>
        <p:spPr>
          <a:xfrm>
            <a:off x="6719610" y="4985020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그래픽 138" descr="닫기">
            <a:extLst>
              <a:ext uri="{FF2B5EF4-FFF2-40B4-BE49-F238E27FC236}">
                <a16:creationId xmlns:a16="http://schemas.microsoft.com/office/drawing/2014/main" id="{91445E45-42C6-4148-AC88-8D046165D3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5000260"/>
            <a:ext cx="210577" cy="210577"/>
          </a:xfrm>
          <a:prstGeom prst="rect">
            <a:avLst/>
          </a:prstGeom>
        </p:spPr>
      </p:pic>
      <p:pic>
        <p:nvPicPr>
          <p:cNvPr id="140" name="그래픽 139" descr="링크">
            <a:extLst>
              <a:ext uri="{FF2B5EF4-FFF2-40B4-BE49-F238E27FC236}">
                <a16:creationId xmlns:a16="http://schemas.microsoft.com/office/drawing/2014/main" id="{6B141830-F76D-4889-A033-2BF7DC824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720815"/>
            <a:ext cx="256274" cy="256274"/>
          </a:xfrm>
          <a:prstGeom prst="rect">
            <a:avLst/>
          </a:prstGeom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AF4B0F7A-6BB8-4E7F-A438-DE2C79BCA1BF}"/>
              </a:ext>
            </a:extLst>
          </p:cNvPr>
          <p:cNvSpPr/>
          <p:nvPr/>
        </p:nvSpPr>
        <p:spPr>
          <a:xfrm>
            <a:off x="6719610" y="5728374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4" name="그래픽 143" descr="닫기">
            <a:extLst>
              <a:ext uri="{FF2B5EF4-FFF2-40B4-BE49-F238E27FC236}">
                <a16:creationId xmlns:a16="http://schemas.microsoft.com/office/drawing/2014/main" id="{CE088700-D2B9-4FA5-90BA-67006A4967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5743614"/>
            <a:ext cx="210577" cy="210577"/>
          </a:xfrm>
          <a:prstGeom prst="rect">
            <a:avLst/>
          </a:prstGeom>
        </p:spPr>
      </p:pic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0A411A1-53D4-4FA3-9D2E-FCCE727063EA}"/>
              </a:ext>
            </a:extLst>
          </p:cNvPr>
          <p:cNvSpPr/>
          <p:nvPr/>
        </p:nvSpPr>
        <p:spPr>
          <a:xfrm>
            <a:off x="4312584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EE5E140-C7C3-4957-9F3B-6A9E57F585DB}"/>
              </a:ext>
            </a:extLst>
          </p:cNvPr>
          <p:cNvSpPr/>
          <p:nvPr/>
        </p:nvSpPr>
        <p:spPr>
          <a:xfrm>
            <a:off x="4363751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편집하기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B37925-9A58-42B1-9473-938556AAEDF4}"/>
              </a:ext>
            </a:extLst>
          </p:cNvPr>
          <p:cNvSpPr txBox="1"/>
          <p:nvPr/>
        </p:nvSpPr>
        <p:spPr>
          <a:xfrm>
            <a:off x="1914655" y="3703824"/>
            <a:ext cx="631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52F12B2-6775-4D55-8B43-BE5E74A87875}"/>
              </a:ext>
            </a:extLst>
          </p:cNvPr>
          <p:cNvSpPr txBox="1"/>
          <p:nvPr/>
        </p:nvSpPr>
        <p:spPr>
          <a:xfrm>
            <a:off x="1753889" y="4271236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tsc556332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8F54B7-B355-482E-81B5-0FF1735C7756}"/>
              </a:ext>
            </a:extLst>
          </p:cNvPr>
          <p:cNvSpPr txBox="1"/>
          <p:nvPr/>
        </p:nvSpPr>
        <p:spPr>
          <a:xfrm>
            <a:off x="1753889" y="4962369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tsb698826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49F7FC-0D55-4A06-A471-BA2A9973C0A8}"/>
              </a:ext>
            </a:extLst>
          </p:cNvPr>
          <p:cNvSpPr txBox="1"/>
          <p:nvPr/>
        </p:nvSpPr>
        <p:spPr>
          <a:xfrm>
            <a:off x="1753889" y="5705324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tsb785562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1" name="그래픽 160" descr="커서">
            <a:extLst>
              <a:ext uri="{FF2B5EF4-FFF2-40B4-BE49-F238E27FC236}">
                <a16:creationId xmlns:a16="http://schemas.microsoft.com/office/drawing/2014/main" id="{E33B6221-5AF6-400D-842E-77AB1258FE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66501" y="3754297"/>
            <a:ext cx="610369" cy="610369"/>
          </a:xfrm>
          <a:prstGeom prst="rect">
            <a:avLst/>
          </a:prstGeom>
        </p:spPr>
      </p:pic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6826658-2037-4D41-8097-B0FAA324AAA4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5B4CD1E-1372-48F5-87A4-8D77FE5761CC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2CCE1D-7C7A-4BF4-8DA5-42A1973E9CCA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ADEF55C-1649-41E7-88A4-F065D7935C72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613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00060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425646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수업 관리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2390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학생 관리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8EA9ED-2F57-440C-92E2-5C5D212ACB4D}"/>
              </a:ext>
            </a:extLst>
          </p:cNvPr>
          <p:cNvSpPr txBox="1"/>
          <p:nvPr/>
        </p:nvSpPr>
        <p:spPr>
          <a:xfrm>
            <a:off x="1430338" y="36842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CD96D2-F011-466D-A487-BA2B7218D43C}"/>
              </a:ext>
            </a:extLst>
          </p:cNvPr>
          <p:cNvSpPr txBox="1"/>
          <p:nvPr/>
        </p:nvSpPr>
        <p:spPr>
          <a:xfrm>
            <a:off x="3233173" y="3667944"/>
            <a:ext cx="1576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명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39FF58-DC42-49E3-A35E-C94629F9FC69}"/>
              </a:ext>
            </a:extLst>
          </p:cNvPr>
          <p:cNvSpPr txBox="1"/>
          <p:nvPr/>
        </p:nvSpPr>
        <p:spPr>
          <a:xfrm>
            <a:off x="4777473" y="3656238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94DAA6-BFCF-461F-8152-3DBACFCFEA77}"/>
              </a:ext>
            </a:extLst>
          </p:cNvPr>
          <p:cNvSpPr txBox="1"/>
          <p:nvPr/>
        </p:nvSpPr>
        <p:spPr>
          <a:xfrm>
            <a:off x="5989701" y="3663342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일정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5041C88-31FF-41DE-A7BF-1176BD0D89D9}"/>
              </a:ext>
            </a:extLst>
          </p:cNvPr>
          <p:cNvSpPr txBox="1"/>
          <p:nvPr/>
        </p:nvSpPr>
        <p:spPr>
          <a:xfrm>
            <a:off x="1463413" y="42393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D7BA42-6C45-4AC2-95DD-27C7E0C8E697}"/>
              </a:ext>
            </a:extLst>
          </p:cNvPr>
          <p:cNvSpPr txBox="1"/>
          <p:nvPr/>
        </p:nvSpPr>
        <p:spPr>
          <a:xfrm>
            <a:off x="3247193" y="4297108"/>
            <a:ext cx="1646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1838F98-CC7D-4C86-9E1A-E114C87EDBB9}"/>
              </a:ext>
            </a:extLst>
          </p:cNvPr>
          <p:cNvSpPr txBox="1"/>
          <p:nvPr/>
        </p:nvSpPr>
        <p:spPr>
          <a:xfrm>
            <a:off x="1463413" y="492553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127889-A187-4EDC-92E4-4249CE4990EC}"/>
              </a:ext>
            </a:extLst>
          </p:cNvPr>
          <p:cNvSpPr txBox="1"/>
          <p:nvPr/>
        </p:nvSpPr>
        <p:spPr>
          <a:xfrm>
            <a:off x="3233172" y="4983304"/>
            <a:ext cx="157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6629FA-0F50-448F-A2FF-3A8933F60CC0}"/>
              </a:ext>
            </a:extLst>
          </p:cNvPr>
          <p:cNvSpPr txBox="1"/>
          <p:nvPr/>
        </p:nvSpPr>
        <p:spPr>
          <a:xfrm>
            <a:off x="1463413" y="566283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24B5CB-0E13-465D-A18C-5F13993A1904}"/>
              </a:ext>
            </a:extLst>
          </p:cNvPr>
          <p:cNvSpPr txBox="1"/>
          <p:nvPr/>
        </p:nvSpPr>
        <p:spPr>
          <a:xfrm>
            <a:off x="3264696" y="5720603"/>
            <a:ext cx="1545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쿠버네티스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실전압축반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5887998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5939165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추가하기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5912E71-52CE-4EA5-9F42-6A20B94D1ED4}"/>
              </a:ext>
            </a:extLst>
          </p:cNvPr>
          <p:cNvSpPr/>
          <p:nvPr/>
        </p:nvSpPr>
        <p:spPr>
          <a:xfrm>
            <a:off x="4320731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5F62552-453A-47E7-91B9-AF7AEABE0764}"/>
              </a:ext>
            </a:extLst>
          </p:cNvPr>
          <p:cNvSpPr/>
          <p:nvPr/>
        </p:nvSpPr>
        <p:spPr>
          <a:xfrm>
            <a:off x="4371898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편집하기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2D0430-CCB7-4090-9C48-F928D9A065CF}"/>
              </a:ext>
            </a:extLst>
          </p:cNvPr>
          <p:cNvSpPr txBox="1"/>
          <p:nvPr/>
        </p:nvSpPr>
        <p:spPr>
          <a:xfrm>
            <a:off x="2095402" y="3667944"/>
            <a:ext cx="100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9655D30-BF93-4055-9558-962DD42B6039}"/>
              </a:ext>
            </a:extLst>
          </p:cNvPr>
          <p:cNvSpPr txBox="1"/>
          <p:nvPr/>
        </p:nvSpPr>
        <p:spPr>
          <a:xfrm>
            <a:off x="1999156" y="4297108"/>
            <a:ext cx="712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si558892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4B200D-D213-4814-B5C1-1EB6BDC8CAA3}"/>
              </a:ext>
            </a:extLst>
          </p:cNvPr>
          <p:cNvSpPr txBox="1"/>
          <p:nvPr/>
        </p:nvSpPr>
        <p:spPr>
          <a:xfrm>
            <a:off x="1999156" y="4989042"/>
            <a:ext cx="712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jt784595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B17EC1D-732E-4119-8482-A1E9B022E23D}"/>
              </a:ext>
            </a:extLst>
          </p:cNvPr>
          <p:cNvSpPr txBox="1"/>
          <p:nvPr/>
        </p:nvSpPr>
        <p:spPr>
          <a:xfrm>
            <a:off x="1999156" y="5720602"/>
            <a:ext cx="79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ka968512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26B144-0246-45B3-A634-D32882826ADD}"/>
              </a:ext>
            </a:extLst>
          </p:cNvPr>
          <p:cNvSpPr txBox="1"/>
          <p:nvPr/>
        </p:nvSpPr>
        <p:spPr>
          <a:xfrm>
            <a:off x="5089453" y="4292657"/>
            <a:ext cx="495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F235705-EFB0-4ABA-82B6-3AC602501BF7}"/>
              </a:ext>
            </a:extLst>
          </p:cNvPr>
          <p:cNvSpPr txBox="1"/>
          <p:nvPr/>
        </p:nvSpPr>
        <p:spPr>
          <a:xfrm>
            <a:off x="5089443" y="4997291"/>
            <a:ext cx="43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6DF65AD-B957-4912-BD3D-28A16F980868}"/>
              </a:ext>
            </a:extLst>
          </p:cNvPr>
          <p:cNvSpPr txBox="1"/>
          <p:nvPr/>
        </p:nvSpPr>
        <p:spPr>
          <a:xfrm>
            <a:off x="5110506" y="5720603"/>
            <a:ext cx="37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24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183D43-2766-4FF0-B624-5B806E7790E3}"/>
              </a:ext>
            </a:extLst>
          </p:cNvPr>
          <p:cNvSpPr txBox="1"/>
          <p:nvPr/>
        </p:nvSpPr>
        <p:spPr>
          <a:xfrm>
            <a:off x="5846327" y="4210076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20.03.10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7D5EE33-C893-4406-9B13-719724CA8378}"/>
              </a:ext>
            </a:extLst>
          </p:cNvPr>
          <p:cNvSpPr txBox="1"/>
          <p:nvPr/>
        </p:nvSpPr>
        <p:spPr>
          <a:xfrm>
            <a:off x="6668055" y="4203843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20.06.10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1FFAC75-651F-41B4-A875-12614AEE8CD7}"/>
              </a:ext>
            </a:extLst>
          </p:cNvPr>
          <p:cNvSpPr/>
          <p:nvPr/>
        </p:nvSpPr>
        <p:spPr>
          <a:xfrm>
            <a:off x="6036971" y="4374194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58621020-2402-45E8-BD9F-0B3286E784F3}"/>
              </a:ext>
            </a:extLst>
          </p:cNvPr>
          <p:cNvSpPr/>
          <p:nvPr/>
        </p:nvSpPr>
        <p:spPr>
          <a:xfrm>
            <a:off x="6048630" y="4384504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0B32605-9D9F-4C91-908E-BF7644660366}"/>
              </a:ext>
            </a:extLst>
          </p:cNvPr>
          <p:cNvSpPr/>
          <p:nvPr/>
        </p:nvSpPr>
        <p:spPr>
          <a:xfrm>
            <a:off x="6049011" y="4386092"/>
            <a:ext cx="796220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AC323CC-0EFD-449C-8649-EA43E980C2E6}"/>
              </a:ext>
            </a:extLst>
          </p:cNvPr>
          <p:cNvSpPr txBox="1"/>
          <p:nvPr/>
        </p:nvSpPr>
        <p:spPr>
          <a:xfrm>
            <a:off x="6687615" y="4370305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86%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269AE31-D1AA-4499-AEC1-ADC7F33F1767}"/>
              </a:ext>
            </a:extLst>
          </p:cNvPr>
          <p:cNvSpPr txBox="1"/>
          <p:nvPr/>
        </p:nvSpPr>
        <p:spPr>
          <a:xfrm>
            <a:off x="5846327" y="5596673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20.05.20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C630D93-A72B-4D4F-9C99-C1B20D6DDBED}"/>
              </a:ext>
            </a:extLst>
          </p:cNvPr>
          <p:cNvSpPr txBox="1"/>
          <p:nvPr/>
        </p:nvSpPr>
        <p:spPr>
          <a:xfrm>
            <a:off x="6668055" y="5590440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20.08.20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72A6A03-429F-4701-AA25-15F77685B2B6}"/>
              </a:ext>
            </a:extLst>
          </p:cNvPr>
          <p:cNvSpPr/>
          <p:nvPr/>
        </p:nvSpPr>
        <p:spPr>
          <a:xfrm>
            <a:off x="6036971" y="5760791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D930B319-4384-4617-B501-7F447231EE5D}"/>
              </a:ext>
            </a:extLst>
          </p:cNvPr>
          <p:cNvSpPr/>
          <p:nvPr/>
        </p:nvSpPr>
        <p:spPr>
          <a:xfrm>
            <a:off x="6048630" y="5771101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3285ED03-07E5-42FF-B2C4-68B4FAB00A25}"/>
              </a:ext>
            </a:extLst>
          </p:cNvPr>
          <p:cNvSpPr/>
          <p:nvPr/>
        </p:nvSpPr>
        <p:spPr>
          <a:xfrm>
            <a:off x="6049012" y="5772689"/>
            <a:ext cx="168994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8236F66-C924-4BEB-B7AA-97EAB3F0D5EC}"/>
              </a:ext>
            </a:extLst>
          </p:cNvPr>
          <p:cNvSpPr txBox="1"/>
          <p:nvPr/>
        </p:nvSpPr>
        <p:spPr>
          <a:xfrm>
            <a:off x="6134280" y="5756902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24%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A34201-4A5A-4596-BC03-C909A0E71C2F}"/>
              </a:ext>
            </a:extLst>
          </p:cNvPr>
          <p:cNvSpPr txBox="1"/>
          <p:nvPr/>
        </p:nvSpPr>
        <p:spPr>
          <a:xfrm>
            <a:off x="5846327" y="4895437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20.04.01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26DC7EB-E6AA-473C-96AE-1E8559B4ECEE}"/>
              </a:ext>
            </a:extLst>
          </p:cNvPr>
          <p:cNvSpPr txBox="1"/>
          <p:nvPr/>
        </p:nvSpPr>
        <p:spPr>
          <a:xfrm>
            <a:off x="6668055" y="4889204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20.08.01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31E6B65-158A-425C-85BA-7FC28B806AA0}"/>
              </a:ext>
            </a:extLst>
          </p:cNvPr>
          <p:cNvSpPr/>
          <p:nvPr/>
        </p:nvSpPr>
        <p:spPr>
          <a:xfrm>
            <a:off x="6036971" y="5059555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16C3C71-11CA-43CF-AB56-A432FCAC5212}"/>
              </a:ext>
            </a:extLst>
          </p:cNvPr>
          <p:cNvSpPr/>
          <p:nvPr/>
        </p:nvSpPr>
        <p:spPr>
          <a:xfrm>
            <a:off x="6048630" y="5069865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16FE4AB5-AB4F-43DF-B1C8-E96A79A59FB3}"/>
              </a:ext>
            </a:extLst>
          </p:cNvPr>
          <p:cNvSpPr/>
          <p:nvPr/>
        </p:nvSpPr>
        <p:spPr>
          <a:xfrm>
            <a:off x="6049010" y="5071453"/>
            <a:ext cx="516267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1A4A2A-8F2C-4C3F-810E-28A2E3167C16}"/>
              </a:ext>
            </a:extLst>
          </p:cNvPr>
          <p:cNvSpPr txBox="1"/>
          <p:nvPr/>
        </p:nvSpPr>
        <p:spPr>
          <a:xfrm>
            <a:off x="6476296" y="5055666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50%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97" name="그래픽 196" descr="커서">
            <a:extLst>
              <a:ext uri="{FF2B5EF4-FFF2-40B4-BE49-F238E27FC236}">
                <a16:creationId xmlns:a16="http://schemas.microsoft.com/office/drawing/2014/main" id="{8584042B-675E-4D56-A2B9-2C909F93DE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9078" y="5265602"/>
            <a:ext cx="610369" cy="610369"/>
          </a:xfrm>
          <a:prstGeom prst="rect">
            <a:avLst/>
          </a:prstGeom>
        </p:spPr>
      </p:pic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176CCEF-0E1C-4EA4-B1E6-B1AE6D850ECC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01C4AF1-40B7-4066-B1B9-77729A11697C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7215638-7770-411C-B8EF-D9CD05BFFE66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4A5392D-73F6-4EFC-ACC2-1BDC6D211EB6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531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1923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목록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6234080" y="3071494"/>
            <a:ext cx="1099695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6283361" y="3106110"/>
            <a:ext cx="1005125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제출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DC730B-B8F0-4860-9829-A0B28F22DDBD}"/>
              </a:ext>
            </a:extLst>
          </p:cNvPr>
          <p:cNvSpPr txBox="1"/>
          <p:nvPr/>
        </p:nvSpPr>
        <p:spPr>
          <a:xfrm>
            <a:off x="1470823" y="3658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F764737-D657-4DD4-87E2-7BD47C222878}"/>
              </a:ext>
            </a:extLst>
          </p:cNvPr>
          <p:cNvSpPr txBox="1"/>
          <p:nvPr/>
        </p:nvSpPr>
        <p:spPr>
          <a:xfrm>
            <a:off x="4336678" y="3668489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제출 일자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3264FA-F5A3-4369-AB8F-09A6891B618F}"/>
              </a:ext>
            </a:extLst>
          </p:cNvPr>
          <p:cNvSpPr txBox="1"/>
          <p:nvPr/>
        </p:nvSpPr>
        <p:spPr>
          <a:xfrm>
            <a:off x="5304880" y="3668489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ECF9CBC-CBB8-4632-A3B4-34F1AF636677}"/>
              </a:ext>
            </a:extLst>
          </p:cNvPr>
          <p:cNvSpPr txBox="1"/>
          <p:nvPr/>
        </p:nvSpPr>
        <p:spPr>
          <a:xfrm>
            <a:off x="1528499" y="4213939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BBF47BB-2AE3-4031-BAAF-2D19BA510DF4}"/>
              </a:ext>
            </a:extLst>
          </p:cNvPr>
          <p:cNvSpPr txBox="1"/>
          <p:nvPr/>
        </p:nvSpPr>
        <p:spPr>
          <a:xfrm>
            <a:off x="2960422" y="4271708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 구성하기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09D1EB0-F6E9-48A8-9590-821A7977F58F}"/>
              </a:ext>
            </a:extLst>
          </p:cNvPr>
          <p:cNvSpPr txBox="1"/>
          <p:nvPr/>
        </p:nvSpPr>
        <p:spPr>
          <a:xfrm>
            <a:off x="4220926" y="4251664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‘20.03.20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96" name="그래픽 195" descr="링크">
            <a:extLst>
              <a:ext uri="{FF2B5EF4-FFF2-40B4-BE49-F238E27FC236}">
                <a16:creationId xmlns:a16="http://schemas.microsoft.com/office/drawing/2014/main" id="{5C23EC7D-861B-4AE2-98A9-FCE7DDCBB8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280830"/>
            <a:ext cx="256274" cy="25627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1A2593B-F420-4E75-B3AA-6DFE41FFF830}"/>
              </a:ext>
            </a:extLst>
          </p:cNvPr>
          <p:cNvGrpSpPr/>
          <p:nvPr/>
        </p:nvGrpSpPr>
        <p:grpSpPr>
          <a:xfrm>
            <a:off x="6719610" y="4288389"/>
            <a:ext cx="238371" cy="238371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90D9D308-F063-4457-AE65-025922B4F371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E353710F-14AD-4A79-8405-BB0CE74A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AE7616D6-F1C8-4AB9-8AF0-43B9AB38891D}"/>
              </a:ext>
            </a:extLst>
          </p:cNvPr>
          <p:cNvSpPr txBox="1"/>
          <p:nvPr/>
        </p:nvSpPr>
        <p:spPr>
          <a:xfrm>
            <a:off x="6175045" y="3672595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기능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3" name="그림 202" descr="그리기이(가) 표시된 사진&#10;&#10;자동 생성된 설명">
            <a:extLst>
              <a:ext uri="{FF2B5EF4-FFF2-40B4-BE49-F238E27FC236}">
                <a16:creationId xmlns:a16="http://schemas.microsoft.com/office/drawing/2014/main" id="{97731BDD-E053-4F69-A9B9-F83996AC06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43" y="4334446"/>
            <a:ext cx="199168" cy="199168"/>
          </a:xfrm>
          <a:prstGeom prst="rect">
            <a:avLst/>
          </a:prstGeom>
        </p:spPr>
      </p:pic>
      <p:pic>
        <p:nvPicPr>
          <p:cNvPr id="204" name="그림 203" descr="테이블이(가) 표시된 사진&#10;&#10;자동 생성된 설명">
            <a:extLst>
              <a:ext uri="{FF2B5EF4-FFF2-40B4-BE49-F238E27FC236}">
                <a16:creationId xmlns:a16="http://schemas.microsoft.com/office/drawing/2014/main" id="{63E266A2-238F-44D2-B39B-CD66FB46A34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5765583" y="4289108"/>
            <a:ext cx="361557" cy="239555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C56E62C7-3F4A-4633-96B6-4F68F55B416F}"/>
              </a:ext>
            </a:extLst>
          </p:cNvPr>
          <p:cNvSpPr txBox="1"/>
          <p:nvPr/>
        </p:nvSpPr>
        <p:spPr>
          <a:xfrm>
            <a:off x="2084964" y="3658843"/>
            <a:ext cx="626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DD5B28A-475E-482C-9583-168FECC26EDB}"/>
              </a:ext>
            </a:extLst>
          </p:cNvPr>
          <p:cNvSpPr txBox="1"/>
          <p:nvPr/>
        </p:nvSpPr>
        <p:spPr>
          <a:xfrm>
            <a:off x="1709631" y="4251663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sb024556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67C3B18-839B-4076-9B18-6D970C86AC91}"/>
              </a:ext>
            </a:extLst>
          </p:cNvPr>
          <p:cNvSpPr txBox="1"/>
          <p:nvPr/>
        </p:nvSpPr>
        <p:spPr>
          <a:xfrm>
            <a:off x="2952594" y="3647237"/>
            <a:ext cx="126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B6A9163-D923-4C93-9460-4B7F41221508}"/>
              </a:ext>
            </a:extLst>
          </p:cNvPr>
          <p:cNvSpPr txBox="1"/>
          <p:nvPr/>
        </p:nvSpPr>
        <p:spPr>
          <a:xfrm>
            <a:off x="1528499" y="4940872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B564E79-0162-4BC8-9669-DA559C515ECA}"/>
              </a:ext>
            </a:extLst>
          </p:cNvPr>
          <p:cNvSpPr txBox="1"/>
          <p:nvPr/>
        </p:nvSpPr>
        <p:spPr>
          <a:xfrm>
            <a:off x="2956595" y="4998641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빈 주입하기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2EE3589-733D-4CB8-9B95-A4B7C9D13F70}"/>
              </a:ext>
            </a:extLst>
          </p:cNvPr>
          <p:cNvSpPr txBox="1"/>
          <p:nvPr/>
        </p:nvSpPr>
        <p:spPr>
          <a:xfrm>
            <a:off x="4220926" y="4978597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‘20.03.28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1" name="그래픽 210" descr="링크">
            <a:extLst>
              <a:ext uri="{FF2B5EF4-FFF2-40B4-BE49-F238E27FC236}">
                <a16:creationId xmlns:a16="http://schemas.microsoft.com/office/drawing/2014/main" id="{A3C02D05-1FD5-4FE2-8033-C8CDB0180A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007763"/>
            <a:ext cx="256274" cy="256274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2940EA18-B70E-4EC7-B70B-A1F19EBD46A1}"/>
              </a:ext>
            </a:extLst>
          </p:cNvPr>
          <p:cNvGrpSpPr/>
          <p:nvPr/>
        </p:nvGrpSpPr>
        <p:grpSpPr>
          <a:xfrm>
            <a:off x="6719610" y="5015322"/>
            <a:ext cx="238371" cy="238371"/>
            <a:chOff x="6719610" y="4288389"/>
            <a:chExt cx="238371" cy="238371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D7EC229C-204E-4A1B-8EDA-1B912ADB6F0E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4" name="그래픽 213" descr="닫기">
              <a:extLst>
                <a:ext uri="{FF2B5EF4-FFF2-40B4-BE49-F238E27FC236}">
                  <a16:creationId xmlns:a16="http://schemas.microsoft.com/office/drawing/2014/main" id="{092DAABD-375E-42A3-99D2-ADB636BAE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350762E5-9145-480A-A68C-44414EB742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0" y="5061379"/>
            <a:ext cx="199168" cy="19916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21953B7F-73B9-454F-BB3F-E993AE992C23}"/>
              </a:ext>
            </a:extLst>
          </p:cNvPr>
          <p:cNvSpPr txBox="1"/>
          <p:nvPr/>
        </p:nvSpPr>
        <p:spPr>
          <a:xfrm>
            <a:off x="1709631" y="4978596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sb026278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4DF8FFA-E7A2-41AE-A979-0A7677789ABD}"/>
              </a:ext>
            </a:extLst>
          </p:cNvPr>
          <p:cNvSpPr txBox="1"/>
          <p:nvPr/>
        </p:nvSpPr>
        <p:spPr>
          <a:xfrm>
            <a:off x="1528499" y="5716969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EF9ED6-8247-424A-B1F2-8535F1777AFC}"/>
              </a:ext>
            </a:extLst>
          </p:cNvPr>
          <p:cNvSpPr txBox="1"/>
          <p:nvPr/>
        </p:nvSpPr>
        <p:spPr>
          <a:xfrm>
            <a:off x="2946074" y="5774738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9B48A19-7A89-4E00-B190-E5C360A49BB7}"/>
              </a:ext>
            </a:extLst>
          </p:cNvPr>
          <p:cNvSpPr txBox="1"/>
          <p:nvPr/>
        </p:nvSpPr>
        <p:spPr>
          <a:xfrm>
            <a:off x="4220926" y="5754694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‘20.04.10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21" name="그래픽 220" descr="링크">
            <a:extLst>
              <a:ext uri="{FF2B5EF4-FFF2-40B4-BE49-F238E27FC236}">
                <a16:creationId xmlns:a16="http://schemas.microsoft.com/office/drawing/2014/main" id="{CED7D1A8-2C4F-472C-B653-2CA8F52F21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783860"/>
            <a:ext cx="256274" cy="256274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BCBEA8E-2027-4F46-A018-B414E54A7415}"/>
              </a:ext>
            </a:extLst>
          </p:cNvPr>
          <p:cNvGrpSpPr/>
          <p:nvPr/>
        </p:nvGrpSpPr>
        <p:grpSpPr>
          <a:xfrm>
            <a:off x="6719610" y="5791419"/>
            <a:ext cx="238371" cy="238371"/>
            <a:chOff x="6719610" y="4288389"/>
            <a:chExt cx="238371" cy="238371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5EE0F0A4-3FAD-4CD0-9652-14D668390886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4" name="그래픽 223" descr="닫기">
              <a:extLst>
                <a:ext uri="{FF2B5EF4-FFF2-40B4-BE49-F238E27FC236}">
                  <a16:creationId xmlns:a16="http://schemas.microsoft.com/office/drawing/2014/main" id="{E610D5D2-ED92-426D-8E7C-8EC4A12C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25" name="그림 224" descr="그리기이(가) 표시된 사진&#10;&#10;자동 생성된 설명">
            <a:extLst>
              <a:ext uri="{FF2B5EF4-FFF2-40B4-BE49-F238E27FC236}">
                <a16:creationId xmlns:a16="http://schemas.microsoft.com/office/drawing/2014/main" id="{85D94510-42CE-4374-8D70-5179706CA2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0" y="5837476"/>
            <a:ext cx="199168" cy="199168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1D2D2E65-4384-416C-B730-83B6AA9FB618}"/>
              </a:ext>
            </a:extLst>
          </p:cNvPr>
          <p:cNvSpPr txBox="1"/>
          <p:nvPr/>
        </p:nvSpPr>
        <p:spPr>
          <a:xfrm>
            <a:off x="1699471" y="5754693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4" name="그래픽 123" descr="커서">
            <a:extLst>
              <a:ext uri="{FF2B5EF4-FFF2-40B4-BE49-F238E27FC236}">
                <a16:creationId xmlns:a16="http://schemas.microsoft.com/office/drawing/2014/main" id="{4FC8CFC0-EE03-461F-A04D-66BAD0E5E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82185" y="3117218"/>
            <a:ext cx="610369" cy="610369"/>
          </a:xfrm>
          <a:prstGeom prst="rect">
            <a:avLst/>
          </a:prstGeom>
        </p:spPr>
      </p:pic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3848135-3E69-4706-A1E1-399F1A4643E9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31EC40C-5B63-4CC8-8E45-95289F31129F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4B19F2B-CF50-4890-BC28-FEA2E67C63A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4AC3E0E-A58D-4F16-B84F-1E3F0F26C3E3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BED5D17-C54D-4E6F-8211-5E215A6FEC76}"/>
              </a:ext>
            </a:extLst>
          </p:cNvPr>
          <p:cNvSpPr/>
          <p:nvPr/>
        </p:nvSpPr>
        <p:spPr>
          <a:xfrm>
            <a:off x="3051527" y="353024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813B4E0-0108-4C0A-B28E-9E244FB6F785}"/>
              </a:ext>
            </a:extLst>
          </p:cNvPr>
          <p:cNvSpPr/>
          <p:nvPr/>
        </p:nvSpPr>
        <p:spPr>
          <a:xfrm>
            <a:off x="4313614" y="353024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48F11DA-BD4E-4B20-B572-E6C428E9D352}"/>
              </a:ext>
            </a:extLst>
          </p:cNvPr>
          <p:cNvSpPr/>
          <p:nvPr/>
        </p:nvSpPr>
        <p:spPr>
          <a:xfrm>
            <a:off x="5244329" y="353024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9657ED2-4DAA-456D-9CC1-D99A17BB896C}"/>
              </a:ext>
            </a:extLst>
          </p:cNvPr>
          <p:cNvSpPr/>
          <p:nvPr/>
        </p:nvSpPr>
        <p:spPr>
          <a:xfrm>
            <a:off x="6369880" y="353024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1FC8E8B-BC9A-4B2C-B8D2-DC1A3CAD9F66}"/>
              </a:ext>
            </a:extLst>
          </p:cNvPr>
          <p:cNvSpPr/>
          <p:nvPr/>
        </p:nvSpPr>
        <p:spPr>
          <a:xfrm>
            <a:off x="6175045" y="297004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B2854A-A866-42C5-97B1-00DC53CB5A6F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제출 관련 페이지로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D06418B-851E-4656-9A5B-4F601B8CB190}"/>
              </a:ext>
            </a:extLst>
          </p:cNvPr>
          <p:cNvSpPr txBox="1"/>
          <p:nvPr/>
        </p:nvSpPr>
        <p:spPr>
          <a:xfrm>
            <a:off x="8904565" y="130391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4086CF-8239-446E-9655-57016E4A4309}"/>
              </a:ext>
            </a:extLst>
          </p:cNvPr>
          <p:cNvSpPr txBox="1"/>
          <p:nvPr/>
        </p:nvSpPr>
        <p:spPr>
          <a:xfrm>
            <a:off x="9162497" y="127034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9382A1-8442-4B17-BC0B-F6F5CCB2B3F6}"/>
              </a:ext>
            </a:extLst>
          </p:cNvPr>
          <p:cNvSpPr txBox="1"/>
          <p:nvPr/>
        </p:nvSpPr>
        <p:spPr>
          <a:xfrm>
            <a:off x="8904565" y="1735718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0D58E6-53BA-4696-9B7F-D960854597AD}"/>
              </a:ext>
            </a:extLst>
          </p:cNvPr>
          <p:cNvSpPr txBox="1"/>
          <p:nvPr/>
        </p:nvSpPr>
        <p:spPr>
          <a:xfrm>
            <a:off x="9162497" y="1702144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제출 일자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86F787-78C7-4F89-A209-7A20F65FA93C}"/>
              </a:ext>
            </a:extLst>
          </p:cNvPr>
          <p:cNvSpPr txBox="1"/>
          <p:nvPr/>
        </p:nvSpPr>
        <p:spPr>
          <a:xfrm>
            <a:off x="8904565" y="210675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A72DD36-39BE-4F7C-842E-0EC140AE6D90}"/>
              </a:ext>
            </a:extLst>
          </p:cNvPr>
          <p:cNvSpPr txBox="1"/>
          <p:nvPr/>
        </p:nvSpPr>
        <p:spPr>
          <a:xfrm>
            <a:off x="9162497" y="207318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스킬 관련 정보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642AAF-7406-4266-B065-B7D9B5ABEBBB}"/>
              </a:ext>
            </a:extLst>
          </p:cNvPr>
          <p:cNvSpPr txBox="1"/>
          <p:nvPr/>
        </p:nvSpPr>
        <p:spPr>
          <a:xfrm>
            <a:off x="8904565" y="2485602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C93906-EAB7-469D-8307-2619BFE92E4A}"/>
              </a:ext>
            </a:extLst>
          </p:cNvPr>
          <p:cNvSpPr txBox="1"/>
          <p:nvPr/>
        </p:nvSpPr>
        <p:spPr>
          <a:xfrm>
            <a:off x="9162497" y="2452028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소스를 다운 받고 삭제할 수 있는 기능 </a:t>
            </a:r>
          </a:p>
        </p:txBody>
      </p:sp>
    </p:spTree>
    <p:extLst>
      <p:ext uri="{BB962C8B-B14F-4D97-AF65-F5344CB8AC3E}">
        <p14:creationId xmlns:p14="http://schemas.microsoft.com/office/powerpoint/2010/main" val="383861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문제의 제목을 입력해 주세요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B9C9108A-0D0A-4F03-884C-4BCFFDF236DB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7DD1BB7-56CD-4625-90DE-959FBFC4ED85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1C357C-FC66-4519-A2B5-3E7AA36686A5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5FD28F6-3004-4A3C-AFFA-605B76E25D3C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E0C7A2CC-56A2-46D6-914B-0B07364BFEA4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3A97087-C590-4FCE-8916-59AADD110B24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40AED2-44BB-4A07-8365-AF0E6A5DEB62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6AE68B4-396E-47E1-9982-F334530281D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BA7B420-1C12-40DB-8186-523229452B85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7D78357-7194-4E7D-84CE-BA24490B6B2D}"/>
              </a:ext>
            </a:extLst>
          </p:cNvPr>
          <p:cNvSpPr/>
          <p:nvPr/>
        </p:nvSpPr>
        <p:spPr>
          <a:xfrm>
            <a:off x="1605565" y="293151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C0CEB9E-5B68-488B-9CE5-EBC2E7DBA664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제목을 입력하는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B357680-430B-4639-AB8B-CF0F05418213}"/>
              </a:ext>
            </a:extLst>
          </p:cNvPr>
          <p:cNvSpPr/>
          <p:nvPr/>
        </p:nvSpPr>
        <p:spPr>
          <a:xfrm>
            <a:off x="1605565" y="334882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489D053-E700-495F-86C6-CB3575D64DCE}"/>
              </a:ext>
            </a:extLst>
          </p:cNvPr>
          <p:cNvSpPr/>
          <p:nvPr/>
        </p:nvSpPr>
        <p:spPr>
          <a:xfrm>
            <a:off x="1605565" y="4213767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4D707D8-AE69-4496-BC7A-17F26909869C}"/>
              </a:ext>
            </a:extLst>
          </p:cNvPr>
          <p:cNvSpPr/>
          <p:nvPr/>
        </p:nvSpPr>
        <p:spPr>
          <a:xfrm>
            <a:off x="1605565" y="532098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4B88C2-AD42-47BE-9D4B-A73441B67C5E}"/>
              </a:ext>
            </a:extLst>
          </p:cNvPr>
          <p:cNvSpPr txBox="1"/>
          <p:nvPr/>
        </p:nvSpPr>
        <p:spPr>
          <a:xfrm>
            <a:off x="8904565" y="1318676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81A017-5FAD-43C5-A364-C942E61E92F8}"/>
              </a:ext>
            </a:extLst>
          </p:cNvPr>
          <p:cNvSpPr txBox="1"/>
          <p:nvPr/>
        </p:nvSpPr>
        <p:spPr>
          <a:xfrm>
            <a:off x="9162497" y="1285102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카테고리를 지정할 수 있는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F0A1E6C-7B5A-40F9-A08F-4BFD908FDA4D}"/>
              </a:ext>
            </a:extLst>
          </p:cNvPr>
          <p:cNvSpPr txBox="1"/>
          <p:nvPr/>
        </p:nvSpPr>
        <p:spPr>
          <a:xfrm>
            <a:off x="8904565" y="1728455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57D210-AFF7-4C43-8740-70AF0F977DBB}"/>
              </a:ext>
            </a:extLst>
          </p:cNvPr>
          <p:cNvSpPr txBox="1"/>
          <p:nvPr/>
        </p:nvSpPr>
        <p:spPr>
          <a:xfrm>
            <a:off x="9162497" y="1694881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가이드라인을 적는 란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970A3C9-C890-436E-A268-9FB84F1C14C2}"/>
              </a:ext>
            </a:extLst>
          </p:cNvPr>
          <p:cNvSpPr txBox="1"/>
          <p:nvPr/>
        </p:nvSpPr>
        <p:spPr>
          <a:xfrm>
            <a:off x="8904565" y="2122763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788B40B-31E0-4CF6-9F99-8BD1F2A5DF0D}"/>
              </a:ext>
            </a:extLst>
          </p:cNvPr>
          <p:cNvSpPr txBox="1"/>
          <p:nvPr/>
        </p:nvSpPr>
        <p:spPr>
          <a:xfrm>
            <a:off x="9162497" y="2089189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소스파일을 업로드하는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684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19137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AF721B-E387-4461-A71F-D1CFB0B3FF5D}"/>
              </a:ext>
            </a:extLst>
          </p:cNvPr>
          <p:cNvSpPr txBox="1"/>
          <p:nvPr/>
        </p:nvSpPr>
        <p:spPr>
          <a:xfrm>
            <a:off x="1790657" y="313326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정답 업로드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06363C3-0462-4138-BAA7-31B9C921EB98}"/>
              </a:ext>
            </a:extLst>
          </p:cNvPr>
          <p:cNvSpPr/>
          <p:nvPr/>
        </p:nvSpPr>
        <p:spPr>
          <a:xfrm>
            <a:off x="4481498" y="3133260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6A76FE53-162A-478C-B604-63BC5D512CC1}"/>
              </a:ext>
            </a:extLst>
          </p:cNvPr>
          <p:cNvSpPr/>
          <p:nvPr/>
        </p:nvSpPr>
        <p:spPr>
          <a:xfrm>
            <a:off x="4558118" y="3184867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A4031C-799A-4F18-B2F9-C199E2AACDD3}"/>
              </a:ext>
            </a:extLst>
          </p:cNvPr>
          <p:cNvSpPr txBox="1"/>
          <p:nvPr/>
        </p:nvSpPr>
        <p:spPr>
          <a:xfrm>
            <a:off x="4491078" y="3146002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FCD068F-C535-4827-B05E-3F3BBD44C3FF}"/>
              </a:ext>
            </a:extLst>
          </p:cNvPr>
          <p:cNvSpPr/>
          <p:nvPr/>
        </p:nvSpPr>
        <p:spPr>
          <a:xfrm>
            <a:off x="6875610" y="3126844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50E4AA2-BC43-456C-B721-881476794449}"/>
              </a:ext>
            </a:extLst>
          </p:cNvPr>
          <p:cNvSpPr/>
          <p:nvPr/>
        </p:nvSpPr>
        <p:spPr>
          <a:xfrm>
            <a:off x="6918966" y="3181988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B2F773-883A-4C1E-88CE-F007C7E38B25}"/>
              </a:ext>
            </a:extLst>
          </p:cNvPr>
          <p:cNvSpPr txBox="1"/>
          <p:nvPr/>
        </p:nvSpPr>
        <p:spPr>
          <a:xfrm>
            <a:off x="6893320" y="3143420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E64B74-91FD-4F3A-971A-78C7D7F25257}"/>
              </a:ext>
            </a:extLst>
          </p:cNvPr>
          <p:cNvSpPr txBox="1"/>
          <p:nvPr/>
        </p:nvSpPr>
        <p:spPr>
          <a:xfrm>
            <a:off x="2010513" y="370031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정답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목록 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89D85F1-75BD-460E-ABEF-CE5BA351B737}"/>
              </a:ext>
            </a:extLst>
          </p:cNvPr>
          <p:cNvSpPr/>
          <p:nvPr/>
        </p:nvSpPr>
        <p:spPr>
          <a:xfrm>
            <a:off x="2963028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F63F49D-07EC-4212-A893-C4CD59889368}"/>
              </a:ext>
            </a:extLst>
          </p:cNvPr>
          <p:cNvSpPr/>
          <p:nvPr/>
        </p:nvSpPr>
        <p:spPr>
          <a:xfrm>
            <a:off x="3031060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81866E-766D-4D47-BA64-602F4D1A8016}"/>
              </a:ext>
            </a:extLst>
          </p:cNvPr>
          <p:cNvSpPr txBox="1"/>
          <p:nvPr/>
        </p:nvSpPr>
        <p:spPr>
          <a:xfrm>
            <a:off x="3095904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50A0CF4F-12EB-42FB-A174-0F49A309FF2D}"/>
              </a:ext>
            </a:extLst>
          </p:cNvPr>
          <p:cNvSpPr/>
          <p:nvPr/>
        </p:nvSpPr>
        <p:spPr>
          <a:xfrm>
            <a:off x="4445436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06BB2BC-7A06-4FB0-BEC3-E94369983D9B}"/>
              </a:ext>
            </a:extLst>
          </p:cNvPr>
          <p:cNvSpPr/>
          <p:nvPr/>
        </p:nvSpPr>
        <p:spPr>
          <a:xfrm>
            <a:off x="4513468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AD706F7-614B-45B5-BEB2-DBF985D573BC}"/>
              </a:ext>
            </a:extLst>
          </p:cNvPr>
          <p:cNvSpPr txBox="1"/>
          <p:nvPr/>
        </p:nvSpPr>
        <p:spPr>
          <a:xfrm>
            <a:off x="4578312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취소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9B3C06F-1616-4F39-9BBC-B6D38DC3A04C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0D5BBC6-D6B7-4242-A47A-556BD4EE8C61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E799092-35FA-4172-912D-BB333DB2AF9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ACB17B7-47B0-4E64-B0FE-9ADF909545A9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DD5B1C7-249A-4798-8771-6BA237145974}"/>
              </a:ext>
            </a:extLst>
          </p:cNvPr>
          <p:cNvSpPr/>
          <p:nvPr/>
        </p:nvSpPr>
        <p:spPr>
          <a:xfrm>
            <a:off x="1580628" y="302122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D745AB4-0ABF-492E-8EF1-FC8E70EC03D7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정답 소스를 업로드 하는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1" name="그래픽 160" descr="커서">
            <a:extLst>
              <a:ext uri="{FF2B5EF4-FFF2-40B4-BE49-F238E27FC236}">
                <a16:creationId xmlns:a16="http://schemas.microsoft.com/office/drawing/2014/main" id="{8A004044-B707-45E6-98A2-84708CA1D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6373" y="5449500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23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324C3C5-2353-4E58-B026-DD4CE91FAE62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68D51FB-F35D-4880-B1DA-30A9D8FD7AB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BD9434-38C4-4D9A-8DD5-373B4C16B09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685BEF-6708-4D0F-91F9-66FBACA9C0AA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3ABC538-A576-43DF-99AB-292082A041EE}"/>
              </a:ext>
            </a:extLst>
          </p:cNvPr>
          <p:cNvSpPr/>
          <p:nvPr/>
        </p:nvSpPr>
        <p:spPr>
          <a:xfrm>
            <a:off x="4269624" y="2886770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B7E7607-F6EA-4C69-8181-9DC8535D09ED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제목을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text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형식으로 입력 받는 기능</a:t>
            </a:r>
          </a:p>
        </p:txBody>
      </p:sp>
      <p:pic>
        <p:nvPicPr>
          <p:cNvPr id="126" name="그래픽 125" descr="커서">
            <a:extLst>
              <a:ext uri="{FF2B5EF4-FFF2-40B4-BE49-F238E27FC236}">
                <a16:creationId xmlns:a16="http://schemas.microsoft.com/office/drawing/2014/main" id="{4F8FE3DE-E2E5-4A82-948E-9BE8D4C510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1995" y="2988455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28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108D6A3-4B3B-4785-9C33-AC96C84F8AA5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07F4B11-1967-4E01-B987-F985DBF0D7B2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CCB0CBD-8A2E-4E41-87CB-AA7F4792DF62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E8ABA0-E171-4441-9921-5FEE46CAC513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158644C-0213-4809-9B71-141B6341C0B0}"/>
              </a:ext>
            </a:extLst>
          </p:cNvPr>
          <p:cNvSpPr/>
          <p:nvPr/>
        </p:nvSpPr>
        <p:spPr>
          <a:xfrm>
            <a:off x="4254787" y="328090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531875-096B-4543-9F90-2519EED58AC5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select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형식으로 입력 받는 기능</a:t>
            </a:r>
          </a:p>
        </p:txBody>
      </p:sp>
      <p:pic>
        <p:nvPicPr>
          <p:cNvPr id="141" name="그래픽 140" descr="커서">
            <a:extLst>
              <a:ext uri="{FF2B5EF4-FFF2-40B4-BE49-F238E27FC236}">
                <a16:creationId xmlns:a16="http://schemas.microsoft.com/office/drawing/2014/main" id="{756A4C94-9631-4D88-AE88-5A043CA09E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7392" y="3377475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0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DF7022-009E-4297-AE3E-04D447A9B421}"/>
              </a:ext>
            </a:extLst>
          </p:cNvPr>
          <p:cNvGrpSpPr/>
          <p:nvPr/>
        </p:nvGrpSpPr>
        <p:grpSpPr>
          <a:xfrm>
            <a:off x="4436588" y="3350791"/>
            <a:ext cx="2602748" cy="880599"/>
            <a:chOff x="4469289" y="3403036"/>
            <a:chExt cx="2228216" cy="75388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40B7BA4-38C1-4ACD-B3D8-4C8FAC62B0A6}"/>
                </a:ext>
              </a:extLst>
            </p:cNvPr>
            <p:cNvGrpSpPr/>
            <p:nvPr/>
          </p:nvGrpSpPr>
          <p:grpSpPr>
            <a:xfrm>
              <a:off x="4469289" y="3403036"/>
              <a:ext cx="2224555" cy="748871"/>
              <a:chOff x="4469289" y="3403036"/>
              <a:chExt cx="2224555" cy="748871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2D33000-FA77-4773-9441-AD94BD7FBE60}"/>
                  </a:ext>
                </a:extLst>
              </p:cNvPr>
              <p:cNvSpPr/>
              <p:nvPr/>
            </p:nvSpPr>
            <p:spPr>
              <a:xfrm>
                <a:off x="4469289" y="3433639"/>
                <a:ext cx="2202816" cy="7182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B189841-46B0-4BD4-8B1C-C698327A7A3E}"/>
                  </a:ext>
                </a:extLst>
              </p:cNvPr>
              <p:cNvSpPr/>
              <p:nvPr/>
            </p:nvSpPr>
            <p:spPr>
              <a:xfrm>
                <a:off x="4491028" y="3403036"/>
                <a:ext cx="2202816" cy="71826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D4B6B50-5F52-48F5-81CE-3E410F360E9B}"/>
                </a:ext>
              </a:extLst>
            </p:cNvPr>
            <p:cNvGrpSpPr/>
            <p:nvPr/>
          </p:nvGrpSpPr>
          <p:grpSpPr>
            <a:xfrm>
              <a:off x="6561993" y="3404584"/>
              <a:ext cx="135512" cy="752334"/>
              <a:chOff x="6561993" y="3404584"/>
              <a:chExt cx="135512" cy="75233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C1E4F1F-84BA-452F-AF8F-F9B18FEABEC3}"/>
                  </a:ext>
                </a:extLst>
              </p:cNvPr>
              <p:cNvSpPr/>
              <p:nvPr/>
            </p:nvSpPr>
            <p:spPr>
              <a:xfrm>
                <a:off x="6561993" y="3404584"/>
                <a:ext cx="135512" cy="752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>
                <a:extLst>
                  <a:ext uri="{FF2B5EF4-FFF2-40B4-BE49-F238E27FC236}">
                    <a16:creationId xmlns:a16="http://schemas.microsoft.com/office/drawing/2014/main" id="{59AE1866-E8B9-4CAD-953E-BFBE4484DBC3}"/>
                  </a:ext>
                </a:extLst>
              </p:cNvPr>
              <p:cNvSpPr/>
              <p:nvPr/>
            </p:nvSpPr>
            <p:spPr>
              <a:xfrm>
                <a:off x="6589066" y="3419404"/>
                <a:ext cx="85304" cy="7586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51C228D-5C64-402F-895D-201CA8AA3EAF}"/>
                  </a:ext>
                </a:extLst>
              </p:cNvPr>
              <p:cNvSpPr/>
              <p:nvPr/>
            </p:nvSpPr>
            <p:spPr>
              <a:xfrm>
                <a:off x="6587128" y="3538183"/>
                <a:ext cx="86183" cy="3004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10A1CA9E-497B-479E-9017-21ED535E7B18}"/>
                  </a:ext>
                </a:extLst>
              </p:cNvPr>
              <p:cNvSpPr/>
              <p:nvPr/>
            </p:nvSpPr>
            <p:spPr>
              <a:xfrm flipV="1">
                <a:off x="6586801" y="4059879"/>
                <a:ext cx="85304" cy="7586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A985A4B-C797-4507-B36F-D7F8AA1286E1}"/>
              </a:ext>
            </a:extLst>
          </p:cNvPr>
          <p:cNvSpPr txBox="1"/>
          <p:nvPr/>
        </p:nvSpPr>
        <p:spPr>
          <a:xfrm>
            <a:off x="4469234" y="3326098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 Spring ----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2D22-9F24-4BFC-8189-5A361E42BB1B}"/>
              </a:ext>
            </a:extLst>
          </p:cNvPr>
          <p:cNvSpPr txBox="1"/>
          <p:nvPr/>
        </p:nvSpPr>
        <p:spPr>
          <a:xfrm>
            <a:off x="4455376" y="3923812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 python----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E15B31-45D5-484E-9E08-4C6A76E57314}"/>
              </a:ext>
            </a:extLst>
          </p:cNvPr>
          <p:cNvSpPr txBox="1"/>
          <p:nvPr/>
        </p:nvSpPr>
        <p:spPr>
          <a:xfrm>
            <a:off x="4519744" y="3569903"/>
            <a:ext cx="2366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boot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E29A61B7-923A-4A05-89CE-6BB3342DD02B}"/>
              </a:ext>
            </a:extLst>
          </p:cNvPr>
          <p:cNvSpPr/>
          <p:nvPr/>
        </p:nvSpPr>
        <p:spPr>
          <a:xfrm>
            <a:off x="4457705" y="3721950"/>
            <a:ext cx="2444847" cy="2331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래픽 16" descr="커서">
            <a:extLst>
              <a:ext uri="{FF2B5EF4-FFF2-40B4-BE49-F238E27FC236}">
                <a16:creationId xmlns:a16="http://schemas.microsoft.com/office/drawing/2014/main" id="{CE7407DA-E59C-4398-ABFE-FB53C3F0AF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9317" y="3746954"/>
            <a:ext cx="610369" cy="61036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0BF6194D-902D-499F-B24A-ABF7BBAA75AF}"/>
              </a:ext>
            </a:extLst>
          </p:cNvPr>
          <p:cNvSpPr txBox="1"/>
          <p:nvPr/>
        </p:nvSpPr>
        <p:spPr>
          <a:xfrm>
            <a:off x="4520448" y="3729012"/>
            <a:ext cx="2366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</a:t>
            </a:r>
            <a:endParaRPr lang="ko-KR" altLang="en-US" sz="8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37CA925-4DFC-43C8-8FA4-BCBC32146132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F0B5DB9-1F48-4B53-A9BC-04EF68488C2A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09B4CFB-14A9-448C-8FB3-F016D6C284FD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03F33F0-F79E-4000-AEE5-E0AA7E3F2D91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92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http://projectBtoB.com/main/login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750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885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23CE36-9E3D-47DC-AC0E-F3D2BEA2C81C}"/>
              </a:ext>
            </a:extLst>
          </p:cNvPr>
          <p:cNvSpPr/>
          <p:nvPr/>
        </p:nvSpPr>
        <p:spPr>
          <a:xfrm>
            <a:off x="1160616" y="3671769"/>
            <a:ext cx="6855984" cy="611262"/>
          </a:xfrm>
          <a:prstGeom prst="round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성공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9C87F32-ABAF-4031-B68D-80EF7772AFAB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39D3999-887B-4AB8-A2EA-4917366D635D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890832C-3355-40D3-9EF8-7A105289DCDF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5101FD3-A07B-46E3-BFC0-5344FBC92221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50BF8C-1EC8-47EF-8FBF-F3BDDF57561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A4940FF-EC34-4703-A23E-C34DC23C21A7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래픽 115" descr="숫 프로필">
            <a:extLst>
              <a:ext uri="{FF2B5EF4-FFF2-40B4-BE49-F238E27FC236}">
                <a16:creationId xmlns:a16="http://schemas.microsoft.com/office/drawing/2014/main" id="{3DB1981A-315F-4D03-B155-ABBD575C9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17" name="그래픽 116" descr="종">
            <a:extLst>
              <a:ext uri="{FF2B5EF4-FFF2-40B4-BE49-F238E27FC236}">
                <a16:creationId xmlns:a16="http://schemas.microsoft.com/office/drawing/2014/main" id="{DB4B9326-2ABE-4F67-B8BF-DA61D41CA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2EAC86E2-668B-4555-9A86-A9DA80A8D5E1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E8A826-621E-459E-B1E2-CA496A699B44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EE652B-AE7E-48F3-9002-8E4F9F2F3CAC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812C07-0B7E-4E21-9D99-A85B4FE5B66A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60F141-B3EF-49F4-86BA-245DDD88E111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36FFEE4-A28F-41F9-9F2D-BB9309AAB42A}"/>
              </a:ext>
            </a:extLst>
          </p:cNvPr>
          <p:cNvSpPr/>
          <p:nvPr/>
        </p:nvSpPr>
        <p:spPr>
          <a:xfrm>
            <a:off x="7803238" y="3576799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ACA1F1-983C-45A0-8AB5-D467ED8A5400}"/>
              </a:ext>
            </a:extLst>
          </p:cNvPr>
          <p:cNvSpPr txBox="1"/>
          <p:nvPr/>
        </p:nvSpPr>
        <p:spPr>
          <a:xfrm>
            <a:off x="9162497" y="859813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성공 시 해당 메시지가 노출된 후 회원 정보 창으로 이동된다</a:t>
            </a:r>
          </a:p>
        </p:txBody>
      </p:sp>
      <p:pic>
        <p:nvPicPr>
          <p:cNvPr id="107" name="그래픽 106" descr="커서">
            <a:extLst>
              <a:ext uri="{FF2B5EF4-FFF2-40B4-BE49-F238E27FC236}">
                <a16:creationId xmlns:a16="http://schemas.microsoft.com/office/drawing/2014/main" id="{81B02EDE-5EEC-4434-9262-AA9070DD1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952" y="4668265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21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테이블이(가) 표시된 사진&#10;&#10;자동 생성된 설명">
            <a:extLst>
              <a:ext uri="{FF2B5EF4-FFF2-40B4-BE49-F238E27FC236}">
                <a16:creationId xmlns:a16="http://schemas.microsoft.com/office/drawing/2014/main" id="{01D61F86-8950-4026-8509-3E3DAD33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527412" y="3861462"/>
            <a:ext cx="361557" cy="239555"/>
          </a:xfrm>
          <a:prstGeom prst="rect">
            <a:avLst/>
          </a:prstGeom>
        </p:spPr>
      </p:pic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0902D1-DEC0-459C-9A21-AD67C1B13882}"/>
              </a:ext>
            </a:extLst>
          </p:cNvPr>
          <p:cNvSpPr/>
          <p:nvPr/>
        </p:nvSpPr>
        <p:spPr>
          <a:xfrm>
            <a:off x="4490336" y="3775705"/>
            <a:ext cx="435707" cy="435707"/>
          </a:xfrm>
          <a:prstGeom prst="ellipse">
            <a:avLst/>
          </a:prstGeom>
          <a:noFill/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0B32940-A0F3-4661-85F1-F160941101F1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44E5F7B-95C4-45B9-84B3-7EABE91F115E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A554E10-552E-4878-A459-A136F30C4E15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AA8482-F398-4A0B-8887-E5DF13BB4EFE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F728EFD-1672-418B-B5BA-C10E1661C3F7}"/>
              </a:ext>
            </a:extLst>
          </p:cNvPr>
          <p:cNvSpPr/>
          <p:nvPr/>
        </p:nvSpPr>
        <p:spPr>
          <a:xfrm>
            <a:off x="4245373" y="367971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65E98DF-661A-42D6-8E86-B2D8CCD1120D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카테고리를 입력한 경우 아이콘 형태로 문제 유형이 등록된다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7" name="그래픽 126" descr="커서">
            <a:extLst>
              <a:ext uri="{FF2B5EF4-FFF2-40B4-BE49-F238E27FC236}">
                <a16:creationId xmlns:a16="http://schemas.microsoft.com/office/drawing/2014/main" id="{0B5351BD-0DE6-439B-8185-4A763C8004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0565" y="3872012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2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테이블이(가) 표시된 사진&#10;&#10;자동 생성된 설명">
            <a:extLst>
              <a:ext uri="{FF2B5EF4-FFF2-40B4-BE49-F238E27FC236}">
                <a16:creationId xmlns:a16="http://schemas.microsoft.com/office/drawing/2014/main" id="{01D61F86-8950-4026-8509-3E3DAD33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527412" y="3861462"/>
            <a:ext cx="361557" cy="239555"/>
          </a:xfrm>
          <a:prstGeom prst="rect">
            <a:avLst/>
          </a:prstGeom>
        </p:spPr>
      </p:pic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E7BBF2-11B0-4F4E-97E9-8F1C11FA276B}"/>
              </a:ext>
            </a:extLst>
          </p:cNvPr>
          <p:cNvSpPr txBox="1"/>
          <p:nvPr/>
        </p:nvSpPr>
        <p:spPr>
          <a:xfrm>
            <a:off x="4591821" y="4365153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2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3571FA2-9B05-4C9B-89B7-67B4B2676A82}"/>
              </a:ext>
            </a:extLst>
          </p:cNvPr>
          <p:cNvSpPr txBox="1"/>
          <p:nvPr/>
        </p:nvSpPr>
        <p:spPr>
          <a:xfrm>
            <a:off x="4581661" y="465489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2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73C91F5-F842-4BE2-AF88-9173FCE3B53F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DDEA02B-733C-4C86-AA0E-48A9083DC3DD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29952CD-6434-4484-91DA-766AAC0CA52F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1B682E-B0DD-4A49-9C58-94F10B7981B9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840ADA76-0CA5-4F7A-BC6A-481132E51FB2}"/>
              </a:ext>
            </a:extLst>
          </p:cNvPr>
          <p:cNvSpPr/>
          <p:nvPr/>
        </p:nvSpPr>
        <p:spPr>
          <a:xfrm>
            <a:off x="4375040" y="421947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908E4C-BC2B-441F-B82B-A32FF45876A8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가이드라인을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text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형식으로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입력받는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기능</a:t>
            </a:r>
          </a:p>
        </p:txBody>
      </p:sp>
      <p:pic>
        <p:nvPicPr>
          <p:cNvPr id="130" name="그래픽 129" descr="커서">
            <a:extLst>
              <a:ext uri="{FF2B5EF4-FFF2-40B4-BE49-F238E27FC236}">
                <a16:creationId xmlns:a16="http://schemas.microsoft.com/office/drawing/2014/main" id="{EC0B99C5-CB8D-4468-9EC8-1BD4E31894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85893" y="4709761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01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테이블이(가) 표시된 사진&#10;&#10;자동 생성된 설명">
            <a:extLst>
              <a:ext uri="{FF2B5EF4-FFF2-40B4-BE49-F238E27FC236}">
                <a16:creationId xmlns:a16="http://schemas.microsoft.com/office/drawing/2014/main" id="{01D61F86-8950-4026-8509-3E3DAD33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527412" y="3861462"/>
            <a:ext cx="361557" cy="239555"/>
          </a:xfrm>
          <a:prstGeom prst="rect">
            <a:avLst/>
          </a:prstGeom>
        </p:spPr>
      </p:pic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E7BBF2-11B0-4F4E-97E9-8F1C11FA276B}"/>
              </a:ext>
            </a:extLst>
          </p:cNvPr>
          <p:cNvSpPr txBox="1"/>
          <p:nvPr/>
        </p:nvSpPr>
        <p:spPr>
          <a:xfrm>
            <a:off x="4591821" y="4365153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3571FA2-9B05-4C9B-89B7-67B4B2676A82}"/>
              </a:ext>
            </a:extLst>
          </p:cNvPr>
          <p:cNvSpPr txBox="1"/>
          <p:nvPr/>
        </p:nvSpPr>
        <p:spPr>
          <a:xfrm>
            <a:off x="4581661" y="465489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0" name="그래픽 119" descr="커서">
            <a:extLst>
              <a:ext uri="{FF2B5EF4-FFF2-40B4-BE49-F238E27FC236}">
                <a16:creationId xmlns:a16="http://schemas.microsoft.com/office/drawing/2014/main" id="{C3FEA73A-384A-4C87-A194-5595B9F3DB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589" y="5400731"/>
            <a:ext cx="610369" cy="610369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FE49E32-00F8-439D-9C5C-C8F863FDF359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955B90-A689-4326-AC1B-0207F4124C9D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E2A7B1C-B5B5-44E1-A06A-1B376C746C57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74930B-93AB-4944-B47A-712910CE5E7D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648306DA-9412-4F7A-A120-1DC47D8A2C23}"/>
              </a:ext>
            </a:extLst>
          </p:cNvPr>
          <p:cNvSpPr/>
          <p:nvPr/>
        </p:nvSpPr>
        <p:spPr>
          <a:xfrm>
            <a:off x="4228977" y="5237950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D3CAF4-B659-4C02-8DF3-F68E5303F789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파일을 찾아 업로드하는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10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테이블이(가) 표시된 사진&#10;&#10;자동 생성된 설명">
            <a:extLst>
              <a:ext uri="{FF2B5EF4-FFF2-40B4-BE49-F238E27FC236}">
                <a16:creationId xmlns:a16="http://schemas.microsoft.com/office/drawing/2014/main" id="{01D61F86-8950-4026-8509-3E3DAD33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527412" y="3861462"/>
            <a:ext cx="361557" cy="239555"/>
          </a:xfrm>
          <a:prstGeom prst="rect">
            <a:avLst/>
          </a:prstGeom>
        </p:spPr>
      </p:pic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E7BBF2-11B0-4F4E-97E9-8F1C11FA276B}"/>
              </a:ext>
            </a:extLst>
          </p:cNvPr>
          <p:cNvSpPr txBox="1"/>
          <p:nvPr/>
        </p:nvSpPr>
        <p:spPr>
          <a:xfrm>
            <a:off x="4591821" y="4365153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3571FA2-9B05-4C9B-89B7-67B4B2676A82}"/>
              </a:ext>
            </a:extLst>
          </p:cNvPr>
          <p:cNvSpPr txBox="1"/>
          <p:nvPr/>
        </p:nvSpPr>
        <p:spPr>
          <a:xfrm>
            <a:off x="4581661" y="465489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8A8F7C-257F-40CA-9BDF-FFD2AEC0963D}"/>
              </a:ext>
            </a:extLst>
          </p:cNvPr>
          <p:cNvSpPr txBox="1"/>
          <p:nvPr/>
        </p:nvSpPr>
        <p:spPr>
          <a:xfrm>
            <a:off x="4446986" y="5839603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CICD_ex01.zip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02B570-14EB-4D38-9B67-93B3496BCC84}"/>
              </a:ext>
            </a:extLst>
          </p:cNvPr>
          <p:cNvSpPr txBox="1"/>
          <p:nvPr/>
        </p:nvSpPr>
        <p:spPr>
          <a:xfrm>
            <a:off x="4446986" y="6157221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CICD_ex02.yml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E5A02E4-9427-4371-BC22-CE76C1464D99}"/>
              </a:ext>
            </a:extLst>
          </p:cNvPr>
          <p:cNvGrpSpPr/>
          <p:nvPr/>
        </p:nvGrpSpPr>
        <p:grpSpPr>
          <a:xfrm>
            <a:off x="6952006" y="5870460"/>
            <a:ext cx="219803" cy="219803"/>
            <a:chOff x="6719610" y="4288389"/>
            <a:chExt cx="238371" cy="238371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B2189D76-4AD2-4671-9E4C-F553AACB3DD8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래픽 128" descr="닫기">
              <a:extLst>
                <a:ext uri="{FF2B5EF4-FFF2-40B4-BE49-F238E27FC236}">
                  <a16:creationId xmlns:a16="http://schemas.microsoft.com/office/drawing/2014/main" id="{0B6FA2DB-A34F-44D5-AA71-CBD8F412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BA8F52E-86D1-40C6-BA41-4497267F2AC1}"/>
              </a:ext>
            </a:extLst>
          </p:cNvPr>
          <p:cNvGrpSpPr/>
          <p:nvPr/>
        </p:nvGrpSpPr>
        <p:grpSpPr>
          <a:xfrm>
            <a:off x="6952006" y="6209464"/>
            <a:ext cx="219803" cy="219803"/>
            <a:chOff x="6719610" y="4288389"/>
            <a:chExt cx="238371" cy="238371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22555A7-7D65-4E25-85C6-29026DDB9EF6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그래픽 131" descr="닫기">
              <a:extLst>
                <a:ext uri="{FF2B5EF4-FFF2-40B4-BE49-F238E27FC236}">
                  <a16:creationId xmlns:a16="http://schemas.microsoft.com/office/drawing/2014/main" id="{D729059F-F79B-459A-A221-FC397D04A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4E49644-4F8D-4B0C-8BFF-F031F66E65F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D240E9B-5F94-4645-9783-3F6EA3FE901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A2DC909-1A11-45E2-9C75-619CA31E8F28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ACCE80-EC58-4976-B709-58A5D842256F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295AD61-A227-40BE-A03F-767149E7247E}"/>
              </a:ext>
            </a:extLst>
          </p:cNvPr>
          <p:cNvSpPr/>
          <p:nvPr/>
        </p:nvSpPr>
        <p:spPr>
          <a:xfrm>
            <a:off x="4252835" y="5706665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5F33BE2-7B9B-4683-9C56-58088E521A3C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업로드한 문제 목록이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나타나는 정보 창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8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테이블이(가) 표시된 사진&#10;&#10;자동 생성된 설명">
            <a:extLst>
              <a:ext uri="{FF2B5EF4-FFF2-40B4-BE49-F238E27FC236}">
                <a16:creationId xmlns:a16="http://schemas.microsoft.com/office/drawing/2014/main" id="{01D61F86-8950-4026-8509-3E3DAD33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527412" y="3861462"/>
            <a:ext cx="361557" cy="239555"/>
          </a:xfrm>
          <a:prstGeom prst="rect">
            <a:avLst/>
          </a:prstGeom>
        </p:spPr>
      </p:pic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E7BBF2-11B0-4F4E-97E9-8F1C11FA276B}"/>
              </a:ext>
            </a:extLst>
          </p:cNvPr>
          <p:cNvSpPr txBox="1"/>
          <p:nvPr/>
        </p:nvSpPr>
        <p:spPr>
          <a:xfrm>
            <a:off x="4591821" y="4365153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3571FA2-9B05-4C9B-89B7-67B4B2676A82}"/>
              </a:ext>
            </a:extLst>
          </p:cNvPr>
          <p:cNvSpPr txBox="1"/>
          <p:nvPr/>
        </p:nvSpPr>
        <p:spPr>
          <a:xfrm>
            <a:off x="4581661" y="465489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8A8F7C-257F-40CA-9BDF-FFD2AEC0963D}"/>
              </a:ext>
            </a:extLst>
          </p:cNvPr>
          <p:cNvSpPr txBox="1"/>
          <p:nvPr/>
        </p:nvSpPr>
        <p:spPr>
          <a:xfrm>
            <a:off x="4446986" y="5839603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CICD_ex01.zip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02B570-14EB-4D38-9B67-93B3496BCC84}"/>
              </a:ext>
            </a:extLst>
          </p:cNvPr>
          <p:cNvSpPr txBox="1"/>
          <p:nvPr/>
        </p:nvSpPr>
        <p:spPr>
          <a:xfrm>
            <a:off x="4446986" y="6157221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CICD_ex02.yml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E5A02E4-9427-4371-BC22-CE76C1464D99}"/>
              </a:ext>
            </a:extLst>
          </p:cNvPr>
          <p:cNvGrpSpPr/>
          <p:nvPr/>
        </p:nvGrpSpPr>
        <p:grpSpPr>
          <a:xfrm>
            <a:off x="6952006" y="5870460"/>
            <a:ext cx="219803" cy="219803"/>
            <a:chOff x="6719610" y="4288389"/>
            <a:chExt cx="238371" cy="238371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B2189D76-4AD2-4671-9E4C-F553AACB3DD8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래픽 128" descr="닫기">
              <a:extLst>
                <a:ext uri="{FF2B5EF4-FFF2-40B4-BE49-F238E27FC236}">
                  <a16:creationId xmlns:a16="http://schemas.microsoft.com/office/drawing/2014/main" id="{0B6FA2DB-A34F-44D5-AA71-CBD8F412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BA8F52E-86D1-40C6-BA41-4497267F2AC1}"/>
              </a:ext>
            </a:extLst>
          </p:cNvPr>
          <p:cNvGrpSpPr/>
          <p:nvPr/>
        </p:nvGrpSpPr>
        <p:grpSpPr>
          <a:xfrm>
            <a:off x="6952006" y="6209464"/>
            <a:ext cx="219803" cy="219803"/>
            <a:chOff x="6719610" y="4288389"/>
            <a:chExt cx="238371" cy="238371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22555A7-7D65-4E25-85C6-29026DDB9EF6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그래픽 131" descr="닫기">
              <a:extLst>
                <a:ext uri="{FF2B5EF4-FFF2-40B4-BE49-F238E27FC236}">
                  <a16:creationId xmlns:a16="http://schemas.microsoft.com/office/drawing/2014/main" id="{D729059F-F79B-459A-A221-FC397D04A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120" name="그래픽 119" descr="커서">
            <a:extLst>
              <a:ext uri="{FF2B5EF4-FFF2-40B4-BE49-F238E27FC236}">
                <a16:creationId xmlns:a16="http://schemas.microsoft.com/office/drawing/2014/main" id="{67598E86-ED85-4F21-BA8D-AB9A8250A3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7299" y="5852036"/>
            <a:ext cx="610369" cy="610369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0353659-DB75-4BCB-9A5B-7088D82B6AE6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93634B5-15CE-4AB0-89AA-FA8E7369272E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E853AD6-99CE-413E-AAB0-165B9175E032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49A7495-C480-480F-80A9-F2AE94604369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56D5B7A-F80C-487F-86F4-F3BAF7ABA51C}"/>
              </a:ext>
            </a:extLst>
          </p:cNvPr>
          <p:cNvSpPr/>
          <p:nvPr/>
        </p:nvSpPr>
        <p:spPr>
          <a:xfrm>
            <a:off x="6720791" y="5725947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765E994-7FBF-4AF0-830D-A159FB47B786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업로드한 문제 소스를 정보를 삭제할 수 있는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59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테이블이(가) 표시된 사진&#10;&#10;자동 생성된 설명">
            <a:extLst>
              <a:ext uri="{FF2B5EF4-FFF2-40B4-BE49-F238E27FC236}">
                <a16:creationId xmlns:a16="http://schemas.microsoft.com/office/drawing/2014/main" id="{01D61F86-8950-4026-8509-3E3DAD33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527412" y="3861462"/>
            <a:ext cx="361557" cy="239555"/>
          </a:xfrm>
          <a:prstGeom prst="rect">
            <a:avLst/>
          </a:prstGeom>
        </p:spPr>
      </p:pic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카테고리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카테고리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2912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가이드라인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F2F9CC6-AEE4-49D8-A563-BE714CA961EE}"/>
              </a:ext>
            </a:extLst>
          </p:cNvPr>
          <p:cNvSpPr/>
          <p:nvPr/>
        </p:nvSpPr>
        <p:spPr>
          <a:xfrm>
            <a:off x="4493070" y="4279375"/>
            <a:ext cx="2806933" cy="826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C87E5A4-21FC-447D-98F2-D4CEF954F877}"/>
              </a:ext>
            </a:extLst>
          </p:cNvPr>
          <p:cNvSpPr/>
          <p:nvPr/>
        </p:nvSpPr>
        <p:spPr>
          <a:xfrm>
            <a:off x="4551918" y="4333680"/>
            <a:ext cx="2680570" cy="718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7" y="535270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업로드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844F8D0-C928-4A89-820D-107D2AB8C201}"/>
              </a:ext>
            </a:extLst>
          </p:cNvPr>
          <p:cNvSpPr/>
          <p:nvPr/>
        </p:nvSpPr>
        <p:spPr>
          <a:xfrm>
            <a:off x="4481498" y="5349892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BF8E96-F2A1-4294-BFB4-2AF1B18A3BFE}"/>
              </a:ext>
            </a:extLst>
          </p:cNvPr>
          <p:cNvSpPr/>
          <p:nvPr/>
        </p:nvSpPr>
        <p:spPr>
          <a:xfrm>
            <a:off x="4558118" y="5401499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BE0407-0C06-4FD7-B45A-F3C825895F20}"/>
              </a:ext>
            </a:extLst>
          </p:cNvPr>
          <p:cNvSpPr txBox="1"/>
          <p:nvPr/>
        </p:nvSpPr>
        <p:spPr>
          <a:xfrm>
            <a:off x="4491078" y="5362634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파일을 선택하세요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9F4FD9-7B52-4911-8CFE-FEA8F7469903}"/>
              </a:ext>
            </a:extLst>
          </p:cNvPr>
          <p:cNvSpPr/>
          <p:nvPr/>
        </p:nvSpPr>
        <p:spPr>
          <a:xfrm>
            <a:off x="6875610" y="5343476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6884F21-8E3B-4036-BE96-E7B4EF24F51C}"/>
              </a:ext>
            </a:extLst>
          </p:cNvPr>
          <p:cNvSpPr/>
          <p:nvPr/>
        </p:nvSpPr>
        <p:spPr>
          <a:xfrm>
            <a:off x="6918966" y="5398620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144EDA-C2C6-40E3-9270-662DDEF90544}"/>
              </a:ext>
            </a:extLst>
          </p:cNvPr>
          <p:cNvSpPr txBox="1"/>
          <p:nvPr/>
        </p:nvSpPr>
        <p:spPr>
          <a:xfrm>
            <a:off x="6893320" y="5360052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7E3CA-3377-4C03-9EFC-860489A88B7E}"/>
              </a:ext>
            </a:extLst>
          </p:cNvPr>
          <p:cNvSpPr txBox="1"/>
          <p:nvPr/>
        </p:nvSpPr>
        <p:spPr>
          <a:xfrm>
            <a:off x="2010513" y="586102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문제 목록 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E7BBF2-11B0-4F4E-97E9-8F1C11FA276B}"/>
              </a:ext>
            </a:extLst>
          </p:cNvPr>
          <p:cNvSpPr txBox="1"/>
          <p:nvPr/>
        </p:nvSpPr>
        <p:spPr>
          <a:xfrm>
            <a:off x="4591821" y="4365153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3571FA2-9B05-4C9B-89B7-67B4B2676A82}"/>
              </a:ext>
            </a:extLst>
          </p:cNvPr>
          <p:cNvSpPr txBox="1"/>
          <p:nvPr/>
        </p:nvSpPr>
        <p:spPr>
          <a:xfrm>
            <a:off x="4581661" y="465489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문제가이드 </a:t>
            </a:r>
            <a:r>
              <a:rPr lang="en-US" altLang="ko-KR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02B570-14EB-4D38-9B67-93B3496BCC84}"/>
              </a:ext>
            </a:extLst>
          </p:cNvPr>
          <p:cNvSpPr txBox="1"/>
          <p:nvPr/>
        </p:nvSpPr>
        <p:spPr>
          <a:xfrm>
            <a:off x="4446986" y="5882510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CICD_ex02.yml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BA8F52E-86D1-40C6-BA41-4497267F2AC1}"/>
              </a:ext>
            </a:extLst>
          </p:cNvPr>
          <p:cNvGrpSpPr/>
          <p:nvPr/>
        </p:nvGrpSpPr>
        <p:grpSpPr>
          <a:xfrm>
            <a:off x="6952006" y="5934753"/>
            <a:ext cx="219803" cy="219803"/>
            <a:chOff x="6719610" y="4288389"/>
            <a:chExt cx="238371" cy="238371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22555A7-7D65-4E25-85C6-29026DDB9EF6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그래픽 131" descr="닫기">
              <a:extLst>
                <a:ext uri="{FF2B5EF4-FFF2-40B4-BE49-F238E27FC236}">
                  <a16:creationId xmlns:a16="http://schemas.microsoft.com/office/drawing/2014/main" id="{D729059F-F79B-459A-A221-FC397D04A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3D11B2C-498C-49E7-95A3-5024350AD0EB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7C1EF4F-6742-49D3-A28B-027AE2DD925A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CF2B778-DD0A-49E9-9F0B-D995FF4D9154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D62EB4-48ED-4E85-87BA-30A08058546D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DD9CDED-71B6-4835-9871-FF47CDCD5D4F}"/>
              </a:ext>
            </a:extLst>
          </p:cNvPr>
          <p:cNvSpPr/>
          <p:nvPr/>
        </p:nvSpPr>
        <p:spPr>
          <a:xfrm>
            <a:off x="4230205" y="579399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88021C-E173-4675-ABE9-4A4292DB894B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소스를 삭제한 경우 문제 리스트가 정리되어 아래에 위치한 정보가 상단으로 이동한다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010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19137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AF721B-E387-4461-A71F-D1CFB0B3FF5D}"/>
              </a:ext>
            </a:extLst>
          </p:cNvPr>
          <p:cNvSpPr txBox="1"/>
          <p:nvPr/>
        </p:nvSpPr>
        <p:spPr>
          <a:xfrm>
            <a:off x="1790657" y="313326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정답 업로드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06363C3-0462-4138-BAA7-31B9C921EB98}"/>
              </a:ext>
            </a:extLst>
          </p:cNvPr>
          <p:cNvSpPr/>
          <p:nvPr/>
        </p:nvSpPr>
        <p:spPr>
          <a:xfrm>
            <a:off x="4481498" y="3133260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6A76FE53-162A-478C-B604-63BC5D512CC1}"/>
              </a:ext>
            </a:extLst>
          </p:cNvPr>
          <p:cNvSpPr/>
          <p:nvPr/>
        </p:nvSpPr>
        <p:spPr>
          <a:xfrm>
            <a:off x="4558118" y="3184867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A4031C-799A-4F18-B2F9-C199E2AACDD3}"/>
              </a:ext>
            </a:extLst>
          </p:cNvPr>
          <p:cNvSpPr txBox="1"/>
          <p:nvPr/>
        </p:nvSpPr>
        <p:spPr>
          <a:xfrm>
            <a:off x="4491078" y="3146002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FCD068F-C535-4827-B05E-3F3BBD44C3FF}"/>
              </a:ext>
            </a:extLst>
          </p:cNvPr>
          <p:cNvSpPr/>
          <p:nvPr/>
        </p:nvSpPr>
        <p:spPr>
          <a:xfrm>
            <a:off x="6875610" y="3126844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50E4AA2-BC43-456C-B721-881476794449}"/>
              </a:ext>
            </a:extLst>
          </p:cNvPr>
          <p:cNvSpPr/>
          <p:nvPr/>
        </p:nvSpPr>
        <p:spPr>
          <a:xfrm>
            <a:off x="6918966" y="3181988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B2F773-883A-4C1E-88CE-F007C7E38B25}"/>
              </a:ext>
            </a:extLst>
          </p:cNvPr>
          <p:cNvSpPr txBox="1"/>
          <p:nvPr/>
        </p:nvSpPr>
        <p:spPr>
          <a:xfrm>
            <a:off x="6893320" y="3143420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E64B74-91FD-4F3A-971A-78C7D7F25257}"/>
              </a:ext>
            </a:extLst>
          </p:cNvPr>
          <p:cNvSpPr txBox="1"/>
          <p:nvPr/>
        </p:nvSpPr>
        <p:spPr>
          <a:xfrm>
            <a:off x="2010513" y="370031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정답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목록 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89D85F1-75BD-460E-ABEF-CE5BA351B737}"/>
              </a:ext>
            </a:extLst>
          </p:cNvPr>
          <p:cNvSpPr/>
          <p:nvPr/>
        </p:nvSpPr>
        <p:spPr>
          <a:xfrm>
            <a:off x="2963028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F63F49D-07EC-4212-A893-C4CD59889368}"/>
              </a:ext>
            </a:extLst>
          </p:cNvPr>
          <p:cNvSpPr/>
          <p:nvPr/>
        </p:nvSpPr>
        <p:spPr>
          <a:xfrm>
            <a:off x="3031060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81866E-766D-4D47-BA64-602F4D1A8016}"/>
              </a:ext>
            </a:extLst>
          </p:cNvPr>
          <p:cNvSpPr txBox="1"/>
          <p:nvPr/>
        </p:nvSpPr>
        <p:spPr>
          <a:xfrm>
            <a:off x="3095904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50A0CF4F-12EB-42FB-A174-0F49A309FF2D}"/>
              </a:ext>
            </a:extLst>
          </p:cNvPr>
          <p:cNvSpPr/>
          <p:nvPr/>
        </p:nvSpPr>
        <p:spPr>
          <a:xfrm>
            <a:off x="4445436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06BB2BC-7A06-4FB0-BEC3-E94369983D9B}"/>
              </a:ext>
            </a:extLst>
          </p:cNvPr>
          <p:cNvSpPr/>
          <p:nvPr/>
        </p:nvSpPr>
        <p:spPr>
          <a:xfrm>
            <a:off x="4513468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AD706F7-614B-45B5-BEB2-DBF985D573BC}"/>
              </a:ext>
            </a:extLst>
          </p:cNvPr>
          <p:cNvSpPr txBox="1"/>
          <p:nvPr/>
        </p:nvSpPr>
        <p:spPr>
          <a:xfrm>
            <a:off x="4578312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취소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19F35C-AB60-405C-A3BD-7E563A7A9BC4}"/>
              </a:ext>
            </a:extLst>
          </p:cNvPr>
          <p:cNvSpPr txBox="1"/>
          <p:nvPr/>
        </p:nvSpPr>
        <p:spPr>
          <a:xfrm>
            <a:off x="4446986" y="3602520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CICD_ex01.zip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4F0B7-06CC-4CFF-8C15-F7049858D6C3}"/>
              </a:ext>
            </a:extLst>
          </p:cNvPr>
          <p:cNvSpPr txBox="1"/>
          <p:nvPr/>
        </p:nvSpPr>
        <p:spPr>
          <a:xfrm>
            <a:off x="4446986" y="3920138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CICD_ex02.yml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26F7E41-7AC3-4322-8BA5-9E8164B29EFF}"/>
              </a:ext>
            </a:extLst>
          </p:cNvPr>
          <p:cNvGrpSpPr/>
          <p:nvPr/>
        </p:nvGrpSpPr>
        <p:grpSpPr>
          <a:xfrm>
            <a:off x="6952006" y="3633377"/>
            <a:ext cx="219803" cy="219803"/>
            <a:chOff x="6719610" y="4288389"/>
            <a:chExt cx="238371" cy="238371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474CA5-1545-4C9C-A4E1-900ED9739F10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래픽 102" descr="닫기">
              <a:extLst>
                <a:ext uri="{FF2B5EF4-FFF2-40B4-BE49-F238E27FC236}">
                  <a16:creationId xmlns:a16="http://schemas.microsoft.com/office/drawing/2014/main" id="{54353666-6FEC-4E77-B652-47DDCF8CD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A240F97-AB4B-4FDF-9B6F-13954FA55756}"/>
              </a:ext>
            </a:extLst>
          </p:cNvPr>
          <p:cNvGrpSpPr/>
          <p:nvPr/>
        </p:nvGrpSpPr>
        <p:grpSpPr>
          <a:xfrm>
            <a:off x="6952006" y="3972381"/>
            <a:ext cx="219803" cy="219803"/>
            <a:chOff x="6719610" y="4288389"/>
            <a:chExt cx="238371" cy="23837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ECAD9E6D-9400-4921-AEDA-D6F7B9F91421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래픽 106" descr="닫기">
              <a:extLst>
                <a:ext uri="{FF2B5EF4-FFF2-40B4-BE49-F238E27FC236}">
                  <a16:creationId xmlns:a16="http://schemas.microsoft.com/office/drawing/2014/main" id="{1D9EDF37-A28C-4F2E-A9CE-D5F40780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108" name="그래픽 107" descr="커서">
            <a:extLst>
              <a:ext uri="{FF2B5EF4-FFF2-40B4-BE49-F238E27FC236}">
                <a16:creationId xmlns:a16="http://schemas.microsoft.com/office/drawing/2014/main" id="{2B1FA961-6244-4E59-901B-644599C790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922" y="3188395"/>
            <a:ext cx="610369" cy="610369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286E651-A67C-430B-9943-02AFBC4F869B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FF5B35-C1F6-42CE-A423-C054D201A25F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BE495C-4F76-46F3-B9A1-CE1C204684E7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DF59D1-254D-4D2B-AF6B-74FFD0426719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8A58FA06-363F-41E0-8586-75CA65D3EA97}"/>
              </a:ext>
            </a:extLst>
          </p:cNvPr>
          <p:cNvSpPr/>
          <p:nvPr/>
        </p:nvSpPr>
        <p:spPr>
          <a:xfrm>
            <a:off x="1580628" y="3021226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D22CCE-8450-4E51-8155-E22F4751AB25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소스의 정답 소스를 업로드하는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307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19137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AF721B-E387-4461-A71F-D1CFB0B3FF5D}"/>
              </a:ext>
            </a:extLst>
          </p:cNvPr>
          <p:cNvSpPr txBox="1"/>
          <p:nvPr/>
        </p:nvSpPr>
        <p:spPr>
          <a:xfrm>
            <a:off x="1790657" y="313326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정답 업로드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06363C3-0462-4138-BAA7-31B9C921EB98}"/>
              </a:ext>
            </a:extLst>
          </p:cNvPr>
          <p:cNvSpPr/>
          <p:nvPr/>
        </p:nvSpPr>
        <p:spPr>
          <a:xfrm>
            <a:off x="4481498" y="3133260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6A76FE53-162A-478C-B604-63BC5D512CC1}"/>
              </a:ext>
            </a:extLst>
          </p:cNvPr>
          <p:cNvSpPr/>
          <p:nvPr/>
        </p:nvSpPr>
        <p:spPr>
          <a:xfrm>
            <a:off x="4558118" y="3184867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A4031C-799A-4F18-B2F9-C199E2AACDD3}"/>
              </a:ext>
            </a:extLst>
          </p:cNvPr>
          <p:cNvSpPr txBox="1"/>
          <p:nvPr/>
        </p:nvSpPr>
        <p:spPr>
          <a:xfrm>
            <a:off x="4491078" y="3146002"/>
            <a:ext cx="215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카테고리를 선택해 주세요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FCD068F-C535-4827-B05E-3F3BBD44C3FF}"/>
              </a:ext>
            </a:extLst>
          </p:cNvPr>
          <p:cNvSpPr/>
          <p:nvPr/>
        </p:nvSpPr>
        <p:spPr>
          <a:xfrm>
            <a:off x="6875610" y="3126844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50E4AA2-BC43-456C-B721-881476794449}"/>
              </a:ext>
            </a:extLst>
          </p:cNvPr>
          <p:cNvSpPr/>
          <p:nvPr/>
        </p:nvSpPr>
        <p:spPr>
          <a:xfrm>
            <a:off x="6918966" y="3181988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B2F773-883A-4C1E-88CE-F007C7E38B25}"/>
              </a:ext>
            </a:extLst>
          </p:cNvPr>
          <p:cNvSpPr txBox="1"/>
          <p:nvPr/>
        </p:nvSpPr>
        <p:spPr>
          <a:xfrm>
            <a:off x="6893320" y="3143420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E64B74-91FD-4F3A-971A-78C7D7F25257}"/>
              </a:ext>
            </a:extLst>
          </p:cNvPr>
          <p:cNvSpPr txBox="1"/>
          <p:nvPr/>
        </p:nvSpPr>
        <p:spPr>
          <a:xfrm>
            <a:off x="2010513" y="3700313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정답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목록 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89D85F1-75BD-460E-ABEF-CE5BA351B737}"/>
              </a:ext>
            </a:extLst>
          </p:cNvPr>
          <p:cNvSpPr/>
          <p:nvPr/>
        </p:nvSpPr>
        <p:spPr>
          <a:xfrm>
            <a:off x="2963028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F63F49D-07EC-4212-A893-C4CD59889368}"/>
              </a:ext>
            </a:extLst>
          </p:cNvPr>
          <p:cNvSpPr/>
          <p:nvPr/>
        </p:nvSpPr>
        <p:spPr>
          <a:xfrm>
            <a:off x="3031060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81866E-766D-4D47-BA64-602F4D1A8016}"/>
              </a:ext>
            </a:extLst>
          </p:cNvPr>
          <p:cNvSpPr txBox="1"/>
          <p:nvPr/>
        </p:nvSpPr>
        <p:spPr>
          <a:xfrm>
            <a:off x="3095904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50A0CF4F-12EB-42FB-A174-0F49A309FF2D}"/>
              </a:ext>
            </a:extLst>
          </p:cNvPr>
          <p:cNvSpPr/>
          <p:nvPr/>
        </p:nvSpPr>
        <p:spPr>
          <a:xfrm>
            <a:off x="4445436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06BB2BC-7A06-4FB0-BEC3-E94369983D9B}"/>
              </a:ext>
            </a:extLst>
          </p:cNvPr>
          <p:cNvSpPr/>
          <p:nvPr/>
        </p:nvSpPr>
        <p:spPr>
          <a:xfrm>
            <a:off x="4513468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AD706F7-614B-45B5-BEB2-DBF985D573BC}"/>
              </a:ext>
            </a:extLst>
          </p:cNvPr>
          <p:cNvSpPr txBox="1"/>
          <p:nvPr/>
        </p:nvSpPr>
        <p:spPr>
          <a:xfrm>
            <a:off x="4578312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취소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4F0B7-06CC-4CFF-8C15-F7049858D6C3}"/>
              </a:ext>
            </a:extLst>
          </p:cNvPr>
          <p:cNvSpPr txBox="1"/>
          <p:nvPr/>
        </p:nvSpPr>
        <p:spPr>
          <a:xfrm>
            <a:off x="4446986" y="3669202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CICD_ex02.yml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A240F97-AB4B-4FDF-9B6F-13954FA55756}"/>
              </a:ext>
            </a:extLst>
          </p:cNvPr>
          <p:cNvGrpSpPr/>
          <p:nvPr/>
        </p:nvGrpSpPr>
        <p:grpSpPr>
          <a:xfrm>
            <a:off x="6952006" y="3721445"/>
            <a:ext cx="219803" cy="219803"/>
            <a:chOff x="6719610" y="4288389"/>
            <a:chExt cx="238371" cy="23837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ECAD9E6D-9400-4921-AEDA-D6F7B9F91421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래픽 106" descr="닫기">
              <a:extLst>
                <a:ext uri="{FF2B5EF4-FFF2-40B4-BE49-F238E27FC236}">
                  <a16:creationId xmlns:a16="http://schemas.microsoft.com/office/drawing/2014/main" id="{1D9EDF37-A28C-4F2E-A9CE-D5F40780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101" name="그래픽 100" descr="커서">
            <a:extLst>
              <a:ext uri="{FF2B5EF4-FFF2-40B4-BE49-F238E27FC236}">
                <a16:creationId xmlns:a16="http://schemas.microsoft.com/office/drawing/2014/main" id="{342C8EBC-F0F5-4364-B5D4-7F5210F51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2440" y="5278906"/>
            <a:ext cx="610369" cy="610369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9F5F7B6-765D-42F8-AE7F-C609C81810EF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BTB-tr-02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B8869DB-0E66-4E76-A40F-2F5B9694C2D1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trmaketest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3F7D17-7BAD-45F6-A46E-983B7526852E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tmt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536D4F5-0CAE-40E9-933F-8B850157AF8C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http://projectBtoB.com/tr/${trcode}/tmt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483808E-729E-417D-976A-66A4AAF6CE51}"/>
              </a:ext>
            </a:extLst>
          </p:cNvPr>
          <p:cNvSpPr/>
          <p:nvPr/>
        </p:nvSpPr>
        <p:spPr>
          <a:xfrm>
            <a:off x="2770249" y="5013033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92A3D4D-0553-4B0B-A3E8-E91A70BA000B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 버튼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504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800963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1923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문제 목록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6234080" y="3071494"/>
            <a:ext cx="1099695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6283361" y="3106110"/>
            <a:ext cx="1005125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제출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DC730B-B8F0-4860-9829-A0B28F22DDBD}"/>
              </a:ext>
            </a:extLst>
          </p:cNvPr>
          <p:cNvSpPr txBox="1"/>
          <p:nvPr/>
        </p:nvSpPr>
        <p:spPr>
          <a:xfrm>
            <a:off x="1470823" y="3658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F764737-D657-4DD4-87E2-7BD47C222878}"/>
              </a:ext>
            </a:extLst>
          </p:cNvPr>
          <p:cNvSpPr txBox="1"/>
          <p:nvPr/>
        </p:nvSpPr>
        <p:spPr>
          <a:xfrm>
            <a:off x="4336678" y="3668489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제출 일자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3264FA-F5A3-4369-AB8F-09A6891B618F}"/>
              </a:ext>
            </a:extLst>
          </p:cNvPr>
          <p:cNvSpPr txBox="1"/>
          <p:nvPr/>
        </p:nvSpPr>
        <p:spPr>
          <a:xfrm>
            <a:off x="5304880" y="3668489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A2593B-F420-4E75-B3AA-6DFE41FFF830}"/>
              </a:ext>
            </a:extLst>
          </p:cNvPr>
          <p:cNvGrpSpPr/>
          <p:nvPr/>
        </p:nvGrpSpPr>
        <p:grpSpPr>
          <a:xfrm>
            <a:off x="6719610" y="4288389"/>
            <a:ext cx="238371" cy="238371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90D9D308-F063-4457-AE65-025922B4F371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E353710F-14AD-4A79-8405-BB0CE74A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AE7616D6-F1C8-4AB9-8AF0-43B9AB38891D}"/>
              </a:ext>
            </a:extLst>
          </p:cNvPr>
          <p:cNvSpPr txBox="1"/>
          <p:nvPr/>
        </p:nvSpPr>
        <p:spPr>
          <a:xfrm>
            <a:off x="6175045" y="3672595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기능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56E62C7-3F4A-4633-96B6-4F68F55B416F}"/>
              </a:ext>
            </a:extLst>
          </p:cNvPr>
          <p:cNvSpPr txBox="1"/>
          <p:nvPr/>
        </p:nvSpPr>
        <p:spPr>
          <a:xfrm>
            <a:off x="2084964" y="3658843"/>
            <a:ext cx="626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67C3B18-839B-4076-9B18-6D970C86AC91}"/>
              </a:ext>
            </a:extLst>
          </p:cNvPr>
          <p:cNvSpPr txBox="1"/>
          <p:nvPr/>
        </p:nvSpPr>
        <p:spPr>
          <a:xfrm>
            <a:off x="2952594" y="3647237"/>
            <a:ext cx="126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B6A9163-D923-4C93-9460-4B7F41221508}"/>
              </a:ext>
            </a:extLst>
          </p:cNvPr>
          <p:cNvSpPr txBox="1"/>
          <p:nvPr/>
        </p:nvSpPr>
        <p:spPr>
          <a:xfrm>
            <a:off x="1528499" y="4216707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B564E79-0162-4BC8-9669-DA559C515ECA}"/>
              </a:ext>
            </a:extLst>
          </p:cNvPr>
          <p:cNvSpPr txBox="1"/>
          <p:nvPr/>
        </p:nvSpPr>
        <p:spPr>
          <a:xfrm>
            <a:off x="2956595" y="4274476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빈 주입하기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2EE3589-733D-4CB8-9B95-A4B7C9D13F70}"/>
              </a:ext>
            </a:extLst>
          </p:cNvPr>
          <p:cNvSpPr txBox="1"/>
          <p:nvPr/>
        </p:nvSpPr>
        <p:spPr>
          <a:xfrm>
            <a:off x="4220926" y="4254432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‘20.03.28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1" name="그래픽 210" descr="링크">
            <a:extLst>
              <a:ext uri="{FF2B5EF4-FFF2-40B4-BE49-F238E27FC236}">
                <a16:creationId xmlns:a16="http://schemas.microsoft.com/office/drawing/2014/main" id="{A3C02D05-1FD5-4FE2-8033-C8CDB0180A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3921" y="5007763"/>
            <a:ext cx="256274" cy="256274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2940EA18-B70E-4EC7-B70B-A1F19EBD46A1}"/>
              </a:ext>
            </a:extLst>
          </p:cNvPr>
          <p:cNvGrpSpPr/>
          <p:nvPr/>
        </p:nvGrpSpPr>
        <p:grpSpPr>
          <a:xfrm>
            <a:off x="6719610" y="5015322"/>
            <a:ext cx="238371" cy="238371"/>
            <a:chOff x="6719610" y="4288389"/>
            <a:chExt cx="238371" cy="238371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D7EC229C-204E-4A1B-8EDA-1B912ADB6F0E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4" name="그래픽 213" descr="닫기">
              <a:extLst>
                <a:ext uri="{FF2B5EF4-FFF2-40B4-BE49-F238E27FC236}">
                  <a16:creationId xmlns:a16="http://schemas.microsoft.com/office/drawing/2014/main" id="{092DAABD-375E-42A3-99D2-ADB636BAE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350762E5-9145-480A-A68C-44414EB742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0" y="4285843"/>
            <a:ext cx="199168" cy="19916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21953B7F-73B9-454F-BB3F-E993AE992C23}"/>
              </a:ext>
            </a:extLst>
          </p:cNvPr>
          <p:cNvSpPr txBox="1"/>
          <p:nvPr/>
        </p:nvSpPr>
        <p:spPr>
          <a:xfrm>
            <a:off x="1709631" y="4254431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sb026278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4DF8FFA-E7A2-41AE-A979-0A7677789ABD}"/>
              </a:ext>
            </a:extLst>
          </p:cNvPr>
          <p:cNvSpPr txBox="1"/>
          <p:nvPr/>
        </p:nvSpPr>
        <p:spPr>
          <a:xfrm>
            <a:off x="1528499" y="4941433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EF9ED6-8247-424A-B1F2-8535F1777AFC}"/>
              </a:ext>
            </a:extLst>
          </p:cNvPr>
          <p:cNvSpPr txBox="1"/>
          <p:nvPr/>
        </p:nvSpPr>
        <p:spPr>
          <a:xfrm>
            <a:off x="2946074" y="4999202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9B48A19-7A89-4E00-B190-E5C360A49BB7}"/>
              </a:ext>
            </a:extLst>
          </p:cNvPr>
          <p:cNvSpPr txBox="1"/>
          <p:nvPr/>
        </p:nvSpPr>
        <p:spPr>
          <a:xfrm>
            <a:off x="4220926" y="4979158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‘20.04.10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21" name="그래픽 220" descr="링크">
            <a:extLst>
              <a:ext uri="{FF2B5EF4-FFF2-40B4-BE49-F238E27FC236}">
                <a16:creationId xmlns:a16="http://schemas.microsoft.com/office/drawing/2014/main" id="{CED7D1A8-2C4F-472C-B653-2CA8F52F21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3921" y="5783860"/>
            <a:ext cx="256274" cy="256274"/>
          </a:xfrm>
          <a:prstGeom prst="rect">
            <a:avLst/>
          </a:prstGeom>
        </p:spPr>
      </p:pic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BCBEA8E-2027-4F46-A018-B414E54A7415}"/>
              </a:ext>
            </a:extLst>
          </p:cNvPr>
          <p:cNvGrpSpPr/>
          <p:nvPr/>
        </p:nvGrpSpPr>
        <p:grpSpPr>
          <a:xfrm>
            <a:off x="6719610" y="5791419"/>
            <a:ext cx="238371" cy="238371"/>
            <a:chOff x="6719610" y="4288389"/>
            <a:chExt cx="238371" cy="238371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5EE0F0A4-3FAD-4CD0-9652-14D668390886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4" name="그래픽 223" descr="닫기">
              <a:extLst>
                <a:ext uri="{FF2B5EF4-FFF2-40B4-BE49-F238E27FC236}">
                  <a16:creationId xmlns:a16="http://schemas.microsoft.com/office/drawing/2014/main" id="{E610D5D2-ED92-426D-8E7C-8EC4A12C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25" name="그림 224" descr="그리기이(가) 표시된 사진&#10;&#10;자동 생성된 설명">
            <a:extLst>
              <a:ext uri="{FF2B5EF4-FFF2-40B4-BE49-F238E27FC236}">
                <a16:creationId xmlns:a16="http://schemas.microsoft.com/office/drawing/2014/main" id="{85D94510-42CE-4374-8D70-5179706CA2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0" y="5061940"/>
            <a:ext cx="199168" cy="199168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1D2D2E65-4384-416C-B730-83B6AA9FB618}"/>
              </a:ext>
            </a:extLst>
          </p:cNvPr>
          <p:cNvSpPr txBox="1"/>
          <p:nvPr/>
        </p:nvSpPr>
        <p:spPr>
          <a:xfrm>
            <a:off x="1699471" y="4979157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4" name="그래픽 123" descr="링크">
            <a:extLst>
              <a:ext uri="{FF2B5EF4-FFF2-40B4-BE49-F238E27FC236}">
                <a16:creationId xmlns:a16="http://schemas.microsoft.com/office/drawing/2014/main" id="{D7B5C997-9870-43A6-8DA2-3D89A913B1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3921" y="4277993"/>
            <a:ext cx="256274" cy="25627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CB3FF65-4FA1-4659-9E8A-FA79060A2691}"/>
              </a:ext>
            </a:extLst>
          </p:cNvPr>
          <p:cNvSpPr txBox="1"/>
          <p:nvPr/>
        </p:nvSpPr>
        <p:spPr>
          <a:xfrm>
            <a:off x="1528499" y="5714294"/>
            <a:ext cx="36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B0CD75-95E1-4660-ADC5-11FEDCA64012}"/>
              </a:ext>
            </a:extLst>
          </p:cNvPr>
          <p:cNvSpPr txBox="1"/>
          <p:nvPr/>
        </p:nvSpPr>
        <p:spPr>
          <a:xfrm>
            <a:off x="2946074" y="5772063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B650AC4-62A2-4090-8307-DECD47F8EF31}"/>
              </a:ext>
            </a:extLst>
          </p:cNvPr>
          <p:cNvSpPr txBox="1"/>
          <p:nvPr/>
        </p:nvSpPr>
        <p:spPr>
          <a:xfrm>
            <a:off x="4220926" y="5752019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방금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6C77AEC-25E6-449F-B9F6-7BC83A96A420}"/>
              </a:ext>
            </a:extLst>
          </p:cNvPr>
          <p:cNvSpPr txBox="1"/>
          <p:nvPr/>
        </p:nvSpPr>
        <p:spPr>
          <a:xfrm>
            <a:off x="1699471" y="5752018"/>
            <a:ext cx="135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8" name="그림 137" descr="테이블이(가) 표시된 사진&#10;&#10;자동 생성된 설명">
            <a:extLst>
              <a:ext uri="{FF2B5EF4-FFF2-40B4-BE49-F238E27FC236}">
                <a16:creationId xmlns:a16="http://schemas.microsoft.com/office/drawing/2014/main" id="{179E30E3-A146-4576-9930-348AE1246CD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5612065" y="5759219"/>
            <a:ext cx="361557" cy="239555"/>
          </a:xfrm>
          <a:prstGeom prst="rect">
            <a:avLst/>
          </a:prstGeom>
        </p:spPr>
      </p:pic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2A1A581-CC31-4E08-AA21-18D26B50F1B3}"/>
              </a:ext>
            </a:extLst>
          </p:cNvPr>
          <p:cNvSpPr/>
          <p:nvPr/>
        </p:nvSpPr>
        <p:spPr>
          <a:xfrm>
            <a:off x="882847" y="4593546"/>
            <a:ext cx="6855984" cy="611262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추가 성공</a:t>
            </a: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4DB7DFB-96F7-453F-936B-44DF78729AD7}"/>
              </a:ext>
            </a:extLst>
          </p:cNvPr>
          <p:cNvSpPr/>
          <p:nvPr/>
        </p:nvSpPr>
        <p:spPr>
          <a:xfrm>
            <a:off x="753916" y="454805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380F39-7EA6-46BC-AEA4-2FE3D119E24B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정상적으로 추가된 경우 문제 관리 페이지로 이동하면서 해당 메시지가 노출된다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5EBC3AE-17B3-4F98-B78C-490C1C7780BB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9A945AC-3E74-4FD0-B8FF-98C42CAED87A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67624CC-AC9E-4BF1-A9D1-1B7EF2F9FF1B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E68DEBD-56FF-474D-8A5D-85F09821068D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2052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3557064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4953538" y="1756544"/>
            <a:ext cx="2728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2390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 일정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8EA9ED-2F57-440C-92E2-5C5D212ACB4D}"/>
              </a:ext>
            </a:extLst>
          </p:cNvPr>
          <p:cNvSpPr txBox="1"/>
          <p:nvPr/>
        </p:nvSpPr>
        <p:spPr>
          <a:xfrm>
            <a:off x="1430338" y="36842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CD96D2-F011-466D-A487-BA2B7218D43C}"/>
              </a:ext>
            </a:extLst>
          </p:cNvPr>
          <p:cNvSpPr txBox="1"/>
          <p:nvPr/>
        </p:nvSpPr>
        <p:spPr>
          <a:xfrm>
            <a:off x="2978191" y="3684242"/>
            <a:ext cx="100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39FF58-DC42-49E3-A35E-C94629F9FC69}"/>
              </a:ext>
            </a:extLst>
          </p:cNvPr>
          <p:cNvSpPr txBox="1"/>
          <p:nvPr/>
        </p:nvSpPr>
        <p:spPr>
          <a:xfrm>
            <a:off x="4277860" y="3693889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유형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94DAA6-BFCF-461F-8152-3DBACFCFEA77}"/>
              </a:ext>
            </a:extLst>
          </p:cNvPr>
          <p:cNvSpPr txBox="1"/>
          <p:nvPr/>
        </p:nvSpPr>
        <p:spPr>
          <a:xfrm>
            <a:off x="5238798" y="3693889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5041C88-31FF-41DE-A7BF-1176BD0D89D9}"/>
              </a:ext>
            </a:extLst>
          </p:cNvPr>
          <p:cNvSpPr txBox="1"/>
          <p:nvPr/>
        </p:nvSpPr>
        <p:spPr>
          <a:xfrm>
            <a:off x="1463413" y="42393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D7BA42-6C45-4AC2-95DD-27C7E0C8E697}"/>
              </a:ext>
            </a:extLst>
          </p:cNvPr>
          <p:cNvSpPr txBox="1"/>
          <p:nvPr/>
        </p:nvSpPr>
        <p:spPr>
          <a:xfrm>
            <a:off x="2628975" y="42971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DFB0BB-DEA2-47F1-9FCB-56683E189302}"/>
              </a:ext>
            </a:extLst>
          </p:cNvPr>
          <p:cNvSpPr txBox="1"/>
          <p:nvPr/>
        </p:nvSpPr>
        <p:spPr>
          <a:xfrm>
            <a:off x="4183590" y="4277064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7" name="그래픽 136" descr="링크">
            <a:extLst>
              <a:ext uri="{FF2B5EF4-FFF2-40B4-BE49-F238E27FC236}">
                <a16:creationId xmlns:a16="http://schemas.microsoft.com/office/drawing/2014/main" id="{30DC200A-6EAD-4013-97AE-AB8A21692D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306230"/>
            <a:ext cx="256274" cy="256274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E91B5959-FC63-40A9-908D-53A4C04A0DFA}"/>
              </a:ext>
            </a:extLst>
          </p:cNvPr>
          <p:cNvSpPr/>
          <p:nvPr/>
        </p:nvSpPr>
        <p:spPr>
          <a:xfrm>
            <a:off x="6719610" y="4313789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래픽 159" descr="닫기">
            <a:extLst>
              <a:ext uri="{FF2B5EF4-FFF2-40B4-BE49-F238E27FC236}">
                <a16:creationId xmlns:a16="http://schemas.microsoft.com/office/drawing/2014/main" id="{22952C34-D14E-4741-BED0-AF7C733828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4329029"/>
            <a:ext cx="210577" cy="210577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1838F98-CC7D-4C86-9E1A-E114C87EDBB9}"/>
              </a:ext>
            </a:extLst>
          </p:cNvPr>
          <p:cNvSpPr txBox="1"/>
          <p:nvPr/>
        </p:nvSpPr>
        <p:spPr>
          <a:xfrm>
            <a:off x="1463413" y="492553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127889-A187-4EDC-92E4-4249CE4990EC}"/>
              </a:ext>
            </a:extLst>
          </p:cNvPr>
          <p:cNvSpPr txBox="1"/>
          <p:nvPr/>
        </p:nvSpPr>
        <p:spPr>
          <a:xfrm>
            <a:off x="2628975" y="4983304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EEB1C0E-50AB-4460-8401-7C26C58B1B36}"/>
              </a:ext>
            </a:extLst>
          </p:cNvPr>
          <p:cNvSpPr txBox="1"/>
          <p:nvPr/>
        </p:nvSpPr>
        <p:spPr>
          <a:xfrm>
            <a:off x="4183590" y="4963260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6629FA-0F50-448F-A2FF-3A8933F60CC0}"/>
              </a:ext>
            </a:extLst>
          </p:cNvPr>
          <p:cNvSpPr txBox="1"/>
          <p:nvPr/>
        </p:nvSpPr>
        <p:spPr>
          <a:xfrm>
            <a:off x="1463413" y="566283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24B5CB-0E13-465D-A18C-5F13993A1904}"/>
              </a:ext>
            </a:extLst>
          </p:cNvPr>
          <p:cNvSpPr txBox="1"/>
          <p:nvPr/>
        </p:nvSpPr>
        <p:spPr>
          <a:xfrm>
            <a:off x="2628975" y="5720603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67F005-0256-47C5-958F-13F2E40E527C}"/>
              </a:ext>
            </a:extLst>
          </p:cNvPr>
          <p:cNvSpPr txBox="1"/>
          <p:nvPr/>
        </p:nvSpPr>
        <p:spPr>
          <a:xfrm>
            <a:off x="4183590" y="5700559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5887998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5939165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67A2BD-7D2C-446B-BAD2-7CBAD3451F2F}"/>
              </a:ext>
            </a:extLst>
          </p:cNvPr>
          <p:cNvSpPr txBox="1"/>
          <p:nvPr/>
        </p:nvSpPr>
        <p:spPr>
          <a:xfrm>
            <a:off x="6175045" y="3697995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기타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5" name="그림 124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18AACD56-B3EC-425C-9E37-88CD250E0C0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5776579" y="4925535"/>
            <a:ext cx="222353" cy="261299"/>
          </a:xfrm>
          <a:prstGeom prst="rect">
            <a:avLst/>
          </a:prstGeom>
        </p:spPr>
      </p:pic>
      <p:pic>
        <p:nvPicPr>
          <p:cNvPr id="128" name="그림 127" descr="그리기이(가) 표시된 사진&#10;&#10;자동 생성된 설명">
            <a:extLst>
              <a:ext uri="{FF2B5EF4-FFF2-40B4-BE49-F238E27FC236}">
                <a16:creationId xmlns:a16="http://schemas.microsoft.com/office/drawing/2014/main" id="{3D8FC93F-F30B-4125-9CB0-BD3233E6B2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74" y="4991819"/>
            <a:ext cx="199168" cy="199168"/>
          </a:xfrm>
          <a:prstGeom prst="rect">
            <a:avLst/>
          </a:prstGeom>
        </p:spPr>
      </p:pic>
      <p:pic>
        <p:nvPicPr>
          <p:cNvPr id="133" name="그림 132" descr="그리기이(가) 표시된 사진&#10;&#10;자동 생성된 설명">
            <a:extLst>
              <a:ext uri="{FF2B5EF4-FFF2-40B4-BE49-F238E27FC236}">
                <a16:creationId xmlns:a16="http://schemas.microsoft.com/office/drawing/2014/main" id="{D1902568-E176-4CEC-864A-9E4965507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5" y="4349686"/>
            <a:ext cx="199168" cy="199168"/>
          </a:xfrm>
          <a:prstGeom prst="rect">
            <a:avLst/>
          </a:prstGeom>
        </p:spPr>
      </p:pic>
      <p:pic>
        <p:nvPicPr>
          <p:cNvPr id="134" name="그림 133" descr="테이블이(가) 표시된 사진&#10;&#10;자동 생성된 설명">
            <a:extLst>
              <a:ext uri="{FF2B5EF4-FFF2-40B4-BE49-F238E27FC236}">
                <a16:creationId xmlns:a16="http://schemas.microsoft.com/office/drawing/2014/main" id="{43252501-5864-4786-BE42-BAB291A5FD7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5734545" y="4304348"/>
            <a:ext cx="361557" cy="239555"/>
          </a:xfrm>
          <a:prstGeom prst="rect">
            <a:avLst/>
          </a:prstGeom>
        </p:spPr>
      </p:pic>
      <p:pic>
        <p:nvPicPr>
          <p:cNvPr id="135" name="그림 134" descr="그리기이(가) 표시된 사진&#10;&#10;자동 생성된 설명">
            <a:extLst>
              <a:ext uri="{FF2B5EF4-FFF2-40B4-BE49-F238E27FC236}">
                <a16:creationId xmlns:a16="http://schemas.microsoft.com/office/drawing/2014/main" id="{82B7453B-348B-4518-AD90-2323165250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5" y="5743614"/>
            <a:ext cx="199168" cy="199168"/>
          </a:xfrm>
          <a:prstGeom prst="rect">
            <a:avLst/>
          </a:prstGeom>
        </p:spPr>
      </p:pic>
      <p:pic>
        <p:nvPicPr>
          <p:cNvPr id="136" name="그래픽 135" descr="링크">
            <a:extLst>
              <a:ext uri="{FF2B5EF4-FFF2-40B4-BE49-F238E27FC236}">
                <a16:creationId xmlns:a16="http://schemas.microsoft.com/office/drawing/2014/main" id="{0BE30980-CC79-496E-9F83-B036693E9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977461"/>
            <a:ext cx="256274" cy="256274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DF89831-4C35-4DA2-B065-2E7C6D263B5A}"/>
              </a:ext>
            </a:extLst>
          </p:cNvPr>
          <p:cNvSpPr/>
          <p:nvPr/>
        </p:nvSpPr>
        <p:spPr>
          <a:xfrm>
            <a:off x="6719610" y="4985020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그래픽 138" descr="닫기">
            <a:extLst>
              <a:ext uri="{FF2B5EF4-FFF2-40B4-BE49-F238E27FC236}">
                <a16:creationId xmlns:a16="http://schemas.microsoft.com/office/drawing/2014/main" id="{91445E45-42C6-4148-AC88-8D046165D3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5000260"/>
            <a:ext cx="210577" cy="210577"/>
          </a:xfrm>
          <a:prstGeom prst="rect">
            <a:avLst/>
          </a:prstGeom>
        </p:spPr>
      </p:pic>
      <p:pic>
        <p:nvPicPr>
          <p:cNvPr id="140" name="그래픽 139" descr="링크">
            <a:extLst>
              <a:ext uri="{FF2B5EF4-FFF2-40B4-BE49-F238E27FC236}">
                <a16:creationId xmlns:a16="http://schemas.microsoft.com/office/drawing/2014/main" id="{6B141830-F76D-4889-A033-2BF7DC824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720815"/>
            <a:ext cx="256274" cy="256274"/>
          </a:xfrm>
          <a:prstGeom prst="rect">
            <a:avLst/>
          </a:prstGeom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AF4B0F7A-6BB8-4E7F-A438-DE2C79BCA1BF}"/>
              </a:ext>
            </a:extLst>
          </p:cNvPr>
          <p:cNvSpPr/>
          <p:nvPr/>
        </p:nvSpPr>
        <p:spPr>
          <a:xfrm>
            <a:off x="6719610" y="5728374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4" name="그래픽 143" descr="닫기">
            <a:extLst>
              <a:ext uri="{FF2B5EF4-FFF2-40B4-BE49-F238E27FC236}">
                <a16:creationId xmlns:a16="http://schemas.microsoft.com/office/drawing/2014/main" id="{CE088700-D2B9-4FA5-90BA-67006A4967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5743614"/>
            <a:ext cx="210577" cy="210577"/>
          </a:xfrm>
          <a:prstGeom prst="rect">
            <a:avLst/>
          </a:prstGeom>
        </p:spPr>
      </p:pic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0A411A1-53D4-4FA3-9D2E-FCCE727063EA}"/>
              </a:ext>
            </a:extLst>
          </p:cNvPr>
          <p:cNvSpPr/>
          <p:nvPr/>
        </p:nvSpPr>
        <p:spPr>
          <a:xfrm>
            <a:off x="4312584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EE5E140-C7C3-4957-9F3B-6A9E57F585DB}"/>
              </a:ext>
            </a:extLst>
          </p:cNvPr>
          <p:cNvSpPr/>
          <p:nvPr/>
        </p:nvSpPr>
        <p:spPr>
          <a:xfrm>
            <a:off x="4363751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편집하기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B37925-9A58-42B1-9473-938556AAEDF4}"/>
              </a:ext>
            </a:extLst>
          </p:cNvPr>
          <p:cNvSpPr txBox="1"/>
          <p:nvPr/>
        </p:nvSpPr>
        <p:spPr>
          <a:xfrm>
            <a:off x="1914655" y="3703824"/>
            <a:ext cx="631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52F12B2-6775-4D55-8B43-BE5E74A87875}"/>
              </a:ext>
            </a:extLst>
          </p:cNvPr>
          <p:cNvSpPr txBox="1"/>
          <p:nvPr/>
        </p:nvSpPr>
        <p:spPr>
          <a:xfrm>
            <a:off x="1753889" y="4271236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tsc556332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8F54B7-B355-482E-81B5-0FF1735C7756}"/>
              </a:ext>
            </a:extLst>
          </p:cNvPr>
          <p:cNvSpPr txBox="1"/>
          <p:nvPr/>
        </p:nvSpPr>
        <p:spPr>
          <a:xfrm>
            <a:off x="1753889" y="4962369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tsb698826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49F7FC-0D55-4A06-A471-BA2A9973C0A8}"/>
              </a:ext>
            </a:extLst>
          </p:cNvPr>
          <p:cNvSpPr txBox="1"/>
          <p:nvPr/>
        </p:nvSpPr>
        <p:spPr>
          <a:xfrm>
            <a:off x="1753889" y="5705324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tsb785562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1" name="그래픽 140" descr="커서">
            <a:extLst>
              <a:ext uri="{FF2B5EF4-FFF2-40B4-BE49-F238E27FC236}">
                <a16:creationId xmlns:a16="http://schemas.microsoft.com/office/drawing/2014/main" id="{294BD0DC-855A-405E-A4C8-15FD2C0154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40496" y="3145148"/>
            <a:ext cx="610369" cy="610369"/>
          </a:xfrm>
          <a:prstGeom prst="rect">
            <a:avLst/>
          </a:prstGeom>
        </p:spPr>
      </p:pic>
      <p:sp>
        <p:nvSpPr>
          <p:cNvPr id="152" name="타원 151">
            <a:extLst>
              <a:ext uri="{FF2B5EF4-FFF2-40B4-BE49-F238E27FC236}">
                <a16:creationId xmlns:a16="http://schemas.microsoft.com/office/drawing/2014/main" id="{FC8FA5BA-F0F1-4F37-953B-AD7FD381A88B}"/>
              </a:ext>
            </a:extLst>
          </p:cNvPr>
          <p:cNvSpPr/>
          <p:nvPr/>
        </p:nvSpPr>
        <p:spPr>
          <a:xfrm>
            <a:off x="5767488" y="301981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23A56D-8360-492A-9973-63CE79E81069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출제하는 페이지로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2B11F9B-16CC-493E-945A-CF21CB57FB3E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CDF3097-AA2F-447C-B04B-4039BE9ADA34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649E1E1-F22D-43D3-8285-99790B92663D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C603BF-A831-4B80-884C-D96E1926412B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0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BTB-stu-01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usermain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/user/${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http://projectBtoB.com/user/${usercode}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4363551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9D50DFD-2BD1-461A-986D-55FC0CDC362E}"/>
              </a:ext>
            </a:extLst>
          </p:cNvPr>
          <p:cNvSpPr txBox="1"/>
          <p:nvPr/>
        </p:nvSpPr>
        <p:spPr>
          <a:xfrm>
            <a:off x="1375062" y="3180118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7FC2C1-732A-46E7-99E3-8EED0676AC5B}"/>
              </a:ext>
            </a:extLst>
          </p:cNvPr>
          <p:cNvSpPr/>
          <p:nvPr/>
        </p:nvSpPr>
        <p:spPr>
          <a:xfrm>
            <a:off x="1326332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8B59F4-65F0-4A6E-82DD-22F27B9284A9}"/>
              </a:ext>
            </a:extLst>
          </p:cNvPr>
          <p:cNvSpPr/>
          <p:nvPr/>
        </p:nvSpPr>
        <p:spPr>
          <a:xfrm>
            <a:off x="1375613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455AA4E-B856-4799-B928-70E706238FA0}"/>
              </a:ext>
            </a:extLst>
          </p:cNvPr>
          <p:cNvSpPr/>
          <p:nvPr/>
        </p:nvSpPr>
        <p:spPr>
          <a:xfrm>
            <a:off x="2204385" y="3785545"/>
            <a:ext cx="824726" cy="2636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253685C-AEAA-4490-8F07-31DC552E0F15}"/>
              </a:ext>
            </a:extLst>
          </p:cNvPr>
          <p:cNvSpPr/>
          <p:nvPr/>
        </p:nvSpPr>
        <p:spPr>
          <a:xfrm>
            <a:off x="2253666" y="3808494"/>
            <a:ext cx="720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47FD39-007B-4A76-BD73-CA8E09A9AC41}"/>
              </a:ext>
            </a:extLst>
          </p:cNvPr>
          <p:cNvSpPr txBox="1"/>
          <p:nvPr/>
        </p:nvSpPr>
        <p:spPr>
          <a:xfrm>
            <a:off x="3689745" y="2451279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65BD2C-37C4-472B-8BE2-A5B8B435ED23}"/>
              </a:ext>
            </a:extLst>
          </p:cNvPr>
          <p:cNvSpPr txBox="1"/>
          <p:nvPr/>
        </p:nvSpPr>
        <p:spPr>
          <a:xfrm>
            <a:off x="3682839" y="2889015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Email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D35486-4A79-4CEF-A7BF-EC383A55D10C}"/>
              </a:ext>
            </a:extLst>
          </p:cNvPr>
          <p:cNvSpPr txBox="1"/>
          <p:nvPr/>
        </p:nvSpPr>
        <p:spPr>
          <a:xfrm>
            <a:off x="3664443" y="3326751"/>
            <a:ext cx="1644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Password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F0BDD1-FFBF-4807-A7E8-08671F6AFF54}"/>
              </a:ext>
            </a:extLst>
          </p:cNvPr>
          <p:cNvSpPr txBox="1"/>
          <p:nvPr/>
        </p:nvSpPr>
        <p:spPr>
          <a:xfrm>
            <a:off x="5201869" y="2507510"/>
            <a:ext cx="16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FB47E1-A956-402B-B559-E2C6740C0BBA}"/>
              </a:ext>
            </a:extLst>
          </p:cNvPr>
          <p:cNvSpPr txBox="1"/>
          <p:nvPr/>
        </p:nvSpPr>
        <p:spPr>
          <a:xfrm>
            <a:off x="5237746" y="291230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E2BA-AFA0-43E2-9E18-557EC68B0492}"/>
              </a:ext>
            </a:extLst>
          </p:cNvPr>
          <p:cNvSpPr txBox="1"/>
          <p:nvPr/>
        </p:nvSpPr>
        <p:spPr>
          <a:xfrm>
            <a:off x="5207464" y="3376068"/>
            <a:ext cx="238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31F287-CAAC-4A32-B9AE-5FB71379C516}"/>
              </a:ext>
            </a:extLst>
          </p:cNvPr>
          <p:cNvSpPr txBox="1"/>
          <p:nvPr/>
        </p:nvSpPr>
        <p:spPr>
          <a:xfrm>
            <a:off x="3297319" y="1161464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About us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7AB6E6-ECF8-4E35-BBAA-EC80D2D679A4}"/>
              </a:ext>
            </a:extLst>
          </p:cNvPr>
          <p:cNvSpPr txBox="1"/>
          <p:nvPr/>
        </p:nvSpPr>
        <p:spPr>
          <a:xfrm>
            <a:off x="4523780" y="1172155"/>
            <a:ext cx="1136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Exam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3000083-12FF-41B1-B020-F94C030A781E}"/>
              </a:ext>
            </a:extLst>
          </p:cNvPr>
          <p:cNvSpPr/>
          <p:nvPr/>
        </p:nvSpPr>
        <p:spPr>
          <a:xfrm>
            <a:off x="1382362" y="5221221"/>
            <a:ext cx="5789445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FF8E319-0AAB-4D1D-ACA9-D474DAC1DE18}"/>
              </a:ext>
            </a:extLst>
          </p:cNvPr>
          <p:cNvSpPr txBox="1"/>
          <p:nvPr/>
        </p:nvSpPr>
        <p:spPr>
          <a:xfrm>
            <a:off x="1430338" y="53098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63E09A0-7DB0-463C-BE72-96121C817A46}"/>
              </a:ext>
            </a:extLst>
          </p:cNvPr>
          <p:cNvSpPr txBox="1"/>
          <p:nvPr/>
        </p:nvSpPr>
        <p:spPr>
          <a:xfrm>
            <a:off x="2204259" y="5298714"/>
            <a:ext cx="1588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제목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CF788C-9B2B-40D9-89D9-F7A76C2923D5}"/>
              </a:ext>
            </a:extLst>
          </p:cNvPr>
          <p:cNvSpPr txBox="1"/>
          <p:nvPr/>
        </p:nvSpPr>
        <p:spPr>
          <a:xfrm>
            <a:off x="3084971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문제풀이 일자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F2616-2424-4038-A1D8-2459B405796C}"/>
              </a:ext>
            </a:extLst>
          </p:cNvPr>
          <p:cNvSpPr txBox="1"/>
          <p:nvPr/>
        </p:nvSpPr>
        <p:spPr>
          <a:xfrm>
            <a:off x="4742909" y="5298714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풀이 결과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4ECB32F-81CF-462F-8DA2-025365A9EAA9}"/>
              </a:ext>
            </a:extLst>
          </p:cNvPr>
          <p:cNvSpPr/>
          <p:nvPr/>
        </p:nvSpPr>
        <p:spPr>
          <a:xfrm>
            <a:off x="7171291" y="5219496"/>
            <a:ext cx="205347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CC1CDFB5-D4DE-4D41-BF26-2185A37E2B15}"/>
              </a:ext>
            </a:extLst>
          </p:cNvPr>
          <p:cNvSpPr/>
          <p:nvPr/>
        </p:nvSpPr>
        <p:spPr>
          <a:xfrm>
            <a:off x="7200271" y="5289192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692D54A-84F7-4F8F-902E-73F88E97D97E}"/>
              </a:ext>
            </a:extLst>
          </p:cNvPr>
          <p:cNvSpPr/>
          <p:nvPr/>
        </p:nvSpPr>
        <p:spPr>
          <a:xfrm>
            <a:off x="7203819" y="5562708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2DC531-61EE-40D9-89D1-D60CFB8A8DFF}"/>
              </a:ext>
            </a:extLst>
          </p:cNvPr>
          <p:cNvCxnSpPr>
            <a:cxnSpLocks/>
          </p:cNvCxnSpPr>
          <p:nvPr/>
        </p:nvCxnSpPr>
        <p:spPr>
          <a:xfrm>
            <a:off x="1382362" y="5723505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9ED9F3-9A76-49AB-8BBB-587FC7342DCE}"/>
              </a:ext>
            </a:extLst>
          </p:cNvPr>
          <p:cNvSpPr txBox="1"/>
          <p:nvPr/>
        </p:nvSpPr>
        <p:spPr>
          <a:xfrm>
            <a:off x="1463413" y="58649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1E97A1-20C5-41DD-94A9-FF3B178C710E}"/>
              </a:ext>
            </a:extLst>
          </p:cNvPr>
          <p:cNvSpPr txBox="1"/>
          <p:nvPr/>
        </p:nvSpPr>
        <p:spPr>
          <a:xfrm>
            <a:off x="1902423" y="5922708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structure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EDC485-1519-4456-8F3E-66A64117A11A}"/>
              </a:ext>
            </a:extLst>
          </p:cNvPr>
          <p:cNvSpPr txBox="1"/>
          <p:nvPr/>
        </p:nvSpPr>
        <p:spPr>
          <a:xfrm>
            <a:off x="3028587" y="5862225"/>
            <a:ext cx="1923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‘20.05.22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4" name="그래픽 213" descr="링크">
            <a:extLst>
              <a:ext uri="{FF2B5EF4-FFF2-40B4-BE49-F238E27FC236}">
                <a16:creationId xmlns:a16="http://schemas.microsoft.com/office/drawing/2014/main" id="{F8F1C65C-BCC6-443B-9FB6-72E075B9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5571" y="5820983"/>
            <a:ext cx="371362" cy="371362"/>
          </a:xfrm>
          <a:prstGeom prst="rect">
            <a:avLst/>
          </a:prstGeom>
        </p:spPr>
      </p:pic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90C6E5C-5924-4DC4-899F-71A40F8B352A}"/>
              </a:ext>
            </a:extLst>
          </p:cNvPr>
          <p:cNvSpPr/>
          <p:nvPr/>
        </p:nvSpPr>
        <p:spPr>
          <a:xfrm>
            <a:off x="5137681" y="5870179"/>
            <a:ext cx="1214322" cy="3011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C3967330-9193-4A6A-95BC-F2EB7D525A49}"/>
              </a:ext>
            </a:extLst>
          </p:cNvPr>
          <p:cNvSpPr/>
          <p:nvPr/>
        </p:nvSpPr>
        <p:spPr>
          <a:xfrm>
            <a:off x="5177243" y="5902959"/>
            <a:ext cx="980487" cy="2431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325FF8-8065-4F17-A9A1-A38F6550F68F}"/>
              </a:ext>
            </a:extLst>
          </p:cNvPr>
          <p:cNvSpPr txBox="1"/>
          <p:nvPr/>
        </p:nvSpPr>
        <p:spPr>
          <a:xfrm>
            <a:off x="5017555" y="5855001"/>
            <a:ext cx="878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18/20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90ADAB2-EBB6-468C-B083-AA51B645881E}"/>
              </a:ext>
            </a:extLst>
          </p:cNvPr>
          <p:cNvCxnSpPr>
            <a:cxnSpLocks/>
          </p:cNvCxnSpPr>
          <p:nvPr/>
        </p:nvCxnSpPr>
        <p:spPr>
          <a:xfrm>
            <a:off x="1529869" y="6391615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9337BCC-0872-426C-A917-2C89C606F3FD}"/>
              </a:ext>
            </a:extLst>
          </p:cNvPr>
          <p:cNvSpPr txBox="1"/>
          <p:nvPr/>
        </p:nvSpPr>
        <p:spPr>
          <a:xfrm>
            <a:off x="1349726" y="4546791"/>
            <a:ext cx="3119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풀이 결과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5D3A7AA-B4C2-476A-BD24-DF331C852A98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B72C8E-7DBF-43A0-9D0C-C0A709D7E1C5}"/>
              </a:ext>
            </a:extLst>
          </p:cNvPr>
          <p:cNvSpPr txBox="1"/>
          <p:nvPr/>
        </p:nvSpPr>
        <p:spPr>
          <a:xfrm>
            <a:off x="1088804" y="1756544"/>
            <a:ext cx="1603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님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95C5D2-6706-4160-B3CE-3FADD1AC7CE3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My profile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9D1A28-26C8-401F-A0BB-5252E05E17B4}"/>
              </a:ext>
            </a:extLst>
          </p:cNvPr>
          <p:cNvSpPr/>
          <p:nvPr/>
        </p:nvSpPr>
        <p:spPr>
          <a:xfrm>
            <a:off x="7740017" y="1314417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79E0E2-9BBC-4939-9F3E-7BEA09353500}"/>
              </a:ext>
            </a:extLst>
          </p:cNvPr>
          <p:cNvSpPr txBox="1"/>
          <p:nvPr/>
        </p:nvSpPr>
        <p:spPr>
          <a:xfrm>
            <a:off x="9162497" y="859813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성공 시  유저 아이콘에 불이 들어와 로그인 되어있음이 표시된다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814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제목을 입력해 주세요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0399C42-5DC9-4B4A-ACBB-2D01A357EAD2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E0C0DD5-95A7-460A-94B7-BBF99BD61626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51D50CD-5F1C-4A08-8C9B-9767E1298CA4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695F135-BAC6-473E-96F5-26070FC57C02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AA638D9-7E04-4803-9BA1-BCFED2C5EE60}"/>
              </a:ext>
            </a:extLst>
          </p:cNvPr>
          <p:cNvSpPr/>
          <p:nvPr/>
        </p:nvSpPr>
        <p:spPr>
          <a:xfrm>
            <a:off x="1603831" y="294084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4DE95AF-356D-4F4F-ABB3-3D890E021289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6773DCA-0F84-46A7-B432-DEE534529B75}"/>
              </a:ext>
            </a:extLst>
          </p:cNvPr>
          <p:cNvSpPr/>
          <p:nvPr/>
        </p:nvSpPr>
        <p:spPr>
          <a:xfrm>
            <a:off x="1603831" y="331977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F67BD69-3585-41C5-9BA6-9BD15CAC17CA}"/>
              </a:ext>
            </a:extLst>
          </p:cNvPr>
          <p:cNvSpPr/>
          <p:nvPr/>
        </p:nvSpPr>
        <p:spPr>
          <a:xfrm>
            <a:off x="1603831" y="4344237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40D5C6E-C2DB-4CD5-A1BA-DD3716A4A104}"/>
              </a:ext>
            </a:extLst>
          </p:cNvPr>
          <p:cNvSpPr/>
          <p:nvPr/>
        </p:nvSpPr>
        <p:spPr>
          <a:xfrm>
            <a:off x="1603831" y="5320819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2DAAD7-5FDD-43EF-AD58-0E2BDC592F14}"/>
              </a:ext>
            </a:extLst>
          </p:cNvPr>
          <p:cNvSpPr txBox="1"/>
          <p:nvPr/>
        </p:nvSpPr>
        <p:spPr>
          <a:xfrm>
            <a:off x="8904565" y="1329322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16D923F-4DD6-4346-A93D-B5BDEB374161}"/>
              </a:ext>
            </a:extLst>
          </p:cNvPr>
          <p:cNvSpPr txBox="1"/>
          <p:nvPr/>
        </p:nvSpPr>
        <p:spPr>
          <a:xfrm>
            <a:off x="9162497" y="1295748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625C930-7BA9-49D7-B957-E9998532A465}"/>
              </a:ext>
            </a:extLst>
          </p:cNvPr>
          <p:cNvSpPr txBox="1"/>
          <p:nvPr/>
        </p:nvSpPr>
        <p:spPr>
          <a:xfrm>
            <a:off x="8904565" y="1741696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FD19F2A-B2AC-4EE1-AD6D-D817FC6EE048}"/>
              </a:ext>
            </a:extLst>
          </p:cNvPr>
          <p:cNvSpPr txBox="1"/>
          <p:nvPr/>
        </p:nvSpPr>
        <p:spPr>
          <a:xfrm>
            <a:off x="9162497" y="1708122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F4DE7DE-0031-49C2-B976-0D0B6B53D199}"/>
              </a:ext>
            </a:extLst>
          </p:cNvPr>
          <p:cNvSpPr txBox="1"/>
          <p:nvPr/>
        </p:nvSpPr>
        <p:spPr>
          <a:xfrm>
            <a:off x="8904565" y="2096364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2F3CE57-9C78-4B3F-93AD-3BA31EA19F8C}"/>
              </a:ext>
            </a:extLst>
          </p:cNvPr>
          <p:cNvSpPr txBox="1"/>
          <p:nvPr/>
        </p:nvSpPr>
        <p:spPr>
          <a:xfrm>
            <a:off x="9162497" y="2062790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 날짜 선택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545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19137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AF721B-E387-4461-A71F-D1CFB0B3FF5D}"/>
              </a:ext>
            </a:extLst>
          </p:cNvPr>
          <p:cNvSpPr txBox="1"/>
          <p:nvPr/>
        </p:nvSpPr>
        <p:spPr>
          <a:xfrm>
            <a:off x="1790657" y="313326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유형 선택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89D85F1-75BD-460E-ABEF-CE5BA351B737}"/>
              </a:ext>
            </a:extLst>
          </p:cNvPr>
          <p:cNvSpPr/>
          <p:nvPr/>
        </p:nvSpPr>
        <p:spPr>
          <a:xfrm>
            <a:off x="2963028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F63F49D-07EC-4212-A893-C4CD59889368}"/>
              </a:ext>
            </a:extLst>
          </p:cNvPr>
          <p:cNvSpPr/>
          <p:nvPr/>
        </p:nvSpPr>
        <p:spPr>
          <a:xfrm>
            <a:off x="3031060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81866E-766D-4D47-BA64-602F4D1A8016}"/>
              </a:ext>
            </a:extLst>
          </p:cNvPr>
          <p:cNvSpPr txBox="1"/>
          <p:nvPr/>
        </p:nvSpPr>
        <p:spPr>
          <a:xfrm>
            <a:off x="3095904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50A0CF4F-12EB-42FB-A174-0F49A309FF2D}"/>
              </a:ext>
            </a:extLst>
          </p:cNvPr>
          <p:cNvSpPr/>
          <p:nvPr/>
        </p:nvSpPr>
        <p:spPr>
          <a:xfrm>
            <a:off x="4445436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06BB2BC-7A06-4FB0-BEC3-E94369983D9B}"/>
              </a:ext>
            </a:extLst>
          </p:cNvPr>
          <p:cNvSpPr/>
          <p:nvPr/>
        </p:nvSpPr>
        <p:spPr>
          <a:xfrm>
            <a:off x="4513468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AD706F7-614B-45B5-BEB2-DBF985D573BC}"/>
              </a:ext>
            </a:extLst>
          </p:cNvPr>
          <p:cNvSpPr txBox="1"/>
          <p:nvPr/>
        </p:nvSpPr>
        <p:spPr>
          <a:xfrm>
            <a:off x="4578312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취소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4F0B7-06CC-4CFF-8C15-F7049858D6C3}"/>
              </a:ext>
            </a:extLst>
          </p:cNvPr>
          <p:cNvSpPr txBox="1"/>
          <p:nvPr/>
        </p:nvSpPr>
        <p:spPr>
          <a:xfrm>
            <a:off x="4894713" y="3130749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D6424AA-EBF7-408F-B24D-643D70EA27AC}"/>
              </a:ext>
            </a:extLst>
          </p:cNvPr>
          <p:cNvSpPr/>
          <p:nvPr/>
        </p:nvSpPr>
        <p:spPr>
          <a:xfrm>
            <a:off x="4627057" y="3156587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1011AF-5115-4563-AEF9-CEAF3F205C06}"/>
              </a:ext>
            </a:extLst>
          </p:cNvPr>
          <p:cNvSpPr txBox="1"/>
          <p:nvPr/>
        </p:nvSpPr>
        <p:spPr>
          <a:xfrm>
            <a:off x="6101101" y="3130749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97A2D6E-7B5B-4B02-80FA-06E24B186695}"/>
              </a:ext>
            </a:extLst>
          </p:cNvPr>
          <p:cNvSpPr/>
          <p:nvPr/>
        </p:nvSpPr>
        <p:spPr>
          <a:xfrm>
            <a:off x="5833445" y="3156587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78B8321-E106-4DD5-A8F9-602238FB1BA9}"/>
              </a:ext>
            </a:extLst>
          </p:cNvPr>
          <p:cNvSpPr txBox="1"/>
          <p:nvPr/>
        </p:nvSpPr>
        <p:spPr>
          <a:xfrm>
            <a:off x="1790656" y="3741424"/>
            <a:ext cx="2011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정답 제공 유무 선택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3F2C13-73AD-4DF4-97A2-03E1EF2515F0}"/>
              </a:ext>
            </a:extLst>
          </p:cNvPr>
          <p:cNvSpPr txBox="1"/>
          <p:nvPr/>
        </p:nvSpPr>
        <p:spPr>
          <a:xfrm>
            <a:off x="4894713" y="3704872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제공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0547CE8-4212-43B8-9364-5885806340B9}"/>
              </a:ext>
            </a:extLst>
          </p:cNvPr>
          <p:cNvSpPr/>
          <p:nvPr/>
        </p:nvSpPr>
        <p:spPr>
          <a:xfrm>
            <a:off x="4627057" y="3730710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1B04B3-6693-4669-97D4-372CC2E82656}"/>
              </a:ext>
            </a:extLst>
          </p:cNvPr>
          <p:cNvSpPr txBox="1"/>
          <p:nvPr/>
        </p:nvSpPr>
        <p:spPr>
          <a:xfrm>
            <a:off x="6101101" y="3704872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제공안함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EB101A70-8DBD-4311-B574-916C79BB0B90}"/>
              </a:ext>
            </a:extLst>
          </p:cNvPr>
          <p:cNvSpPr/>
          <p:nvPr/>
        </p:nvSpPr>
        <p:spPr>
          <a:xfrm>
            <a:off x="5833445" y="3730710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래픽 122" descr="커서">
            <a:extLst>
              <a:ext uri="{FF2B5EF4-FFF2-40B4-BE49-F238E27FC236}">
                <a16:creationId xmlns:a16="http://schemas.microsoft.com/office/drawing/2014/main" id="{AE2C6CFA-5780-4486-A021-208BB3C8A3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9078" y="5436884"/>
            <a:ext cx="610369" cy="610369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94DAC32-14C1-4E71-BB8C-276C38CF83E0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121070A-0C05-4DD8-8C70-40B38639F006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DB5EAF8-8B07-4E12-89C5-F7CA200AC4C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6E4CEA-BB6F-4577-95AC-B3ACC48CF7C1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6FBCC59-724A-43FA-BB52-3F6CAA44809F}"/>
              </a:ext>
            </a:extLst>
          </p:cNvPr>
          <p:cNvSpPr/>
          <p:nvPr/>
        </p:nvSpPr>
        <p:spPr>
          <a:xfrm>
            <a:off x="1605565" y="3028969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F89CA96-85F8-4378-A90A-B069F83AB09D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유형을 연습문제로 할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것인지 시험으로 할 것인지 선택하는 기능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762F91A1-A751-4668-90EB-AA993BD8E7EF}"/>
              </a:ext>
            </a:extLst>
          </p:cNvPr>
          <p:cNvSpPr/>
          <p:nvPr/>
        </p:nvSpPr>
        <p:spPr>
          <a:xfrm>
            <a:off x="1605565" y="362981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1F57155-5F12-459F-A7E4-67423BF82CC5}"/>
              </a:ext>
            </a:extLst>
          </p:cNvPr>
          <p:cNvSpPr txBox="1"/>
          <p:nvPr/>
        </p:nvSpPr>
        <p:spPr>
          <a:xfrm>
            <a:off x="8904565" y="1338559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C571D68-2BE4-439D-9834-BBFC49B1EF29}"/>
              </a:ext>
            </a:extLst>
          </p:cNvPr>
          <p:cNvSpPr txBox="1"/>
          <p:nvPr/>
        </p:nvSpPr>
        <p:spPr>
          <a:xfrm>
            <a:off x="9162497" y="1304985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학생들에게 정답을 제공할 것인지 선택하는 기능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604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pic>
        <p:nvPicPr>
          <p:cNvPr id="150" name="그래픽 149" descr="커서">
            <a:extLst>
              <a:ext uri="{FF2B5EF4-FFF2-40B4-BE49-F238E27FC236}">
                <a16:creationId xmlns:a16="http://schemas.microsoft.com/office/drawing/2014/main" id="{6D2E0D10-C5A2-46A7-A18F-46B5F3377B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9390" y="3016441"/>
            <a:ext cx="610369" cy="610369"/>
          </a:xfrm>
          <a:prstGeom prst="rect">
            <a:avLst/>
          </a:prstGeom>
        </p:spPr>
      </p:pic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28A0F4A-8562-47F1-8494-822E819306FE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797E73A-4E64-4D9E-8177-922819B9A974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589101B-B284-452A-B112-4A45929F845C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16311B3-82CA-48AD-942F-01CD9FAD35AE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071CEC2-D06F-4464-B83A-5E097108B595}"/>
              </a:ext>
            </a:extLst>
          </p:cNvPr>
          <p:cNvSpPr/>
          <p:nvPr/>
        </p:nvSpPr>
        <p:spPr>
          <a:xfrm>
            <a:off x="4396014" y="290230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99BC9B-CAAA-4384-961B-AC0E0D56D565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제목을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text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으로 받아오는 기능</a:t>
            </a:r>
          </a:p>
        </p:txBody>
      </p:sp>
    </p:spTree>
    <p:extLst>
      <p:ext uri="{BB962C8B-B14F-4D97-AF65-F5344CB8AC3E}">
        <p14:creationId xmlns:p14="http://schemas.microsoft.com/office/powerpoint/2010/main" val="1650540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D886664-A56E-434C-8B72-E72C5FC86732}"/>
              </a:ext>
            </a:extLst>
          </p:cNvPr>
          <p:cNvGrpSpPr/>
          <p:nvPr/>
        </p:nvGrpSpPr>
        <p:grpSpPr>
          <a:xfrm>
            <a:off x="4436588" y="3350791"/>
            <a:ext cx="2602748" cy="880599"/>
            <a:chOff x="4469289" y="3403036"/>
            <a:chExt cx="2228216" cy="753882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797F362A-F978-42F0-8306-FE60F9B4A5F1}"/>
                </a:ext>
              </a:extLst>
            </p:cNvPr>
            <p:cNvGrpSpPr/>
            <p:nvPr/>
          </p:nvGrpSpPr>
          <p:grpSpPr>
            <a:xfrm>
              <a:off x="4469289" y="3403036"/>
              <a:ext cx="2224555" cy="748871"/>
              <a:chOff x="4469289" y="3403036"/>
              <a:chExt cx="2224555" cy="748871"/>
            </a:xfrm>
          </p:grpSpPr>
          <p:sp>
            <p:nvSpPr>
              <p:cNvPr id="188" name="사각형: 둥근 모서리 187">
                <a:extLst>
                  <a:ext uri="{FF2B5EF4-FFF2-40B4-BE49-F238E27FC236}">
                    <a16:creationId xmlns:a16="http://schemas.microsoft.com/office/drawing/2014/main" id="{311442BA-BC62-42C7-A737-615270085363}"/>
                  </a:ext>
                </a:extLst>
              </p:cNvPr>
              <p:cNvSpPr/>
              <p:nvPr/>
            </p:nvSpPr>
            <p:spPr>
              <a:xfrm>
                <a:off x="4469289" y="3433639"/>
                <a:ext cx="2202816" cy="7182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8542BA8F-D77B-4D61-AEF2-380C3265A5CE}"/>
                  </a:ext>
                </a:extLst>
              </p:cNvPr>
              <p:cNvSpPr/>
              <p:nvPr/>
            </p:nvSpPr>
            <p:spPr>
              <a:xfrm>
                <a:off x="4491028" y="3403036"/>
                <a:ext cx="2202816" cy="71826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493E2BD-E173-4A0E-8BB7-97115643C67C}"/>
                </a:ext>
              </a:extLst>
            </p:cNvPr>
            <p:cNvGrpSpPr/>
            <p:nvPr/>
          </p:nvGrpSpPr>
          <p:grpSpPr>
            <a:xfrm>
              <a:off x="6561993" y="3404584"/>
              <a:ext cx="135512" cy="752334"/>
              <a:chOff x="6561993" y="3404584"/>
              <a:chExt cx="135512" cy="752334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22E55EC7-EA5E-4356-B83E-72380E05DCFF}"/>
                  </a:ext>
                </a:extLst>
              </p:cNvPr>
              <p:cNvSpPr/>
              <p:nvPr/>
            </p:nvSpPr>
            <p:spPr>
              <a:xfrm>
                <a:off x="6561993" y="3404584"/>
                <a:ext cx="135512" cy="752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:a16="http://schemas.microsoft.com/office/drawing/2014/main" id="{75E0D4B6-696F-4026-9C0A-6A73774E8F7F}"/>
                  </a:ext>
                </a:extLst>
              </p:cNvPr>
              <p:cNvSpPr/>
              <p:nvPr/>
            </p:nvSpPr>
            <p:spPr>
              <a:xfrm>
                <a:off x="6589066" y="3419404"/>
                <a:ext cx="85304" cy="7586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2A4848F-DBF8-4F4F-958B-296A4775AD18}"/>
                  </a:ext>
                </a:extLst>
              </p:cNvPr>
              <p:cNvSpPr/>
              <p:nvPr/>
            </p:nvSpPr>
            <p:spPr>
              <a:xfrm>
                <a:off x="6587128" y="3538183"/>
                <a:ext cx="86183" cy="3004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7BA2C51C-05C8-4D3A-AC80-250BF83ACD1C}"/>
                  </a:ext>
                </a:extLst>
              </p:cNvPr>
              <p:cNvSpPr/>
              <p:nvPr/>
            </p:nvSpPr>
            <p:spPr>
              <a:xfrm flipV="1">
                <a:off x="6586801" y="4059879"/>
                <a:ext cx="85304" cy="7586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F8278F8-A19B-478E-8D4D-E90844DF64F2}"/>
              </a:ext>
            </a:extLst>
          </p:cNvPr>
          <p:cNvSpPr txBox="1"/>
          <p:nvPr/>
        </p:nvSpPr>
        <p:spPr>
          <a:xfrm>
            <a:off x="6096000" y="3729012"/>
            <a:ext cx="790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211B260-E830-4A6E-9C1C-4AC13AB408B3}"/>
              </a:ext>
            </a:extLst>
          </p:cNvPr>
          <p:cNvSpPr txBox="1"/>
          <p:nvPr/>
        </p:nvSpPr>
        <p:spPr>
          <a:xfrm>
            <a:off x="4519744" y="3715909"/>
            <a:ext cx="157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0F7D1D5B-20BF-4C7C-8B75-C270432CBB02}"/>
              </a:ext>
            </a:extLst>
          </p:cNvPr>
          <p:cNvSpPr/>
          <p:nvPr/>
        </p:nvSpPr>
        <p:spPr>
          <a:xfrm>
            <a:off x="4468908" y="3480516"/>
            <a:ext cx="2430620" cy="2331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5DA9A6-4384-45D9-B413-008855A9B358}"/>
              </a:ext>
            </a:extLst>
          </p:cNvPr>
          <p:cNvSpPr txBox="1"/>
          <p:nvPr/>
        </p:nvSpPr>
        <p:spPr>
          <a:xfrm>
            <a:off x="4519744" y="3461555"/>
            <a:ext cx="157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8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2" name="그래픽 201" descr="커서">
            <a:extLst>
              <a:ext uri="{FF2B5EF4-FFF2-40B4-BE49-F238E27FC236}">
                <a16:creationId xmlns:a16="http://schemas.microsoft.com/office/drawing/2014/main" id="{4AF71941-9DBE-4900-A457-76D20B1500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12378" y="3468890"/>
            <a:ext cx="610369" cy="610369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997E378B-C8F4-40F5-8DC3-3C6317AFFECE}"/>
              </a:ext>
            </a:extLst>
          </p:cNvPr>
          <p:cNvSpPr txBox="1"/>
          <p:nvPr/>
        </p:nvSpPr>
        <p:spPr>
          <a:xfrm>
            <a:off x="6093683" y="3465638"/>
            <a:ext cx="834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8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A2442F6-2301-4652-A24E-E6BF48DF4207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3734DD4-793B-4B2D-9EB8-A7678791C198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11C3BA5-B865-4850-8D15-FBDC977D05CB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10F7638-ECB6-4CF2-8516-44B227621654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0543D11-0A38-4FBA-ABA7-ED9C91AA08FB}"/>
              </a:ext>
            </a:extLst>
          </p:cNvPr>
          <p:cNvSpPr/>
          <p:nvPr/>
        </p:nvSpPr>
        <p:spPr>
          <a:xfrm>
            <a:off x="4199455" y="324774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B87EF33-37EE-4A3B-8FD4-5C8460F8C902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문제를 기존 등록한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풀에서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select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해오는 기능</a:t>
            </a:r>
          </a:p>
        </p:txBody>
      </p:sp>
    </p:spTree>
    <p:extLst>
      <p:ext uri="{BB962C8B-B14F-4D97-AF65-F5344CB8AC3E}">
        <p14:creationId xmlns:p14="http://schemas.microsoft.com/office/powerpoint/2010/main" val="17819456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 descr="테이블이(가) 표시된 사진&#10;&#10;자동 생성된 설명">
            <a:extLst>
              <a:ext uri="{FF2B5EF4-FFF2-40B4-BE49-F238E27FC236}">
                <a16:creationId xmlns:a16="http://schemas.microsoft.com/office/drawing/2014/main" id="{D7D4D944-7F6A-415C-B071-C07EC4EC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438852" y="4116071"/>
            <a:ext cx="361557" cy="239555"/>
          </a:xfrm>
          <a:prstGeom prst="rect">
            <a:avLst/>
          </a:prstGeom>
        </p:spPr>
      </p:pic>
      <p:pic>
        <p:nvPicPr>
          <p:cNvPr id="142" name="그림 141" descr="그리기이(가) 표시된 사진&#10;&#10;자동 생성된 설명">
            <a:extLst>
              <a:ext uri="{FF2B5EF4-FFF2-40B4-BE49-F238E27FC236}">
                <a16:creationId xmlns:a16="http://schemas.microsoft.com/office/drawing/2014/main" id="{8943C441-101E-49D9-A452-5C059EAF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1" y="3849942"/>
            <a:ext cx="199168" cy="199168"/>
          </a:xfrm>
          <a:prstGeom prst="rect">
            <a:avLst/>
          </a:prstGeom>
        </p:spPr>
      </p:pic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89CF325-F6E4-4EF4-A27E-432436B4780F}"/>
              </a:ext>
            </a:extLst>
          </p:cNvPr>
          <p:cNvSpPr txBox="1"/>
          <p:nvPr/>
        </p:nvSpPr>
        <p:spPr>
          <a:xfrm>
            <a:off x="4794367" y="3819407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100893-1973-4771-A632-E52F952E2FAC}"/>
              </a:ext>
            </a:extLst>
          </p:cNvPr>
          <p:cNvSpPr txBox="1"/>
          <p:nvPr/>
        </p:nvSpPr>
        <p:spPr>
          <a:xfrm>
            <a:off x="4794367" y="4125480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BD0EB8-3A65-4DBE-87EC-4CD6461FE9B7}"/>
              </a:ext>
            </a:extLst>
          </p:cNvPr>
          <p:cNvSpPr txBox="1"/>
          <p:nvPr/>
        </p:nvSpPr>
        <p:spPr>
          <a:xfrm>
            <a:off x="6096000" y="3819407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46E27F1-82E1-45C8-BC85-DE4B64E0D85E}"/>
              </a:ext>
            </a:extLst>
          </p:cNvPr>
          <p:cNvSpPr txBox="1"/>
          <p:nvPr/>
        </p:nvSpPr>
        <p:spPr>
          <a:xfrm>
            <a:off x="6096000" y="4130066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C66A283-B18B-43F2-9DAF-7F7E85F83288}"/>
              </a:ext>
            </a:extLst>
          </p:cNvPr>
          <p:cNvGrpSpPr/>
          <p:nvPr/>
        </p:nvGrpSpPr>
        <p:grpSpPr>
          <a:xfrm>
            <a:off x="7219090" y="3827402"/>
            <a:ext cx="219803" cy="219803"/>
            <a:chOff x="6719610" y="4288389"/>
            <a:chExt cx="238371" cy="238371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48247C30-A17C-4095-B221-3EE650CD811A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그래픽 189" descr="닫기">
              <a:extLst>
                <a:ext uri="{FF2B5EF4-FFF2-40B4-BE49-F238E27FC236}">
                  <a16:creationId xmlns:a16="http://schemas.microsoft.com/office/drawing/2014/main" id="{0F4DB78B-058A-44AD-B2A1-3CF9599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EEB5CC0-6D29-47E4-AEB6-FA7FCB1B2544}"/>
              </a:ext>
            </a:extLst>
          </p:cNvPr>
          <p:cNvGrpSpPr/>
          <p:nvPr/>
        </p:nvGrpSpPr>
        <p:grpSpPr>
          <a:xfrm>
            <a:off x="7219090" y="4126118"/>
            <a:ext cx="219803" cy="219803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0B64A16-FA5F-4252-8962-B66814C8CB69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8F27310D-8EE3-4162-B1D4-A13F699F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03" name="그래픽 202" descr="커서">
            <a:extLst>
              <a:ext uri="{FF2B5EF4-FFF2-40B4-BE49-F238E27FC236}">
                <a16:creationId xmlns:a16="http://schemas.microsoft.com/office/drawing/2014/main" id="{4FBA2291-71F8-4787-9713-510DBFD07E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17059" y="3388580"/>
            <a:ext cx="610369" cy="610369"/>
          </a:xfrm>
          <a:prstGeom prst="rect">
            <a:avLst/>
          </a:prstGeom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3B5B4B4-F380-4257-B97D-3DE7EA804C05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42AF555-A99D-43E3-8E6E-8BE454165DFA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8E01FE4-ED08-4451-84EC-C2FB47BD77C7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ECC46D4-83E0-4AE2-9FE5-ED49231DC213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AB57683-C097-4F81-8563-17FD3F4C972F}"/>
              </a:ext>
            </a:extLst>
          </p:cNvPr>
          <p:cNvSpPr/>
          <p:nvPr/>
        </p:nvSpPr>
        <p:spPr>
          <a:xfrm>
            <a:off x="4177271" y="370851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61EDA4D-57B4-4B4D-85F9-34D14457EDCF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문제를 선택해 추가한 경우 해당 문제의 기능과 제목 코드 정보가 보이는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정보창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3521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 descr="테이블이(가) 표시된 사진&#10;&#10;자동 생성된 설명">
            <a:extLst>
              <a:ext uri="{FF2B5EF4-FFF2-40B4-BE49-F238E27FC236}">
                <a16:creationId xmlns:a16="http://schemas.microsoft.com/office/drawing/2014/main" id="{D7D4D944-7F6A-415C-B071-C07EC4EC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438852" y="4116071"/>
            <a:ext cx="361557" cy="239555"/>
          </a:xfrm>
          <a:prstGeom prst="rect">
            <a:avLst/>
          </a:prstGeom>
        </p:spPr>
      </p:pic>
      <p:pic>
        <p:nvPicPr>
          <p:cNvPr id="142" name="그림 141" descr="그리기이(가) 표시된 사진&#10;&#10;자동 생성된 설명">
            <a:extLst>
              <a:ext uri="{FF2B5EF4-FFF2-40B4-BE49-F238E27FC236}">
                <a16:creationId xmlns:a16="http://schemas.microsoft.com/office/drawing/2014/main" id="{8943C441-101E-49D9-A452-5C059EAF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1" y="3849942"/>
            <a:ext cx="199168" cy="199168"/>
          </a:xfrm>
          <a:prstGeom prst="rect">
            <a:avLst/>
          </a:prstGeom>
        </p:spPr>
      </p:pic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89CF325-F6E4-4EF4-A27E-432436B4780F}"/>
              </a:ext>
            </a:extLst>
          </p:cNvPr>
          <p:cNvSpPr txBox="1"/>
          <p:nvPr/>
        </p:nvSpPr>
        <p:spPr>
          <a:xfrm>
            <a:off x="4794367" y="3819407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100893-1973-4771-A632-E52F952E2FAC}"/>
              </a:ext>
            </a:extLst>
          </p:cNvPr>
          <p:cNvSpPr txBox="1"/>
          <p:nvPr/>
        </p:nvSpPr>
        <p:spPr>
          <a:xfrm>
            <a:off x="4794367" y="4125480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BD0EB8-3A65-4DBE-87EC-4CD6461FE9B7}"/>
              </a:ext>
            </a:extLst>
          </p:cNvPr>
          <p:cNvSpPr txBox="1"/>
          <p:nvPr/>
        </p:nvSpPr>
        <p:spPr>
          <a:xfrm>
            <a:off x="6096000" y="3819407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46E27F1-82E1-45C8-BC85-DE4B64E0D85E}"/>
              </a:ext>
            </a:extLst>
          </p:cNvPr>
          <p:cNvSpPr txBox="1"/>
          <p:nvPr/>
        </p:nvSpPr>
        <p:spPr>
          <a:xfrm>
            <a:off x="6096000" y="4130066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C66A283-B18B-43F2-9DAF-7F7E85F83288}"/>
              </a:ext>
            </a:extLst>
          </p:cNvPr>
          <p:cNvGrpSpPr/>
          <p:nvPr/>
        </p:nvGrpSpPr>
        <p:grpSpPr>
          <a:xfrm>
            <a:off x="7219090" y="3827402"/>
            <a:ext cx="219803" cy="219803"/>
            <a:chOff x="6719610" y="4288389"/>
            <a:chExt cx="238371" cy="238371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48247C30-A17C-4095-B221-3EE650CD811A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그래픽 189" descr="닫기">
              <a:extLst>
                <a:ext uri="{FF2B5EF4-FFF2-40B4-BE49-F238E27FC236}">
                  <a16:creationId xmlns:a16="http://schemas.microsoft.com/office/drawing/2014/main" id="{0F4DB78B-058A-44AD-B2A1-3CF9599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EEB5CC0-6D29-47E4-AEB6-FA7FCB1B2544}"/>
              </a:ext>
            </a:extLst>
          </p:cNvPr>
          <p:cNvGrpSpPr/>
          <p:nvPr/>
        </p:nvGrpSpPr>
        <p:grpSpPr>
          <a:xfrm>
            <a:off x="7219090" y="4126118"/>
            <a:ext cx="219803" cy="219803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0B64A16-FA5F-4252-8962-B66814C8CB69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8F27310D-8EE3-4162-B1D4-A13F699F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BB7D5FA-5630-46B8-BC8F-FD1CA6DEBEAB}"/>
              </a:ext>
            </a:extLst>
          </p:cNvPr>
          <p:cNvGrpSpPr/>
          <p:nvPr/>
        </p:nvGrpSpPr>
        <p:grpSpPr>
          <a:xfrm>
            <a:off x="4436588" y="4391510"/>
            <a:ext cx="2602748" cy="880599"/>
            <a:chOff x="4469289" y="3403036"/>
            <a:chExt cx="2228216" cy="753882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20806C0A-6ADA-4166-9F27-598DBDE664C9}"/>
                </a:ext>
              </a:extLst>
            </p:cNvPr>
            <p:cNvGrpSpPr/>
            <p:nvPr/>
          </p:nvGrpSpPr>
          <p:grpSpPr>
            <a:xfrm>
              <a:off x="4469289" y="3403036"/>
              <a:ext cx="2224555" cy="748871"/>
              <a:chOff x="4469289" y="3403036"/>
              <a:chExt cx="2224555" cy="748871"/>
            </a:xfrm>
          </p:grpSpPr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375E702D-E6BD-477E-9B8A-3637101B09B5}"/>
                  </a:ext>
                </a:extLst>
              </p:cNvPr>
              <p:cNvSpPr/>
              <p:nvPr/>
            </p:nvSpPr>
            <p:spPr>
              <a:xfrm>
                <a:off x="4469289" y="3433639"/>
                <a:ext cx="2202816" cy="7182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CF9D9D4C-D29C-466C-A0C5-31A9529AE9F8}"/>
                  </a:ext>
                </a:extLst>
              </p:cNvPr>
              <p:cNvSpPr/>
              <p:nvPr/>
            </p:nvSpPr>
            <p:spPr>
              <a:xfrm>
                <a:off x="4491028" y="3403036"/>
                <a:ext cx="2202816" cy="71826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2434D0B6-1BE1-40B7-B339-CAB9101A941C}"/>
                </a:ext>
              </a:extLst>
            </p:cNvPr>
            <p:cNvGrpSpPr/>
            <p:nvPr/>
          </p:nvGrpSpPr>
          <p:grpSpPr>
            <a:xfrm>
              <a:off x="6561993" y="3404584"/>
              <a:ext cx="135512" cy="752334"/>
              <a:chOff x="6561993" y="3404584"/>
              <a:chExt cx="135512" cy="752334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9089F928-F1CE-475B-A2E7-F67685053DCB}"/>
                  </a:ext>
                </a:extLst>
              </p:cNvPr>
              <p:cNvSpPr/>
              <p:nvPr/>
            </p:nvSpPr>
            <p:spPr>
              <a:xfrm>
                <a:off x="6561993" y="3404584"/>
                <a:ext cx="135512" cy="752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이등변 삼각형 203">
                <a:extLst>
                  <a:ext uri="{FF2B5EF4-FFF2-40B4-BE49-F238E27FC236}">
                    <a16:creationId xmlns:a16="http://schemas.microsoft.com/office/drawing/2014/main" id="{32858FC7-189F-41F8-9CBB-9F77E7AE2C92}"/>
                  </a:ext>
                </a:extLst>
              </p:cNvPr>
              <p:cNvSpPr/>
              <p:nvPr/>
            </p:nvSpPr>
            <p:spPr>
              <a:xfrm>
                <a:off x="6589066" y="3419404"/>
                <a:ext cx="85304" cy="7586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5B76CC60-24B4-44F9-8AE5-7E26814E8C36}"/>
                  </a:ext>
                </a:extLst>
              </p:cNvPr>
              <p:cNvSpPr/>
              <p:nvPr/>
            </p:nvSpPr>
            <p:spPr>
              <a:xfrm>
                <a:off x="6587128" y="3538183"/>
                <a:ext cx="86183" cy="3004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이등변 삼각형 205">
                <a:extLst>
                  <a:ext uri="{FF2B5EF4-FFF2-40B4-BE49-F238E27FC236}">
                    <a16:creationId xmlns:a16="http://schemas.microsoft.com/office/drawing/2014/main" id="{B9D014C2-1EF1-4653-9305-BA03A5713A8D}"/>
                  </a:ext>
                </a:extLst>
              </p:cNvPr>
              <p:cNvSpPr/>
              <p:nvPr/>
            </p:nvSpPr>
            <p:spPr>
              <a:xfrm flipV="1">
                <a:off x="6586801" y="4059879"/>
                <a:ext cx="85304" cy="7586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C787BDB-CB08-4EE4-ADCC-552A43A4A42E}"/>
              </a:ext>
            </a:extLst>
          </p:cNvPr>
          <p:cNvSpPr txBox="1"/>
          <p:nvPr/>
        </p:nvSpPr>
        <p:spPr>
          <a:xfrm>
            <a:off x="4519744" y="4756628"/>
            <a:ext cx="157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ko-KR" altLang="en-US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C3E9997-6551-4941-AAAA-1F54F3BCD5F4}"/>
              </a:ext>
            </a:extLst>
          </p:cNvPr>
          <p:cNvSpPr txBox="1"/>
          <p:nvPr/>
        </p:nvSpPr>
        <p:spPr>
          <a:xfrm>
            <a:off x="4519744" y="4992028"/>
            <a:ext cx="157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쿠버네티스</a:t>
            </a:r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실전 </a:t>
            </a:r>
            <a:r>
              <a:rPr lang="ko-KR" altLang="en-US" sz="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압축반</a:t>
            </a: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C9F8B84-A661-4733-969B-BFA670AFA956}"/>
              </a:ext>
            </a:extLst>
          </p:cNvPr>
          <p:cNvSpPr txBox="1"/>
          <p:nvPr/>
        </p:nvSpPr>
        <p:spPr>
          <a:xfrm>
            <a:off x="6081513" y="4726822"/>
            <a:ext cx="712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jt784595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854380-FF74-4486-9295-98EA5D8ABD71}"/>
              </a:ext>
            </a:extLst>
          </p:cNvPr>
          <p:cNvSpPr txBox="1"/>
          <p:nvPr/>
        </p:nvSpPr>
        <p:spPr>
          <a:xfrm>
            <a:off x="6099727" y="4964451"/>
            <a:ext cx="700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ka968512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9486B117-7E1E-4114-8079-E2E40CB210C1}"/>
              </a:ext>
            </a:extLst>
          </p:cNvPr>
          <p:cNvSpPr/>
          <p:nvPr/>
        </p:nvSpPr>
        <p:spPr>
          <a:xfrm>
            <a:off x="4470205" y="4504901"/>
            <a:ext cx="2430620" cy="2331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C669D2-1DA5-4483-A319-298C71A0B31C}"/>
              </a:ext>
            </a:extLst>
          </p:cNvPr>
          <p:cNvSpPr txBox="1"/>
          <p:nvPr/>
        </p:nvSpPr>
        <p:spPr>
          <a:xfrm>
            <a:off x="4519744" y="4502274"/>
            <a:ext cx="1572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800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8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1" name="그래픽 210" descr="커서">
            <a:extLst>
              <a:ext uri="{FF2B5EF4-FFF2-40B4-BE49-F238E27FC236}">
                <a16:creationId xmlns:a16="http://schemas.microsoft.com/office/drawing/2014/main" id="{895A6B94-6801-4A23-A572-0913D32F1B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98474" y="4527528"/>
            <a:ext cx="610369" cy="610369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72005DD6-8E63-46FE-AB75-ECA1736FF583}"/>
              </a:ext>
            </a:extLst>
          </p:cNvPr>
          <p:cNvSpPr txBox="1"/>
          <p:nvPr/>
        </p:nvSpPr>
        <p:spPr>
          <a:xfrm>
            <a:off x="6091198" y="4484865"/>
            <a:ext cx="712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si558892</a:t>
            </a:r>
            <a:endParaRPr lang="ko-KR" altLang="en-US" sz="8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B11BE65-20DD-460F-B013-D49C98ECB43B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F70A0A3D-A000-44D0-B2E7-F67307205164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7774986-D9CB-401E-A74D-72377EFF1707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61D15C-5F28-43EA-96FB-9C3A5EB36B9E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CFC7F2B2-F4DB-404B-9980-A29ABF8ED850}"/>
              </a:ext>
            </a:extLst>
          </p:cNvPr>
          <p:cNvSpPr/>
          <p:nvPr/>
        </p:nvSpPr>
        <p:spPr>
          <a:xfrm>
            <a:off x="4214357" y="431259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7397F14-F0A8-4FD4-B3C1-395D244DAF95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select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 선택하는 기능</a:t>
            </a:r>
          </a:p>
        </p:txBody>
      </p:sp>
    </p:spTree>
    <p:extLst>
      <p:ext uri="{BB962C8B-B14F-4D97-AF65-F5344CB8AC3E}">
        <p14:creationId xmlns:p14="http://schemas.microsoft.com/office/powerpoint/2010/main" val="33286613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 descr="테이블이(가) 표시된 사진&#10;&#10;자동 생성된 설명">
            <a:extLst>
              <a:ext uri="{FF2B5EF4-FFF2-40B4-BE49-F238E27FC236}">
                <a16:creationId xmlns:a16="http://schemas.microsoft.com/office/drawing/2014/main" id="{D7D4D944-7F6A-415C-B071-C07EC4EC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438852" y="4116071"/>
            <a:ext cx="361557" cy="239555"/>
          </a:xfrm>
          <a:prstGeom prst="rect">
            <a:avLst/>
          </a:prstGeom>
        </p:spPr>
      </p:pic>
      <p:pic>
        <p:nvPicPr>
          <p:cNvPr id="142" name="그림 141" descr="그리기이(가) 표시된 사진&#10;&#10;자동 생성된 설명">
            <a:extLst>
              <a:ext uri="{FF2B5EF4-FFF2-40B4-BE49-F238E27FC236}">
                <a16:creationId xmlns:a16="http://schemas.microsoft.com/office/drawing/2014/main" id="{8943C441-101E-49D9-A452-5C059EAF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1" y="3849942"/>
            <a:ext cx="199168" cy="199168"/>
          </a:xfrm>
          <a:prstGeom prst="rect">
            <a:avLst/>
          </a:prstGeom>
        </p:spPr>
      </p:pic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89CF325-F6E4-4EF4-A27E-432436B4780F}"/>
              </a:ext>
            </a:extLst>
          </p:cNvPr>
          <p:cNvSpPr txBox="1"/>
          <p:nvPr/>
        </p:nvSpPr>
        <p:spPr>
          <a:xfrm>
            <a:off x="4794367" y="3819407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100893-1973-4771-A632-E52F952E2FAC}"/>
              </a:ext>
            </a:extLst>
          </p:cNvPr>
          <p:cNvSpPr txBox="1"/>
          <p:nvPr/>
        </p:nvSpPr>
        <p:spPr>
          <a:xfrm>
            <a:off x="4794367" y="4125480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BD0EB8-3A65-4DBE-87EC-4CD6461FE9B7}"/>
              </a:ext>
            </a:extLst>
          </p:cNvPr>
          <p:cNvSpPr txBox="1"/>
          <p:nvPr/>
        </p:nvSpPr>
        <p:spPr>
          <a:xfrm>
            <a:off x="6096000" y="3819407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46E27F1-82E1-45C8-BC85-DE4B64E0D85E}"/>
              </a:ext>
            </a:extLst>
          </p:cNvPr>
          <p:cNvSpPr txBox="1"/>
          <p:nvPr/>
        </p:nvSpPr>
        <p:spPr>
          <a:xfrm>
            <a:off x="6096000" y="4130066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C66A283-B18B-43F2-9DAF-7F7E85F83288}"/>
              </a:ext>
            </a:extLst>
          </p:cNvPr>
          <p:cNvGrpSpPr/>
          <p:nvPr/>
        </p:nvGrpSpPr>
        <p:grpSpPr>
          <a:xfrm>
            <a:off x="7219090" y="3827402"/>
            <a:ext cx="219803" cy="219803"/>
            <a:chOff x="6719610" y="4288389"/>
            <a:chExt cx="238371" cy="238371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48247C30-A17C-4095-B221-3EE650CD811A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그래픽 189" descr="닫기">
              <a:extLst>
                <a:ext uri="{FF2B5EF4-FFF2-40B4-BE49-F238E27FC236}">
                  <a16:creationId xmlns:a16="http://schemas.microsoft.com/office/drawing/2014/main" id="{0F4DB78B-058A-44AD-B2A1-3CF9599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EEB5CC0-6D29-47E4-AEB6-FA7FCB1B2544}"/>
              </a:ext>
            </a:extLst>
          </p:cNvPr>
          <p:cNvGrpSpPr/>
          <p:nvPr/>
        </p:nvGrpSpPr>
        <p:grpSpPr>
          <a:xfrm>
            <a:off x="7219090" y="4126118"/>
            <a:ext cx="219803" cy="219803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0B64A16-FA5F-4252-8962-B66814C8CB69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8F27310D-8EE3-4162-B1D4-A13F699F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5DF524C-E2D5-4B2F-A39D-3FED4C8F62CD}"/>
              </a:ext>
            </a:extLst>
          </p:cNvPr>
          <p:cNvSpPr txBox="1"/>
          <p:nvPr/>
        </p:nvSpPr>
        <p:spPr>
          <a:xfrm>
            <a:off x="4794367" y="4907052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F7DA97A-BF84-45BC-88AE-2A8AB113FAB8}"/>
              </a:ext>
            </a:extLst>
          </p:cNvPr>
          <p:cNvSpPr txBox="1"/>
          <p:nvPr/>
        </p:nvSpPr>
        <p:spPr>
          <a:xfrm>
            <a:off x="6096000" y="4907052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si558892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86B7DB3-2D1E-4BD5-AAFB-F242D7A1F5D2}"/>
              </a:ext>
            </a:extLst>
          </p:cNvPr>
          <p:cNvGrpSpPr/>
          <p:nvPr/>
        </p:nvGrpSpPr>
        <p:grpSpPr>
          <a:xfrm>
            <a:off x="7219090" y="4915047"/>
            <a:ext cx="219803" cy="219803"/>
            <a:chOff x="6719610" y="4288389"/>
            <a:chExt cx="238371" cy="238371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D13D3586-8143-4EE9-85F1-20CB45A60D53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" name="그래픽 203" descr="닫기">
              <a:extLst>
                <a:ext uri="{FF2B5EF4-FFF2-40B4-BE49-F238E27FC236}">
                  <a16:creationId xmlns:a16="http://schemas.microsoft.com/office/drawing/2014/main" id="{FE6206EC-CAAC-4ED4-B478-4FBCF046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423D63-826F-4ED8-A61D-D386EC42FD2E}"/>
              </a:ext>
            </a:extLst>
          </p:cNvPr>
          <p:cNvGrpSpPr/>
          <p:nvPr/>
        </p:nvGrpSpPr>
        <p:grpSpPr>
          <a:xfrm>
            <a:off x="3216634" y="4572300"/>
            <a:ext cx="1443995" cy="1435566"/>
            <a:chOff x="3779102" y="4034829"/>
            <a:chExt cx="1586254" cy="15769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2EC4AB-8FD7-4501-B252-4BDA8B489F7E}"/>
                </a:ext>
              </a:extLst>
            </p:cNvPr>
            <p:cNvSpPr/>
            <p:nvPr/>
          </p:nvSpPr>
          <p:spPr>
            <a:xfrm>
              <a:off x="3779102" y="4040465"/>
              <a:ext cx="1553370" cy="1571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AFF8F1D-3AB7-4EF5-93B8-13BEB5FEE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74" t="6072" r="9657" b="3489"/>
            <a:stretch/>
          </p:blipFill>
          <p:spPr>
            <a:xfrm>
              <a:off x="3811986" y="4034829"/>
              <a:ext cx="1553370" cy="1529679"/>
            </a:xfrm>
            <a:prstGeom prst="rect">
              <a:avLst/>
            </a:prstGeom>
          </p:spPr>
        </p:pic>
      </p:grpSp>
      <p:pic>
        <p:nvPicPr>
          <p:cNvPr id="206" name="그래픽 205" descr="커서">
            <a:extLst>
              <a:ext uri="{FF2B5EF4-FFF2-40B4-BE49-F238E27FC236}">
                <a16:creationId xmlns:a16="http://schemas.microsoft.com/office/drawing/2014/main" id="{FACCBC69-41FE-4B56-BA5C-95325B51E6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60919" y="5606918"/>
            <a:ext cx="610369" cy="610369"/>
          </a:xfrm>
          <a:prstGeom prst="rect">
            <a:avLst/>
          </a:prstGeom>
        </p:spPr>
      </p:pic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365F2BFE-2898-4971-8EC9-756DB127E769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BF4E592-B858-40E7-8FEB-7E6919AA6B07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7FFE0AA-0F04-442F-B36C-57028B1B82AE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75B64A-44EA-4029-B16E-9264548E2B41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55260F4-1C17-4D86-90AF-E45CF666CD12}"/>
              </a:ext>
            </a:extLst>
          </p:cNvPr>
          <p:cNvSpPr/>
          <p:nvPr/>
        </p:nvSpPr>
        <p:spPr>
          <a:xfrm>
            <a:off x="2896850" y="5643359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C9AD460-4A55-4D61-998D-70AFC35815DC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 날짜를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date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선택하는 기능</a:t>
            </a:r>
          </a:p>
        </p:txBody>
      </p:sp>
    </p:spTree>
    <p:extLst>
      <p:ext uri="{BB962C8B-B14F-4D97-AF65-F5344CB8AC3E}">
        <p14:creationId xmlns:p14="http://schemas.microsoft.com/office/powerpoint/2010/main" val="1318971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 descr="테이블이(가) 표시된 사진&#10;&#10;자동 생성된 설명">
            <a:extLst>
              <a:ext uri="{FF2B5EF4-FFF2-40B4-BE49-F238E27FC236}">
                <a16:creationId xmlns:a16="http://schemas.microsoft.com/office/drawing/2014/main" id="{D7D4D944-7F6A-415C-B071-C07EC4EC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438852" y="4116071"/>
            <a:ext cx="361557" cy="239555"/>
          </a:xfrm>
          <a:prstGeom prst="rect">
            <a:avLst/>
          </a:prstGeom>
        </p:spPr>
      </p:pic>
      <p:pic>
        <p:nvPicPr>
          <p:cNvPr id="142" name="그림 141" descr="그리기이(가) 표시된 사진&#10;&#10;자동 생성된 설명">
            <a:extLst>
              <a:ext uri="{FF2B5EF4-FFF2-40B4-BE49-F238E27FC236}">
                <a16:creationId xmlns:a16="http://schemas.microsoft.com/office/drawing/2014/main" id="{8943C441-101E-49D9-A452-5C059EAF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1" y="3849942"/>
            <a:ext cx="199168" cy="199168"/>
          </a:xfrm>
          <a:prstGeom prst="rect">
            <a:avLst/>
          </a:prstGeom>
        </p:spPr>
      </p:pic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2020.05.24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89CF325-F6E4-4EF4-A27E-432436B4780F}"/>
              </a:ext>
            </a:extLst>
          </p:cNvPr>
          <p:cNvSpPr txBox="1"/>
          <p:nvPr/>
        </p:nvSpPr>
        <p:spPr>
          <a:xfrm>
            <a:off x="4794367" y="3819407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100893-1973-4771-A632-E52F952E2FAC}"/>
              </a:ext>
            </a:extLst>
          </p:cNvPr>
          <p:cNvSpPr txBox="1"/>
          <p:nvPr/>
        </p:nvSpPr>
        <p:spPr>
          <a:xfrm>
            <a:off x="4794367" y="4125480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BD0EB8-3A65-4DBE-87EC-4CD6461FE9B7}"/>
              </a:ext>
            </a:extLst>
          </p:cNvPr>
          <p:cNvSpPr txBox="1"/>
          <p:nvPr/>
        </p:nvSpPr>
        <p:spPr>
          <a:xfrm>
            <a:off x="6096000" y="3819407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46E27F1-82E1-45C8-BC85-DE4B64E0D85E}"/>
              </a:ext>
            </a:extLst>
          </p:cNvPr>
          <p:cNvSpPr txBox="1"/>
          <p:nvPr/>
        </p:nvSpPr>
        <p:spPr>
          <a:xfrm>
            <a:off x="6096000" y="4130066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C66A283-B18B-43F2-9DAF-7F7E85F83288}"/>
              </a:ext>
            </a:extLst>
          </p:cNvPr>
          <p:cNvGrpSpPr/>
          <p:nvPr/>
        </p:nvGrpSpPr>
        <p:grpSpPr>
          <a:xfrm>
            <a:off x="7219090" y="3827402"/>
            <a:ext cx="219803" cy="219803"/>
            <a:chOff x="6719610" y="4288389"/>
            <a:chExt cx="238371" cy="238371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48247C30-A17C-4095-B221-3EE650CD811A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그래픽 189" descr="닫기">
              <a:extLst>
                <a:ext uri="{FF2B5EF4-FFF2-40B4-BE49-F238E27FC236}">
                  <a16:creationId xmlns:a16="http://schemas.microsoft.com/office/drawing/2014/main" id="{0F4DB78B-058A-44AD-B2A1-3CF9599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EEB5CC0-6D29-47E4-AEB6-FA7FCB1B2544}"/>
              </a:ext>
            </a:extLst>
          </p:cNvPr>
          <p:cNvGrpSpPr/>
          <p:nvPr/>
        </p:nvGrpSpPr>
        <p:grpSpPr>
          <a:xfrm>
            <a:off x="7219090" y="4126118"/>
            <a:ext cx="219803" cy="219803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0B64A16-FA5F-4252-8962-B66814C8CB69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8F27310D-8EE3-4162-B1D4-A13F699F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5DF524C-E2D5-4B2F-A39D-3FED4C8F62CD}"/>
              </a:ext>
            </a:extLst>
          </p:cNvPr>
          <p:cNvSpPr txBox="1"/>
          <p:nvPr/>
        </p:nvSpPr>
        <p:spPr>
          <a:xfrm>
            <a:off x="4794367" y="4907052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F7DA97A-BF84-45BC-88AE-2A8AB113FAB8}"/>
              </a:ext>
            </a:extLst>
          </p:cNvPr>
          <p:cNvSpPr txBox="1"/>
          <p:nvPr/>
        </p:nvSpPr>
        <p:spPr>
          <a:xfrm>
            <a:off x="6096000" y="4907052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si558892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86B7DB3-2D1E-4BD5-AAFB-F242D7A1F5D2}"/>
              </a:ext>
            </a:extLst>
          </p:cNvPr>
          <p:cNvGrpSpPr/>
          <p:nvPr/>
        </p:nvGrpSpPr>
        <p:grpSpPr>
          <a:xfrm>
            <a:off x="7219090" y="4915047"/>
            <a:ext cx="219803" cy="219803"/>
            <a:chOff x="6719610" y="4288389"/>
            <a:chExt cx="238371" cy="238371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D13D3586-8143-4EE9-85F1-20CB45A60D53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" name="그래픽 203" descr="닫기">
              <a:extLst>
                <a:ext uri="{FF2B5EF4-FFF2-40B4-BE49-F238E27FC236}">
                  <a16:creationId xmlns:a16="http://schemas.microsoft.com/office/drawing/2014/main" id="{FE6206EC-CAAC-4ED4-B478-4FBCF046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5EE1184-9620-4184-AC54-AC82656C40D9}"/>
              </a:ext>
            </a:extLst>
          </p:cNvPr>
          <p:cNvGrpSpPr/>
          <p:nvPr/>
        </p:nvGrpSpPr>
        <p:grpSpPr>
          <a:xfrm>
            <a:off x="4645260" y="4344050"/>
            <a:ext cx="1142815" cy="1670046"/>
            <a:chOff x="4442670" y="2504086"/>
            <a:chExt cx="1960393" cy="28648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DC44743-D6EC-4AD8-B3F1-2C017AF19253}"/>
                </a:ext>
              </a:extLst>
            </p:cNvPr>
            <p:cNvSpPr/>
            <p:nvPr/>
          </p:nvSpPr>
          <p:spPr>
            <a:xfrm>
              <a:off x="4442670" y="2561705"/>
              <a:ext cx="1913847" cy="28071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6C88590B-ED1E-452C-BBF1-5303D91B8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3" t="4513" r="6426" b="5872"/>
            <a:stretch/>
          </p:blipFill>
          <p:spPr>
            <a:xfrm>
              <a:off x="4477653" y="2504086"/>
              <a:ext cx="1925410" cy="2816983"/>
            </a:xfrm>
            <a:prstGeom prst="rect">
              <a:avLst/>
            </a:prstGeom>
          </p:spPr>
        </p:pic>
      </p:grpSp>
      <p:pic>
        <p:nvPicPr>
          <p:cNvPr id="206" name="그래픽 205" descr="커서">
            <a:extLst>
              <a:ext uri="{FF2B5EF4-FFF2-40B4-BE49-F238E27FC236}">
                <a16:creationId xmlns:a16="http://schemas.microsoft.com/office/drawing/2014/main" id="{FACCBC69-41FE-4B56-BA5C-95325B51E6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12443" y="5773064"/>
            <a:ext cx="610369" cy="610369"/>
          </a:xfrm>
          <a:prstGeom prst="rect">
            <a:avLst/>
          </a:prstGeom>
        </p:spPr>
      </p:pic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77F3EFB-7CA2-4887-97E2-AD4E7E8DDB63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FE89112-C658-4711-B035-2EE40AB5925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5525E5E-99B0-4B5F-939A-79456566D333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14624FC-9359-4B6D-9C9D-1EEBE924368F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F862944-2E7D-4A2E-A0D6-E5A3F3D4F315}"/>
              </a:ext>
            </a:extLst>
          </p:cNvPr>
          <p:cNvSpPr/>
          <p:nvPr/>
        </p:nvSpPr>
        <p:spPr>
          <a:xfrm>
            <a:off x="4331105" y="5443542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17B4F22-EA84-4A40-A138-7509BE900DCB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 날짜의 시간을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선택하는 기능</a:t>
            </a:r>
          </a:p>
        </p:txBody>
      </p:sp>
    </p:spTree>
    <p:extLst>
      <p:ext uri="{BB962C8B-B14F-4D97-AF65-F5344CB8AC3E}">
        <p14:creationId xmlns:p14="http://schemas.microsoft.com/office/powerpoint/2010/main" val="37784933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 descr="테이블이(가) 표시된 사진&#10;&#10;자동 생성된 설명">
            <a:extLst>
              <a:ext uri="{FF2B5EF4-FFF2-40B4-BE49-F238E27FC236}">
                <a16:creationId xmlns:a16="http://schemas.microsoft.com/office/drawing/2014/main" id="{D7D4D944-7F6A-415C-B071-C07EC4EC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438852" y="4116071"/>
            <a:ext cx="361557" cy="239555"/>
          </a:xfrm>
          <a:prstGeom prst="rect">
            <a:avLst/>
          </a:prstGeom>
        </p:spPr>
      </p:pic>
      <p:pic>
        <p:nvPicPr>
          <p:cNvPr id="142" name="그림 141" descr="그리기이(가) 표시된 사진&#10;&#10;자동 생성된 설명">
            <a:extLst>
              <a:ext uri="{FF2B5EF4-FFF2-40B4-BE49-F238E27FC236}">
                <a16:creationId xmlns:a16="http://schemas.microsoft.com/office/drawing/2014/main" id="{8943C441-101E-49D9-A452-5C059EAF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1" y="3849942"/>
            <a:ext cx="199168" cy="199168"/>
          </a:xfrm>
          <a:prstGeom prst="rect">
            <a:avLst/>
          </a:prstGeom>
        </p:spPr>
      </p:pic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2020.05.24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581C10F-F63D-416F-9390-1175D6F46E77}"/>
              </a:ext>
            </a:extLst>
          </p:cNvPr>
          <p:cNvSpPr txBox="1"/>
          <p:nvPr/>
        </p:nvSpPr>
        <p:spPr>
          <a:xfrm>
            <a:off x="3165187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2126A5D-74CD-41AB-8DAE-4275CFBD6B0B}"/>
              </a:ext>
            </a:extLst>
          </p:cNvPr>
          <p:cNvSpPr txBox="1"/>
          <p:nvPr/>
        </p:nvSpPr>
        <p:spPr>
          <a:xfrm>
            <a:off x="4800409" y="610745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AM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9:00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89CF325-F6E4-4EF4-A27E-432436B4780F}"/>
              </a:ext>
            </a:extLst>
          </p:cNvPr>
          <p:cNvSpPr txBox="1"/>
          <p:nvPr/>
        </p:nvSpPr>
        <p:spPr>
          <a:xfrm>
            <a:off x="4794367" y="3819407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100893-1973-4771-A632-E52F952E2FAC}"/>
              </a:ext>
            </a:extLst>
          </p:cNvPr>
          <p:cNvSpPr txBox="1"/>
          <p:nvPr/>
        </p:nvSpPr>
        <p:spPr>
          <a:xfrm>
            <a:off x="4794367" y="4125480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BD0EB8-3A65-4DBE-87EC-4CD6461FE9B7}"/>
              </a:ext>
            </a:extLst>
          </p:cNvPr>
          <p:cNvSpPr txBox="1"/>
          <p:nvPr/>
        </p:nvSpPr>
        <p:spPr>
          <a:xfrm>
            <a:off x="6096000" y="3819407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46E27F1-82E1-45C8-BC85-DE4B64E0D85E}"/>
              </a:ext>
            </a:extLst>
          </p:cNvPr>
          <p:cNvSpPr txBox="1"/>
          <p:nvPr/>
        </p:nvSpPr>
        <p:spPr>
          <a:xfrm>
            <a:off x="6096000" y="4130066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C66A283-B18B-43F2-9DAF-7F7E85F83288}"/>
              </a:ext>
            </a:extLst>
          </p:cNvPr>
          <p:cNvGrpSpPr/>
          <p:nvPr/>
        </p:nvGrpSpPr>
        <p:grpSpPr>
          <a:xfrm>
            <a:off x="7219090" y="3827402"/>
            <a:ext cx="219803" cy="219803"/>
            <a:chOff x="6719610" y="4288389"/>
            <a:chExt cx="238371" cy="238371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48247C30-A17C-4095-B221-3EE650CD811A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그래픽 189" descr="닫기">
              <a:extLst>
                <a:ext uri="{FF2B5EF4-FFF2-40B4-BE49-F238E27FC236}">
                  <a16:creationId xmlns:a16="http://schemas.microsoft.com/office/drawing/2014/main" id="{0F4DB78B-058A-44AD-B2A1-3CF9599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EEB5CC0-6D29-47E4-AEB6-FA7FCB1B2544}"/>
              </a:ext>
            </a:extLst>
          </p:cNvPr>
          <p:cNvGrpSpPr/>
          <p:nvPr/>
        </p:nvGrpSpPr>
        <p:grpSpPr>
          <a:xfrm>
            <a:off x="7219090" y="4126118"/>
            <a:ext cx="219803" cy="219803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0B64A16-FA5F-4252-8962-B66814C8CB69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8F27310D-8EE3-4162-B1D4-A13F699F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5DF524C-E2D5-4B2F-A39D-3FED4C8F62CD}"/>
              </a:ext>
            </a:extLst>
          </p:cNvPr>
          <p:cNvSpPr txBox="1"/>
          <p:nvPr/>
        </p:nvSpPr>
        <p:spPr>
          <a:xfrm>
            <a:off x="4794367" y="4907052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F7DA97A-BF84-45BC-88AE-2A8AB113FAB8}"/>
              </a:ext>
            </a:extLst>
          </p:cNvPr>
          <p:cNvSpPr txBox="1"/>
          <p:nvPr/>
        </p:nvSpPr>
        <p:spPr>
          <a:xfrm>
            <a:off x="6096000" y="4907052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si558892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86B7DB3-2D1E-4BD5-AAFB-F242D7A1F5D2}"/>
              </a:ext>
            </a:extLst>
          </p:cNvPr>
          <p:cNvGrpSpPr/>
          <p:nvPr/>
        </p:nvGrpSpPr>
        <p:grpSpPr>
          <a:xfrm>
            <a:off x="7219090" y="4915047"/>
            <a:ext cx="219803" cy="219803"/>
            <a:chOff x="6719610" y="4288389"/>
            <a:chExt cx="238371" cy="238371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D13D3586-8143-4EE9-85F1-20CB45A60D53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" name="그래픽 203" descr="닫기">
              <a:extLst>
                <a:ext uri="{FF2B5EF4-FFF2-40B4-BE49-F238E27FC236}">
                  <a16:creationId xmlns:a16="http://schemas.microsoft.com/office/drawing/2014/main" id="{FE6206EC-CAAC-4ED4-B478-4FBCF046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pic>
        <p:nvPicPr>
          <p:cNvPr id="205" name="그래픽 204" descr="커서">
            <a:extLst>
              <a:ext uri="{FF2B5EF4-FFF2-40B4-BE49-F238E27FC236}">
                <a16:creationId xmlns:a16="http://schemas.microsoft.com/office/drawing/2014/main" id="{F752B7F6-63B6-4BE9-9A3B-C9E6C7E6BE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56951" y="5773064"/>
            <a:ext cx="610369" cy="61036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372D36F7-A7CE-459E-8124-328D4F6F8219}"/>
              </a:ext>
            </a:extLst>
          </p:cNvPr>
          <p:cNvSpPr txBox="1"/>
          <p:nvPr/>
        </p:nvSpPr>
        <p:spPr>
          <a:xfrm>
            <a:off x="6486500" y="5752611"/>
            <a:ext cx="1426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20.05.24 am 9:00</a:t>
            </a:r>
            <a:endParaRPr lang="ko-KR" altLang="en-US" sz="11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D0834BC-6CB2-4F6D-B4F6-8E05CC92DA14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B89ECE5-A822-4970-AF8D-E1968FBE4FC6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4EAB54-7BFE-4B0A-AB17-8F574899D85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8DDE8A1-23CC-41AC-9E9E-A86EEA5BC2EB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8D1E810-A359-4E46-94A2-9C7311CDCF15}"/>
              </a:ext>
            </a:extLst>
          </p:cNvPr>
          <p:cNvSpPr/>
          <p:nvPr/>
        </p:nvSpPr>
        <p:spPr>
          <a:xfrm>
            <a:off x="6394963" y="5514285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9AA5145-BE7D-4A70-8309-4DFEE0784163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정보가 선택된 경우 확인을 위해 선택된 날짜 정보가 나타나는 정보란</a:t>
            </a:r>
          </a:p>
        </p:txBody>
      </p:sp>
    </p:spTree>
    <p:extLst>
      <p:ext uri="{BB962C8B-B14F-4D97-AF65-F5344CB8AC3E}">
        <p14:creationId xmlns:p14="http://schemas.microsoft.com/office/powerpoint/2010/main" val="24705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 descr="테이블이(가) 표시된 사진&#10;&#10;자동 생성된 설명">
            <a:extLst>
              <a:ext uri="{FF2B5EF4-FFF2-40B4-BE49-F238E27FC236}">
                <a16:creationId xmlns:a16="http://schemas.microsoft.com/office/drawing/2014/main" id="{D7D4D944-7F6A-415C-B071-C07EC4EC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4438852" y="4116071"/>
            <a:ext cx="361557" cy="239555"/>
          </a:xfrm>
          <a:prstGeom prst="rect">
            <a:avLst/>
          </a:prstGeom>
        </p:spPr>
      </p:pic>
      <p:pic>
        <p:nvPicPr>
          <p:cNvPr id="142" name="그림 141" descr="그리기이(가) 표시된 사진&#10;&#10;자동 생성된 설명">
            <a:extLst>
              <a:ext uri="{FF2B5EF4-FFF2-40B4-BE49-F238E27FC236}">
                <a16:creationId xmlns:a16="http://schemas.microsoft.com/office/drawing/2014/main" id="{8943C441-101E-49D9-A452-5C059EAF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61" y="3849942"/>
            <a:ext cx="199168" cy="199168"/>
          </a:xfrm>
          <a:prstGeom prst="rect">
            <a:avLst/>
          </a:prstGeom>
        </p:spPr>
      </p:pic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2821835F-FB1E-42EE-8940-EDA8A9B2979A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2227450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Spring Cloud : CI/CD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문제 선택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시험문제를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시험 문제 목록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1E9BDE-C849-4598-9C2F-53DDAFB461C7}"/>
              </a:ext>
            </a:extLst>
          </p:cNvPr>
          <p:cNvSpPr txBox="1"/>
          <p:nvPr/>
        </p:nvSpPr>
        <p:spPr>
          <a:xfrm>
            <a:off x="1790657" y="441981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 선택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5352703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날짜 선택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0CD8C67-69F3-463A-B32F-B9A2C8A9CC11}"/>
              </a:ext>
            </a:extLst>
          </p:cNvPr>
          <p:cNvSpPr/>
          <p:nvPr/>
        </p:nvSpPr>
        <p:spPr>
          <a:xfrm>
            <a:off x="4481498" y="4411623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5BE197E-1134-48D0-A728-11A983E1E27B}"/>
              </a:ext>
            </a:extLst>
          </p:cNvPr>
          <p:cNvSpPr/>
          <p:nvPr/>
        </p:nvSpPr>
        <p:spPr>
          <a:xfrm>
            <a:off x="4558118" y="4463230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E4FE89-8D5F-40D2-AAC6-E1FFD91756E7}"/>
              </a:ext>
            </a:extLst>
          </p:cNvPr>
          <p:cNvSpPr txBox="1"/>
          <p:nvPr/>
        </p:nvSpPr>
        <p:spPr>
          <a:xfrm>
            <a:off x="4491078" y="4424365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출제 대상을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F96CE6E-61F1-4033-A6EF-AAD86494B08C}"/>
              </a:ext>
            </a:extLst>
          </p:cNvPr>
          <p:cNvSpPr/>
          <p:nvPr/>
        </p:nvSpPr>
        <p:spPr>
          <a:xfrm>
            <a:off x="7045747" y="440520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AD13E33-81C6-40C5-98BC-6EBE2D87247E}"/>
              </a:ext>
            </a:extLst>
          </p:cNvPr>
          <p:cNvSpPr/>
          <p:nvPr/>
        </p:nvSpPr>
        <p:spPr>
          <a:xfrm>
            <a:off x="7089103" y="446035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3D9E28-A419-4A28-901B-9A84B7EDF88A}"/>
              </a:ext>
            </a:extLst>
          </p:cNvPr>
          <p:cNvSpPr txBox="1"/>
          <p:nvPr/>
        </p:nvSpPr>
        <p:spPr>
          <a:xfrm>
            <a:off x="7063457" y="4421783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840A723-27A2-412A-B5D5-A556D32FDDF3}"/>
              </a:ext>
            </a:extLst>
          </p:cNvPr>
          <p:cNvSpPr/>
          <p:nvPr/>
        </p:nvSpPr>
        <p:spPr>
          <a:xfrm>
            <a:off x="6748214" y="4413710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2E56D463-77FE-4C0B-BE80-C8E9B6B2951A}"/>
              </a:ext>
            </a:extLst>
          </p:cNvPr>
          <p:cNvSpPr/>
          <p:nvPr/>
        </p:nvSpPr>
        <p:spPr>
          <a:xfrm flipV="1">
            <a:off x="6804571" y="4514144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E2878C-39A8-4B24-BA2E-2231368B995A}"/>
              </a:ext>
            </a:extLst>
          </p:cNvPr>
          <p:cNvSpPr txBox="1"/>
          <p:nvPr/>
        </p:nvSpPr>
        <p:spPr>
          <a:xfrm>
            <a:off x="2010513" y="4885881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출제 대상 목록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744940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6075169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788019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6137177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758385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2020.05.24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5795958"/>
            <a:ext cx="197746" cy="197746"/>
          </a:xfrm>
          <a:prstGeom prst="rect">
            <a:avLst/>
          </a:prstGeom>
        </p:spPr>
      </p:pic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0188" y="6145026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6137177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6145026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782335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75261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AM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9:00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3666" y="5790184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5814261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21065" y="6191339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79018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6153754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5827676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180" y="6196676"/>
            <a:ext cx="122761" cy="122761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89CF325-F6E4-4EF4-A27E-432436B4780F}"/>
              </a:ext>
            </a:extLst>
          </p:cNvPr>
          <p:cNvSpPr txBox="1"/>
          <p:nvPr/>
        </p:nvSpPr>
        <p:spPr>
          <a:xfrm>
            <a:off x="4794367" y="3819407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Authorization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100893-1973-4771-A632-E52F952E2FAC}"/>
              </a:ext>
            </a:extLst>
          </p:cNvPr>
          <p:cNvSpPr txBox="1"/>
          <p:nvPr/>
        </p:nvSpPr>
        <p:spPr>
          <a:xfrm>
            <a:off x="4794367" y="4125480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BD0EB8-3A65-4DBE-87EC-4CD6461FE9B7}"/>
              </a:ext>
            </a:extLst>
          </p:cNvPr>
          <p:cNvSpPr txBox="1"/>
          <p:nvPr/>
        </p:nvSpPr>
        <p:spPr>
          <a:xfrm>
            <a:off x="6096000" y="3819407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sb031811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46E27F1-82E1-45C8-BC85-DE4B64E0D85E}"/>
              </a:ext>
            </a:extLst>
          </p:cNvPr>
          <p:cNvSpPr txBox="1"/>
          <p:nvPr/>
        </p:nvSpPr>
        <p:spPr>
          <a:xfrm>
            <a:off x="6096000" y="4130066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sc0256421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5C66A283-B18B-43F2-9DAF-7F7E85F83288}"/>
              </a:ext>
            </a:extLst>
          </p:cNvPr>
          <p:cNvGrpSpPr/>
          <p:nvPr/>
        </p:nvGrpSpPr>
        <p:grpSpPr>
          <a:xfrm>
            <a:off x="7219090" y="3827402"/>
            <a:ext cx="219803" cy="219803"/>
            <a:chOff x="6719610" y="4288389"/>
            <a:chExt cx="238371" cy="238371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48247C30-A17C-4095-B221-3EE650CD811A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그래픽 189" descr="닫기">
              <a:extLst>
                <a:ext uri="{FF2B5EF4-FFF2-40B4-BE49-F238E27FC236}">
                  <a16:creationId xmlns:a16="http://schemas.microsoft.com/office/drawing/2014/main" id="{0F4DB78B-058A-44AD-B2A1-3CF9599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EEB5CC0-6D29-47E4-AEB6-FA7FCB1B2544}"/>
              </a:ext>
            </a:extLst>
          </p:cNvPr>
          <p:cNvGrpSpPr/>
          <p:nvPr/>
        </p:nvGrpSpPr>
        <p:grpSpPr>
          <a:xfrm>
            <a:off x="7219090" y="4126118"/>
            <a:ext cx="219803" cy="219803"/>
            <a:chOff x="6719610" y="4288389"/>
            <a:chExt cx="238371" cy="238371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30B64A16-FA5F-4252-8962-B66814C8CB69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1" name="그래픽 200" descr="닫기">
              <a:extLst>
                <a:ext uri="{FF2B5EF4-FFF2-40B4-BE49-F238E27FC236}">
                  <a16:creationId xmlns:a16="http://schemas.microsoft.com/office/drawing/2014/main" id="{8F27310D-8EE3-4162-B1D4-A13F699F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5DF524C-E2D5-4B2F-A39D-3FED4C8F62CD}"/>
              </a:ext>
            </a:extLst>
          </p:cNvPr>
          <p:cNvSpPr txBox="1"/>
          <p:nvPr/>
        </p:nvSpPr>
        <p:spPr>
          <a:xfrm>
            <a:off x="4794367" y="4907052"/>
            <a:ext cx="130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F7DA97A-BF84-45BC-88AE-2A8AB113FAB8}"/>
              </a:ext>
            </a:extLst>
          </p:cNvPr>
          <p:cNvSpPr txBox="1"/>
          <p:nvPr/>
        </p:nvSpPr>
        <p:spPr>
          <a:xfrm>
            <a:off x="6096000" y="4907052"/>
            <a:ext cx="1016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si558892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86B7DB3-2D1E-4BD5-AAFB-F242D7A1F5D2}"/>
              </a:ext>
            </a:extLst>
          </p:cNvPr>
          <p:cNvGrpSpPr/>
          <p:nvPr/>
        </p:nvGrpSpPr>
        <p:grpSpPr>
          <a:xfrm>
            <a:off x="7219090" y="4915047"/>
            <a:ext cx="219803" cy="219803"/>
            <a:chOff x="6719610" y="4288389"/>
            <a:chExt cx="238371" cy="238371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D13D3586-8143-4EE9-85F1-20CB45A60D53}"/>
                </a:ext>
              </a:extLst>
            </p:cNvPr>
            <p:cNvSpPr/>
            <p:nvPr/>
          </p:nvSpPr>
          <p:spPr>
            <a:xfrm>
              <a:off x="6719610" y="4288389"/>
              <a:ext cx="238371" cy="238371"/>
            </a:xfrm>
            <a:prstGeom prst="roundRect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" name="그래픽 203" descr="닫기">
              <a:extLst>
                <a:ext uri="{FF2B5EF4-FFF2-40B4-BE49-F238E27FC236}">
                  <a16:creationId xmlns:a16="http://schemas.microsoft.com/office/drawing/2014/main" id="{FE6206EC-CAAC-4ED4-B478-4FBCF046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37231" y="4303629"/>
              <a:ext cx="210577" cy="210577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372D36F7-A7CE-459E-8124-328D4F6F8219}"/>
              </a:ext>
            </a:extLst>
          </p:cNvPr>
          <p:cNvSpPr txBox="1"/>
          <p:nvPr/>
        </p:nvSpPr>
        <p:spPr>
          <a:xfrm>
            <a:off x="6486500" y="5752611"/>
            <a:ext cx="1426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20.05.24 am 9:00</a:t>
            </a:r>
            <a:endParaRPr lang="ko-KR" altLang="en-US" sz="11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59C6389-9E61-4FA2-98EB-34E8D1E7518B}"/>
              </a:ext>
            </a:extLst>
          </p:cNvPr>
          <p:cNvSpPr txBox="1"/>
          <p:nvPr/>
        </p:nvSpPr>
        <p:spPr>
          <a:xfrm>
            <a:off x="3165187" y="6104687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2020.05.24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1C31D6-5676-4883-81B4-1EEF17605DD3}"/>
              </a:ext>
            </a:extLst>
          </p:cNvPr>
          <p:cNvSpPr txBox="1"/>
          <p:nvPr/>
        </p:nvSpPr>
        <p:spPr>
          <a:xfrm>
            <a:off x="4800409" y="6098913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AM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11:00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03D9D61-AC0A-49A3-997D-D7103B85E425}"/>
              </a:ext>
            </a:extLst>
          </p:cNvPr>
          <p:cNvSpPr txBox="1"/>
          <p:nvPr/>
        </p:nvSpPr>
        <p:spPr>
          <a:xfrm>
            <a:off x="6486500" y="6113094"/>
            <a:ext cx="1426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20.05.24 am 11:00</a:t>
            </a:r>
            <a:endParaRPr lang="ko-KR" altLang="en-US" sz="11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BBDA0B7-40F2-4D24-B238-2DDA03779933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72FBCDC-780C-49DE-BC73-94743386527D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E07260F-3F19-4735-BF47-76FDEA464926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5DEEA54-8306-4E70-ABE8-C648E876A2DD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2E6C7C8-BE4F-4E9D-B41A-FEFDDBFB2E71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 날짜의 시간을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time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선택하는 기능</a:t>
            </a:r>
          </a:p>
        </p:txBody>
      </p:sp>
    </p:spTree>
    <p:extLst>
      <p:ext uri="{BB962C8B-B14F-4D97-AF65-F5344CB8AC3E}">
        <p14:creationId xmlns:p14="http://schemas.microsoft.com/office/powerpoint/2010/main" val="12243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http://projectBtoB.com/siginin%error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750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test@naver.com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885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***********</a:t>
            </a:r>
            <a:endParaRPr lang="ko-KR" altLang="en-US" sz="15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831BF6-51D1-4E30-A9D5-EDA5CD7101EE}"/>
              </a:ext>
            </a:extLst>
          </p:cNvPr>
          <p:cNvSpPr txBox="1"/>
          <p:nvPr/>
        </p:nvSpPr>
        <p:spPr>
          <a:xfrm>
            <a:off x="5535999" y="3695875"/>
            <a:ext cx="2032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잘못된 사용자 정보입니다</a:t>
            </a:r>
            <a:r>
              <a:rPr lang="en-US" altLang="ko-KR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1A0E8F-411B-494A-8F82-36A6E46AD541}"/>
              </a:ext>
            </a:extLst>
          </p:cNvPr>
          <p:cNvSpPr txBox="1"/>
          <p:nvPr/>
        </p:nvSpPr>
        <p:spPr>
          <a:xfrm>
            <a:off x="5535999" y="4095837"/>
            <a:ext cx="2032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잘못된 사용자 정보입니다</a:t>
            </a:r>
            <a:r>
              <a:rPr lang="en-US" altLang="ko-KR" sz="1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292A8EF-0153-4CA7-90B1-BA22F71AC3A6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785EE0-E365-4CEF-8489-026ED8784DA7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E69E1F0-3E18-4D38-AB2B-624B00FA4F00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숫 프로필">
            <a:extLst>
              <a:ext uri="{FF2B5EF4-FFF2-40B4-BE49-F238E27FC236}">
                <a16:creationId xmlns:a16="http://schemas.microsoft.com/office/drawing/2014/main" id="{2887B4CF-6EAE-4D1A-BA47-D704DE8150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16" name="그래픽 115" descr="종">
            <a:extLst>
              <a:ext uri="{FF2B5EF4-FFF2-40B4-BE49-F238E27FC236}">
                <a16:creationId xmlns:a16="http://schemas.microsoft.com/office/drawing/2014/main" id="{1A60E675-26F9-44BB-9E0A-E7D09CC483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E8A05E7-CA12-4844-9F3B-7E98E053132C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3A9A1AC-6079-41B2-9FF3-B836BE682D29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B5DB18-9E58-4F6D-B62E-5ED6C114B2E7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54DAE3-12B4-4944-99DF-E130024D1B88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4EC507-301B-49F9-89AA-5272EDF72646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E32157F-547D-4D0B-BDDE-CCBE032611ED}"/>
              </a:ext>
            </a:extLst>
          </p:cNvPr>
          <p:cNvSpPr/>
          <p:nvPr/>
        </p:nvSpPr>
        <p:spPr>
          <a:xfrm>
            <a:off x="6928964" y="3466009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772C97-6A86-4E27-9E7A-88E959C01132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정보에 오류가 있는 경우 해당 메시지가 노출되면서 에러를 발생시킨다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3" name="그래픽 102" descr="커서">
            <a:extLst>
              <a:ext uri="{FF2B5EF4-FFF2-40B4-BE49-F238E27FC236}">
                <a16:creationId xmlns:a16="http://schemas.microsoft.com/office/drawing/2014/main" id="{7509D555-D907-4FF2-A84B-7CDE9CEC74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9895" y="4675620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7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19137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887998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</a:t>
            </a:r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AF721B-E387-4461-A71F-D1CFB0B3FF5D}"/>
              </a:ext>
            </a:extLst>
          </p:cNvPr>
          <p:cNvSpPr txBox="1"/>
          <p:nvPr/>
        </p:nvSpPr>
        <p:spPr>
          <a:xfrm>
            <a:off x="1790657" y="3133260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유형 선택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89D85F1-75BD-460E-ABEF-CE5BA351B737}"/>
              </a:ext>
            </a:extLst>
          </p:cNvPr>
          <p:cNvSpPr/>
          <p:nvPr/>
        </p:nvSpPr>
        <p:spPr>
          <a:xfrm>
            <a:off x="2963028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F63F49D-07EC-4212-A893-C4CD59889368}"/>
              </a:ext>
            </a:extLst>
          </p:cNvPr>
          <p:cNvSpPr/>
          <p:nvPr/>
        </p:nvSpPr>
        <p:spPr>
          <a:xfrm>
            <a:off x="3031060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81866E-766D-4D47-BA64-602F4D1A8016}"/>
              </a:ext>
            </a:extLst>
          </p:cNvPr>
          <p:cNvSpPr txBox="1"/>
          <p:nvPr/>
        </p:nvSpPr>
        <p:spPr>
          <a:xfrm>
            <a:off x="3095904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50A0CF4F-12EB-42FB-A174-0F49A309FF2D}"/>
              </a:ext>
            </a:extLst>
          </p:cNvPr>
          <p:cNvSpPr/>
          <p:nvPr/>
        </p:nvSpPr>
        <p:spPr>
          <a:xfrm>
            <a:off x="4445436" y="5109310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06BB2BC-7A06-4FB0-BEC3-E94369983D9B}"/>
              </a:ext>
            </a:extLst>
          </p:cNvPr>
          <p:cNvSpPr/>
          <p:nvPr/>
        </p:nvSpPr>
        <p:spPr>
          <a:xfrm>
            <a:off x="4513468" y="5201346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AD706F7-614B-45B5-BEB2-DBF985D573BC}"/>
              </a:ext>
            </a:extLst>
          </p:cNvPr>
          <p:cNvSpPr txBox="1"/>
          <p:nvPr/>
        </p:nvSpPr>
        <p:spPr>
          <a:xfrm>
            <a:off x="4578312" y="5208981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취소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4F0B7-06CC-4CFF-8C15-F7049858D6C3}"/>
              </a:ext>
            </a:extLst>
          </p:cNvPr>
          <p:cNvSpPr txBox="1"/>
          <p:nvPr/>
        </p:nvSpPr>
        <p:spPr>
          <a:xfrm>
            <a:off x="4894713" y="3130749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D6424AA-EBF7-408F-B24D-643D70EA27AC}"/>
              </a:ext>
            </a:extLst>
          </p:cNvPr>
          <p:cNvSpPr/>
          <p:nvPr/>
        </p:nvSpPr>
        <p:spPr>
          <a:xfrm>
            <a:off x="4627057" y="3156587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1011AF-5115-4563-AEF9-CEAF3F205C06}"/>
              </a:ext>
            </a:extLst>
          </p:cNvPr>
          <p:cNvSpPr txBox="1"/>
          <p:nvPr/>
        </p:nvSpPr>
        <p:spPr>
          <a:xfrm>
            <a:off x="6101101" y="3130749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97A2D6E-7B5B-4B02-80FA-06E24B186695}"/>
              </a:ext>
            </a:extLst>
          </p:cNvPr>
          <p:cNvSpPr/>
          <p:nvPr/>
        </p:nvSpPr>
        <p:spPr>
          <a:xfrm>
            <a:off x="5833445" y="3156587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78B8321-E106-4DD5-A8F9-602238FB1BA9}"/>
              </a:ext>
            </a:extLst>
          </p:cNvPr>
          <p:cNvSpPr txBox="1"/>
          <p:nvPr/>
        </p:nvSpPr>
        <p:spPr>
          <a:xfrm>
            <a:off x="1790656" y="3741424"/>
            <a:ext cx="2011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정답 제공 유무 선택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3F2C13-73AD-4DF4-97A2-03E1EF2515F0}"/>
              </a:ext>
            </a:extLst>
          </p:cNvPr>
          <p:cNvSpPr txBox="1"/>
          <p:nvPr/>
        </p:nvSpPr>
        <p:spPr>
          <a:xfrm>
            <a:off x="4894713" y="3704872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제공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0547CE8-4212-43B8-9364-5885806340B9}"/>
              </a:ext>
            </a:extLst>
          </p:cNvPr>
          <p:cNvSpPr/>
          <p:nvPr/>
        </p:nvSpPr>
        <p:spPr>
          <a:xfrm>
            <a:off x="4627057" y="3730710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1B04B3-6693-4669-97D4-372CC2E82656}"/>
              </a:ext>
            </a:extLst>
          </p:cNvPr>
          <p:cNvSpPr txBox="1"/>
          <p:nvPr/>
        </p:nvSpPr>
        <p:spPr>
          <a:xfrm>
            <a:off x="6101101" y="3704872"/>
            <a:ext cx="71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제공안함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EB101A70-8DBD-4311-B574-916C79BB0B90}"/>
              </a:ext>
            </a:extLst>
          </p:cNvPr>
          <p:cNvSpPr/>
          <p:nvPr/>
        </p:nvSpPr>
        <p:spPr>
          <a:xfrm>
            <a:off x="5833445" y="3730710"/>
            <a:ext cx="215894" cy="2158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래픽 100" descr="커서">
            <a:extLst>
              <a:ext uri="{FF2B5EF4-FFF2-40B4-BE49-F238E27FC236}">
                <a16:creationId xmlns:a16="http://schemas.microsoft.com/office/drawing/2014/main" id="{A3C60CB2-FA3B-4706-B057-ADDE4D549D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5054" y="5242232"/>
            <a:ext cx="610369" cy="610369"/>
          </a:xfrm>
          <a:prstGeom prst="rect">
            <a:avLst/>
          </a:prstGeom>
        </p:spPr>
      </p:pic>
      <p:pic>
        <p:nvPicPr>
          <p:cNvPr id="6" name="그래픽 5" descr="확인 표시">
            <a:extLst>
              <a:ext uri="{FF2B5EF4-FFF2-40B4-BE49-F238E27FC236}">
                <a16:creationId xmlns:a16="http://schemas.microsoft.com/office/drawing/2014/main" id="{19333DEC-E014-4CE4-B3F7-2C4F1594F8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7437" y="3036741"/>
            <a:ext cx="323455" cy="323455"/>
          </a:xfrm>
          <a:prstGeom prst="rect">
            <a:avLst/>
          </a:prstGeom>
        </p:spPr>
      </p:pic>
      <p:pic>
        <p:nvPicPr>
          <p:cNvPr id="106" name="그래픽 105" descr="확인 표시">
            <a:extLst>
              <a:ext uri="{FF2B5EF4-FFF2-40B4-BE49-F238E27FC236}">
                <a16:creationId xmlns:a16="http://schemas.microsoft.com/office/drawing/2014/main" id="{779D2EBF-6884-41D6-B998-94336E95D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3059" y="3608075"/>
            <a:ext cx="323455" cy="323455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A38754C-A5A6-4023-8189-A2F1004117A2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BTB-tr-03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0B206D5-9D09-4025-ABD1-FFE928920E48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59BFBCA-3B50-4042-967C-FDD6FFBA45F0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}/exam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1BE842-31E3-4946-B733-F8A020E00EE6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</a:t>
            </a:r>
            <a:r>
              <a:rPr lang="en-US" altLang="ko-KR" sz="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trcode}/exam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CB6B41F-47B8-40F5-866B-71F1C33E8896}"/>
              </a:ext>
            </a:extLst>
          </p:cNvPr>
          <p:cNvSpPr/>
          <p:nvPr/>
        </p:nvSpPr>
        <p:spPr>
          <a:xfrm>
            <a:off x="2800823" y="4968557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BE2F528-F809-41EF-A1B5-D79137BB4782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관련 정보를 입력하고 추가 버튼을 눌러 해당 시험을 출제하는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9878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3557064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4953538" y="1756544"/>
            <a:ext cx="2728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시험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2390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 일정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8EA9ED-2F57-440C-92E2-5C5D212ACB4D}"/>
              </a:ext>
            </a:extLst>
          </p:cNvPr>
          <p:cNvSpPr txBox="1"/>
          <p:nvPr/>
        </p:nvSpPr>
        <p:spPr>
          <a:xfrm>
            <a:off x="1430338" y="36842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CD96D2-F011-466D-A487-BA2B7218D43C}"/>
              </a:ext>
            </a:extLst>
          </p:cNvPr>
          <p:cNvSpPr txBox="1"/>
          <p:nvPr/>
        </p:nvSpPr>
        <p:spPr>
          <a:xfrm>
            <a:off x="2978191" y="3684242"/>
            <a:ext cx="100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제목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39FF58-DC42-49E3-A35E-C94629F9FC69}"/>
              </a:ext>
            </a:extLst>
          </p:cNvPr>
          <p:cNvSpPr txBox="1"/>
          <p:nvPr/>
        </p:nvSpPr>
        <p:spPr>
          <a:xfrm>
            <a:off x="4277860" y="3693889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유형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94DAA6-BFCF-461F-8152-3DBACFCFEA77}"/>
              </a:ext>
            </a:extLst>
          </p:cNvPr>
          <p:cNvSpPr txBox="1"/>
          <p:nvPr/>
        </p:nvSpPr>
        <p:spPr>
          <a:xfrm>
            <a:off x="5238798" y="3693889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</a:t>
            </a:r>
          </a:p>
        </p:txBody>
      </p:sp>
      <p:pic>
        <p:nvPicPr>
          <p:cNvPr id="137" name="그래픽 136" descr="링크">
            <a:extLst>
              <a:ext uri="{FF2B5EF4-FFF2-40B4-BE49-F238E27FC236}">
                <a16:creationId xmlns:a16="http://schemas.microsoft.com/office/drawing/2014/main" id="{30DC200A-6EAD-4013-97AE-AB8A21692D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306230"/>
            <a:ext cx="256274" cy="256274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E91B5959-FC63-40A9-908D-53A4C04A0DFA}"/>
              </a:ext>
            </a:extLst>
          </p:cNvPr>
          <p:cNvSpPr/>
          <p:nvPr/>
        </p:nvSpPr>
        <p:spPr>
          <a:xfrm>
            <a:off x="6719610" y="4313789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래픽 159" descr="닫기">
            <a:extLst>
              <a:ext uri="{FF2B5EF4-FFF2-40B4-BE49-F238E27FC236}">
                <a16:creationId xmlns:a16="http://schemas.microsoft.com/office/drawing/2014/main" id="{22952C34-D14E-4741-BED0-AF7C733828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4329029"/>
            <a:ext cx="210577" cy="210577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1838F98-CC7D-4C86-9E1A-E114C87EDBB9}"/>
              </a:ext>
            </a:extLst>
          </p:cNvPr>
          <p:cNvSpPr txBox="1"/>
          <p:nvPr/>
        </p:nvSpPr>
        <p:spPr>
          <a:xfrm>
            <a:off x="1463413" y="4266146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127889-A187-4EDC-92E4-4249CE4990EC}"/>
              </a:ext>
            </a:extLst>
          </p:cNvPr>
          <p:cNvSpPr txBox="1"/>
          <p:nvPr/>
        </p:nvSpPr>
        <p:spPr>
          <a:xfrm>
            <a:off x="2628975" y="4323915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function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EEB1C0E-50AB-4460-8401-7C26C58B1B36}"/>
              </a:ext>
            </a:extLst>
          </p:cNvPr>
          <p:cNvSpPr txBox="1"/>
          <p:nvPr/>
        </p:nvSpPr>
        <p:spPr>
          <a:xfrm>
            <a:off x="4183590" y="4303871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6629FA-0F50-448F-A2FF-3A8933F60CC0}"/>
              </a:ext>
            </a:extLst>
          </p:cNvPr>
          <p:cNvSpPr txBox="1"/>
          <p:nvPr/>
        </p:nvSpPr>
        <p:spPr>
          <a:xfrm>
            <a:off x="1463413" y="566283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24B5CB-0E13-465D-A18C-5F13993A1904}"/>
              </a:ext>
            </a:extLst>
          </p:cNvPr>
          <p:cNvSpPr txBox="1"/>
          <p:nvPr/>
        </p:nvSpPr>
        <p:spPr>
          <a:xfrm>
            <a:off x="2628975" y="5720603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클라우드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CI/CD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67F005-0256-47C5-958F-13F2E40E527C}"/>
              </a:ext>
            </a:extLst>
          </p:cNvPr>
          <p:cNvSpPr txBox="1"/>
          <p:nvPr/>
        </p:nvSpPr>
        <p:spPr>
          <a:xfrm>
            <a:off x="4183590" y="5700559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5887998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5939165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67A2BD-7D2C-446B-BAD2-7CBAD3451F2F}"/>
              </a:ext>
            </a:extLst>
          </p:cNvPr>
          <p:cNvSpPr txBox="1"/>
          <p:nvPr/>
        </p:nvSpPr>
        <p:spPr>
          <a:xfrm>
            <a:off x="6175045" y="3697995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기타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5" name="그림 124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18AACD56-B3EC-425C-9E37-88CD250E0C0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5776579" y="4266146"/>
            <a:ext cx="222353" cy="261299"/>
          </a:xfrm>
          <a:prstGeom prst="rect">
            <a:avLst/>
          </a:prstGeom>
        </p:spPr>
      </p:pic>
      <p:pic>
        <p:nvPicPr>
          <p:cNvPr id="128" name="그림 127" descr="그리기이(가) 표시된 사진&#10;&#10;자동 생성된 설명">
            <a:extLst>
              <a:ext uri="{FF2B5EF4-FFF2-40B4-BE49-F238E27FC236}">
                <a16:creationId xmlns:a16="http://schemas.microsoft.com/office/drawing/2014/main" id="{3D8FC93F-F30B-4125-9CB0-BD3233E6B2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74" y="4332430"/>
            <a:ext cx="199168" cy="199168"/>
          </a:xfrm>
          <a:prstGeom prst="rect">
            <a:avLst/>
          </a:prstGeom>
        </p:spPr>
      </p:pic>
      <p:pic>
        <p:nvPicPr>
          <p:cNvPr id="135" name="그림 134" descr="그리기이(가) 표시된 사진&#10;&#10;자동 생성된 설명">
            <a:extLst>
              <a:ext uri="{FF2B5EF4-FFF2-40B4-BE49-F238E27FC236}">
                <a16:creationId xmlns:a16="http://schemas.microsoft.com/office/drawing/2014/main" id="{82B7453B-348B-4518-AD90-2323165250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5" y="5743614"/>
            <a:ext cx="199168" cy="199168"/>
          </a:xfrm>
          <a:prstGeom prst="rect">
            <a:avLst/>
          </a:prstGeom>
        </p:spPr>
      </p:pic>
      <p:pic>
        <p:nvPicPr>
          <p:cNvPr id="136" name="그래픽 135" descr="링크">
            <a:extLst>
              <a:ext uri="{FF2B5EF4-FFF2-40B4-BE49-F238E27FC236}">
                <a16:creationId xmlns:a16="http://schemas.microsoft.com/office/drawing/2014/main" id="{0BE30980-CC79-496E-9F83-B036693E9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4977461"/>
            <a:ext cx="256274" cy="256274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DF89831-4C35-4DA2-B065-2E7C6D263B5A}"/>
              </a:ext>
            </a:extLst>
          </p:cNvPr>
          <p:cNvSpPr/>
          <p:nvPr/>
        </p:nvSpPr>
        <p:spPr>
          <a:xfrm>
            <a:off x="6719610" y="4985020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그래픽 138" descr="닫기">
            <a:extLst>
              <a:ext uri="{FF2B5EF4-FFF2-40B4-BE49-F238E27FC236}">
                <a16:creationId xmlns:a16="http://schemas.microsoft.com/office/drawing/2014/main" id="{91445E45-42C6-4148-AC88-8D046165D3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5000260"/>
            <a:ext cx="210577" cy="210577"/>
          </a:xfrm>
          <a:prstGeom prst="rect">
            <a:avLst/>
          </a:prstGeom>
        </p:spPr>
      </p:pic>
      <p:pic>
        <p:nvPicPr>
          <p:cNvPr id="140" name="그래픽 139" descr="링크">
            <a:extLst>
              <a:ext uri="{FF2B5EF4-FFF2-40B4-BE49-F238E27FC236}">
                <a16:creationId xmlns:a16="http://schemas.microsoft.com/office/drawing/2014/main" id="{6B141830-F76D-4889-A033-2BF7DC824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3921" y="5720815"/>
            <a:ext cx="256274" cy="256274"/>
          </a:xfrm>
          <a:prstGeom prst="rect">
            <a:avLst/>
          </a:prstGeom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AF4B0F7A-6BB8-4E7F-A438-DE2C79BCA1BF}"/>
              </a:ext>
            </a:extLst>
          </p:cNvPr>
          <p:cNvSpPr/>
          <p:nvPr/>
        </p:nvSpPr>
        <p:spPr>
          <a:xfrm>
            <a:off x="6719610" y="5728374"/>
            <a:ext cx="238371" cy="238371"/>
          </a:xfrm>
          <a:prstGeom prst="roundRect">
            <a:avLst/>
          </a:prstGeom>
          <a:solidFill>
            <a:srgbClr val="C0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4" name="그래픽 143" descr="닫기">
            <a:extLst>
              <a:ext uri="{FF2B5EF4-FFF2-40B4-BE49-F238E27FC236}">
                <a16:creationId xmlns:a16="http://schemas.microsoft.com/office/drawing/2014/main" id="{CE088700-D2B9-4FA5-90BA-67006A4967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7231" y="5743614"/>
            <a:ext cx="210577" cy="210577"/>
          </a:xfrm>
          <a:prstGeom prst="rect">
            <a:avLst/>
          </a:prstGeom>
        </p:spPr>
      </p:pic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0A411A1-53D4-4FA3-9D2E-FCCE727063EA}"/>
              </a:ext>
            </a:extLst>
          </p:cNvPr>
          <p:cNvSpPr/>
          <p:nvPr/>
        </p:nvSpPr>
        <p:spPr>
          <a:xfrm>
            <a:off x="4312584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EE5E140-C7C3-4957-9F3B-6A9E57F585DB}"/>
              </a:ext>
            </a:extLst>
          </p:cNvPr>
          <p:cNvSpPr/>
          <p:nvPr/>
        </p:nvSpPr>
        <p:spPr>
          <a:xfrm>
            <a:off x="4363751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편집하기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B37925-9A58-42B1-9473-938556AAEDF4}"/>
              </a:ext>
            </a:extLst>
          </p:cNvPr>
          <p:cNvSpPr txBox="1"/>
          <p:nvPr/>
        </p:nvSpPr>
        <p:spPr>
          <a:xfrm>
            <a:off x="1914655" y="3703824"/>
            <a:ext cx="631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8F54B7-B355-482E-81B5-0FF1735C7756}"/>
              </a:ext>
            </a:extLst>
          </p:cNvPr>
          <p:cNvSpPr txBox="1"/>
          <p:nvPr/>
        </p:nvSpPr>
        <p:spPr>
          <a:xfrm>
            <a:off x="1753889" y="4302980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tsb698826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49F7FC-0D55-4A06-A471-BA2A9973C0A8}"/>
              </a:ext>
            </a:extLst>
          </p:cNvPr>
          <p:cNvSpPr txBox="1"/>
          <p:nvPr/>
        </p:nvSpPr>
        <p:spPr>
          <a:xfrm>
            <a:off x="1753889" y="5705324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tsc558629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0C3675-0E49-4B4A-BCAE-2D3F056D60D8}"/>
              </a:ext>
            </a:extLst>
          </p:cNvPr>
          <p:cNvSpPr txBox="1"/>
          <p:nvPr/>
        </p:nvSpPr>
        <p:spPr>
          <a:xfrm>
            <a:off x="1463413" y="4910637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D9CD90-4BD5-4C13-8B36-05C59D7AC4E8}"/>
              </a:ext>
            </a:extLst>
          </p:cNvPr>
          <p:cNvSpPr txBox="1"/>
          <p:nvPr/>
        </p:nvSpPr>
        <p:spPr>
          <a:xfrm>
            <a:off x="2628975" y="4968406"/>
            <a:ext cx="184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부트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security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2801885-5F0F-497D-9CAE-92AA4B4389CE}"/>
              </a:ext>
            </a:extLst>
          </p:cNvPr>
          <p:cNvSpPr txBox="1"/>
          <p:nvPr/>
        </p:nvSpPr>
        <p:spPr>
          <a:xfrm>
            <a:off x="4183590" y="4948362"/>
            <a:ext cx="110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연습문제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2" name="그림 161" descr="그리기이(가) 표시된 사진&#10;&#10;자동 생성된 설명">
            <a:extLst>
              <a:ext uri="{FF2B5EF4-FFF2-40B4-BE49-F238E27FC236}">
                <a16:creationId xmlns:a16="http://schemas.microsoft.com/office/drawing/2014/main" id="{ABC99057-ABFE-41B5-AA14-6ABBC0C975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5" y="4991417"/>
            <a:ext cx="199168" cy="199168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040C617A-DC4A-41F0-AEE0-3DA2AA98B664}"/>
              </a:ext>
            </a:extLst>
          </p:cNvPr>
          <p:cNvSpPr txBox="1"/>
          <p:nvPr/>
        </p:nvSpPr>
        <p:spPr>
          <a:xfrm>
            <a:off x="1753889" y="4953127"/>
            <a:ext cx="92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tsb785562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64" name="그림 163" descr="테이블이(가) 표시된 사진&#10;&#10;자동 생성된 설명">
            <a:extLst>
              <a:ext uri="{FF2B5EF4-FFF2-40B4-BE49-F238E27FC236}">
                <a16:creationId xmlns:a16="http://schemas.microsoft.com/office/drawing/2014/main" id="{B2F1D9BB-A9F4-4700-A20B-CBEFE8DB3FC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5" r="72503" b="19621"/>
          <a:stretch/>
        </p:blipFill>
        <p:spPr>
          <a:xfrm>
            <a:off x="5766849" y="5720603"/>
            <a:ext cx="361557" cy="239555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CDF4641-98F1-49AA-8080-B4DFE259BD11}"/>
              </a:ext>
            </a:extLst>
          </p:cNvPr>
          <p:cNvSpPr/>
          <p:nvPr/>
        </p:nvSpPr>
        <p:spPr>
          <a:xfrm>
            <a:off x="882847" y="4593546"/>
            <a:ext cx="6855984" cy="611262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일정 추가 성공</a:t>
            </a:r>
            <a:endParaRPr lang="ko-KR" altLang="en-US" sz="4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4F18E58-00EA-4FD0-B371-FDAE708ABCFE}"/>
              </a:ext>
            </a:extLst>
          </p:cNvPr>
          <p:cNvSpPr/>
          <p:nvPr/>
        </p:nvSpPr>
        <p:spPr>
          <a:xfrm>
            <a:off x="753916" y="454805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EE8595C-9788-4AEC-813A-2E1B5E50F68C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시험이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정상적으로 추가된 경우 문제 관리 페이지로 이동하면서 해당 메시지가 노출된다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0CCAC67-F184-4BAA-8682-E5BEC1C07779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37E3FA5-03F4-4988-9EA8-B79C138A8354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04B5D79-91ED-417F-93B6-C1E36B9E221C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CAE7C3F-1130-4227-90F8-11F46AFFACF8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5418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00060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379611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425646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수업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2390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학생 관리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8EA9ED-2F57-440C-92E2-5C5D212ACB4D}"/>
              </a:ext>
            </a:extLst>
          </p:cNvPr>
          <p:cNvSpPr txBox="1"/>
          <p:nvPr/>
        </p:nvSpPr>
        <p:spPr>
          <a:xfrm>
            <a:off x="1430338" y="36842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CD96D2-F011-466D-A487-BA2B7218D43C}"/>
              </a:ext>
            </a:extLst>
          </p:cNvPr>
          <p:cNvSpPr txBox="1"/>
          <p:nvPr/>
        </p:nvSpPr>
        <p:spPr>
          <a:xfrm>
            <a:off x="3233173" y="3667944"/>
            <a:ext cx="1576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명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39FF58-DC42-49E3-A35E-C94629F9FC69}"/>
              </a:ext>
            </a:extLst>
          </p:cNvPr>
          <p:cNvSpPr txBox="1"/>
          <p:nvPr/>
        </p:nvSpPr>
        <p:spPr>
          <a:xfrm>
            <a:off x="4777473" y="3656238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94DAA6-BFCF-461F-8152-3DBACFCFEA77}"/>
              </a:ext>
            </a:extLst>
          </p:cNvPr>
          <p:cNvSpPr txBox="1"/>
          <p:nvPr/>
        </p:nvSpPr>
        <p:spPr>
          <a:xfrm>
            <a:off x="5989701" y="3663342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일정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5041C88-31FF-41DE-A7BF-1176BD0D89D9}"/>
              </a:ext>
            </a:extLst>
          </p:cNvPr>
          <p:cNvSpPr txBox="1"/>
          <p:nvPr/>
        </p:nvSpPr>
        <p:spPr>
          <a:xfrm>
            <a:off x="1463413" y="42393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D7BA42-6C45-4AC2-95DD-27C7E0C8E697}"/>
              </a:ext>
            </a:extLst>
          </p:cNvPr>
          <p:cNvSpPr txBox="1"/>
          <p:nvPr/>
        </p:nvSpPr>
        <p:spPr>
          <a:xfrm>
            <a:off x="3247193" y="4297108"/>
            <a:ext cx="1646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1838F98-CC7D-4C86-9E1A-E114C87EDBB9}"/>
              </a:ext>
            </a:extLst>
          </p:cNvPr>
          <p:cNvSpPr txBox="1"/>
          <p:nvPr/>
        </p:nvSpPr>
        <p:spPr>
          <a:xfrm>
            <a:off x="1463413" y="492553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127889-A187-4EDC-92E4-4249CE4990EC}"/>
              </a:ext>
            </a:extLst>
          </p:cNvPr>
          <p:cNvSpPr txBox="1"/>
          <p:nvPr/>
        </p:nvSpPr>
        <p:spPr>
          <a:xfrm>
            <a:off x="3233172" y="4983304"/>
            <a:ext cx="157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6629FA-0F50-448F-A2FF-3A8933F60CC0}"/>
              </a:ext>
            </a:extLst>
          </p:cNvPr>
          <p:cNvSpPr txBox="1"/>
          <p:nvPr/>
        </p:nvSpPr>
        <p:spPr>
          <a:xfrm>
            <a:off x="1463413" y="5662834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24B5CB-0E13-465D-A18C-5F13993A1904}"/>
              </a:ext>
            </a:extLst>
          </p:cNvPr>
          <p:cNvSpPr txBox="1"/>
          <p:nvPr/>
        </p:nvSpPr>
        <p:spPr>
          <a:xfrm>
            <a:off x="3264696" y="5720603"/>
            <a:ext cx="1545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쿠버네티스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실전압축반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5887998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5939165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추가하기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5912E71-52CE-4EA5-9F42-6A20B94D1ED4}"/>
              </a:ext>
            </a:extLst>
          </p:cNvPr>
          <p:cNvSpPr/>
          <p:nvPr/>
        </p:nvSpPr>
        <p:spPr>
          <a:xfrm>
            <a:off x="4320731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5F62552-453A-47E7-91B9-AF7AEABE0764}"/>
              </a:ext>
            </a:extLst>
          </p:cNvPr>
          <p:cNvSpPr/>
          <p:nvPr/>
        </p:nvSpPr>
        <p:spPr>
          <a:xfrm>
            <a:off x="4371898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편집하기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2D0430-CCB7-4090-9C48-F928D9A065CF}"/>
              </a:ext>
            </a:extLst>
          </p:cNvPr>
          <p:cNvSpPr txBox="1"/>
          <p:nvPr/>
        </p:nvSpPr>
        <p:spPr>
          <a:xfrm>
            <a:off x="2095402" y="3667944"/>
            <a:ext cx="100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9655D30-BF93-4055-9558-962DD42B6039}"/>
              </a:ext>
            </a:extLst>
          </p:cNvPr>
          <p:cNvSpPr txBox="1"/>
          <p:nvPr/>
        </p:nvSpPr>
        <p:spPr>
          <a:xfrm>
            <a:off x="1999156" y="4297108"/>
            <a:ext cx="712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si558892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4B200D-D213-4814-B5C1-1EB6BDC8CAA3}"/>
              </a:ext>
            </a:extLst>
          </p:cNvPr>
          <p:cNvSpPr txBox="1"/>
          <p:nvPr/>
        </p:nvSpPr>
        <p:spPr>
          <a:xfrm>
            <a:off x="1999156" y="4989042"/>
            <a:ext cx="712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jt784595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B17EC1D-732E-4119-8482-A1E9B022E23D}"/>
              </a:ext>
            </a:extLst>
          </p:cNvPr>
          <p:cNvSpPr txBox="1"/>
          <p:nvPr/>
        </p:nvSpPr>
        <p:spPr>
          <a:xfrm>
            <a:off x="1999156" y="5720602"/>
            <a:ext cx="79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ka968512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26B144-0246-45B3-A634-D32882826ADD}"/>
              </a:ext>
            </a:extLst>
          </p:cNvPr>
          <p:cNvSpPr txBox="1"/>
          <p:nvPr/>
        </p:nvSpPr>
        <p:spPr>
          <a:xfrm>
            <a:off x="5089453" y="4292657"/>
            <a:ext cx="495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F235705-EFB0-4ABA-82B6-3AC602501BF7}"/>
              </a:ext>
            </a:extLst>
          </p:cNvPr>
          <p:cNvSpPr txBox="1"/>
          <p:nvPr/>
        </p:nvSpPr>
        <p:spPr>
          <a:xfrm>
            <a:off x="5089443" y="4997291"/>
            <a:ext cx="43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6DF65AD-B957-4912-BD3D-28A16F980868}"/>
              </a:ext>
            </a:extLst>
          </p:cNvPr>
          <p:cNvSpPr txBox="1"/>
          <p:nvPr/>
        </p:nvSpPr>
        <p:spPr>
          <a:xfrm>
            <a:off x="5110506" y="5720603"/>
            <a:ext cx="37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24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183D43-2766-4FF0-B624-5B806E7790E3}"/>
              </a:ext>
            </a:extLst>
          </p:cNvPr>
          <p:cNvSpPr txBox="1"/>
          <p:nvPr/>
        </p:nvSpPr>
        <p:spPr>
          <a:xfrm>
            <a:off x="5846327" y="4210076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20.03.10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7D5EE33-C893-4406-9B13-719724CA8378}"/>
              </a:ext>
            </a:extLst>
          </p:cNvPr>
          <p:cNvSpPr txBox="1"/>
          <p:nvPr/>
        </p:nvSpPr>
        <p:spPr>
          <a:xfrm>
            <a:off x="6668055" y="4203843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20.06.10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1FFAC75-651F-41B4-A875-12614AEE8CD7}"/>
              </a:ext>
            </a:extLst>
          </p:cNvPr>
          <p:cNvSpPr/>
          <p:nvPr/>
        </p:nvSpPr>
        <p:spPr>
          <a:xfrm>
            <a:off x="6036971" y="4374194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58621020-2402-45E8-BD9F-0B3286E784F3}"/>
              </a:ext>
            </a:extLst>
          </p:cNvPr>
          <p:cNvSpPr/>
          <p:nvPr/>
        </p:nvSpPr>
        <p:spPr>
          <a:xfrm>
            <a:off x="6048630" y="4384504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0B32605-9D9F-4C91-908E-BF7644660366}"/>
              </a:ext>
            </a:extLst>
          </p:cNvPr>
          <p:cNvSpPr/>
          <p:nvPr/>
        </p:nvSpPr>
        <p:spPr>
          <a:xfrm>
            <a:off x="6049011" y="4386092"/>
            <a:ext cx="796220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AC323CC-0EFD-449C-8649-EA43E980C2E6}"/>
              </a:ext>
            </a:extLst>
          </p:cNvPr>
          <p:cNvSpPr txBox="1"/>
          <p:nvPr/>
        </p:nvSpPr>
        <p:spPr>
          <a:xfrm>
            <a:off x="6687615" y="4370305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86%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269AE31-D1AA-4499-AEC1-ADC7F33F1767}"/>
              </a:ext>
            </a:extLst>
          </p:cNvPr>
          <p:cNvSpPr txBox="1"/>
          <p:nvPr/>
        </p:nvSpPr>
        <p:spPr>
          <a:xfrm>
            <a:off x="5846327" y="5596673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20.05.20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C630D93-A72B-4D4F-9C99-C1B20D6DDBED}"/>
              </a:ext>
            </a:extLst>
          </p:cNvPr>
          <p:cNvSpPr txBox="1"/>
          <p:nvPr/>
        </p:nvSpPr>
        <p:spPr>
          <a:xfrm>
            <a:off x="6668055" y="5590440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20.08.20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72A6A03-429F-4701-AA25-15F77685B2B6}"/>
              </a:ext>
            </a:extLst>
          </p:cNvPr>
          <p:cNvSpPr/>
          <p:nvPr/>
        </p:nvSpPr>
        <p:spPr>
          <a:xfrm>
            <a:off x="6036971" y="5760791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D930B319-4384-4617-B501-7F447231EE5D}"/>
              </a:ext>
            </a:extLst>
          </p:cNvPr>
          <p:cNvSpPr/>
          <p:nvPr/>
        </p:nvSpPr>
        <p:spPr>
          <a:xfrm>
            <a:off x="6048630" y="5771101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3285ED03-07E5-42FF-B2C4-68B4FAB00A25}"/>
              </a:ext>
            </a:extLst>
          </p:cNvPr>
          <p:cNvSpPr/>
          <p:nvPr/>
        </p:nvSpPr>
        <p:spPr>
          <a:xfrm>
            <a:off x="6049012" y="5772689"/>
            <a:ext cx="168994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8236F66-C924-4BEB-B7AA-97EAB3F0D5EC}"/>
              </a:ext>
            </a:extLst>
          </p:cNvPr>
          <p:cNvSpPr txBox="1"/>
          <p:nvPr/>
        </p:nvSpPr>
        <p:spPr>
          <a:xfrm>
            <a:off x="6134280" y="5756902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24%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A34201-4A5A-4596-BC03-C909A0E71C2F}"/>
              </a:ext>
            </a:extLst>
          </p:cNvPr>
          <p:cNvSpPr txBox="1"/>
          <p:nvPr/>
        </p:nvSpPr>
        <p:spPr>
          <a:xfrm>
            <a:off x="5846327" y="4895437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20.04.01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26DC7EB-E6AA-473C-96AE-1E8559B4ECEE}"/>
              </a:ext>
            </a:extLst>
          </p:cNvPr>
          <p:cNvSpPr txBox="1"/>
          <p:nvPr/>
        </p:nvSpPr>
        <p:spPr>
          <a:xfrm>
            <a:off x="6668055" y="4889204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20.08.01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31E6B65-158A-425C-85BA-7FC28B806AA0}"/>
              </a:ext>
            </a:extLst>
          </p:cNvPr>
          <p:cNvSpPr/>
          <p:nvPr/>
        </p:nvSpPr>
        <p:spPr>
          <a:xfrm>
            <a:off x="6036971" y="5059555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16C3C71-11CA-43CF-AB56-A432FCAC5212}"/>
              </a:ext>
            </a:extLst>
          </p:cNvPr>
          <p:cNvSpPr/>
          <p:nvPr/>
        </p:nvSpPr>
        <p:spPr>
          <a:xfrm>
            <a:off x="6048630" y="5069865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16FE4AB5-AB4F-43DF-B1C8-E96A79A59FB3}"/>
              </a:ext>
            </a:extLst>
          </p:cNvPr>
          <p:cNvSpPr/>
          <p:nvPr/>
        </p:nvSpPr>
        <p:spPr>
          <a:xfrm>
            <a:off x="6049010" y="5071453"/>
            <a:ext cx="516267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1A4A2A-8F2C-4C3F-810E-28A2E3167C16}"/>
              </a:ext>
            </a:extLst>
          </p:cNvPr>
          <p:cNvSpPr txBox="1"/>
          <p:nvPr/>
        </p:nvSpPr>
        <p:spPr>
          <a:xfrm>
            <a:off x="6476296" y="5055666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50%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28" name="그래픽 127" descr="커서">
            <a:extLst>
              <a:ext uri="{FF2B5EF4-FFF2-40B4-BE49-F238E27FC236}">
                <a16:creationId xmlns:a16="http://schemas.microsoft.com/office/drawing/2014/main" id="{CF940905-D948-4841-9854-0A6043738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5851" y="3146967"/>
            <a:ext cx="610369" cy="610369"/>
          </a:xfrm>
          <a:prstGeom prst="rect">
            <a:avLst/>
          </a:prstGeom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B16EC2A7-539D-4C00-93E1-1665A1656E9B}"/>
              </a:ext>
            </a:extLst>
          </p:cNvPr>
          <p:cNvSpPr/>
          <p:nvPr/>
        </p:nvSpPr>
        <p:spPr>
          <a:xfrm>
            <a:off x="5767488" y="3019814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D06083-074B-43B1-A686-E35CAA831C68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클래스를 관리하는 페이지로 이동하는 기능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52C40F7-CAA0-454B-A3E0-8544D1110223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9479EB8-6AF0-4AB8-AABB-D0608308659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49E243D-1E0D-4C4F-BB25-5342FFC52F7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586181-DB12-4E8E-BB2F-5F7708892F9F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0031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42363807-EFC2-48A3-B051-8FCD244345A1}"/>
              </a:ext>
            </a:extLst>
          </p:cNvPr>
          <p:cNvSpPr/>
          <p:nvPr/>
        </p:nvSpPr>
        <p:spPr>
          <a:xfrm>
            <a:off x="894241" y="2383683"/>
            <a:ext cx="6855984" cy="1621898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1" name="자유형: 도형 220">
            <a:extLst>
              <a:ext uri="{FF2B5EF4-FFF2-40B4-BE49-F238E27FC236}">
                <a16:creationId xmlns:a16="http://schemas.microsoft.com/office/drawing/2014/main" id="{DC0E0149-C0DC-4312-B531-02F0396E3D98}"/>
              </a:ext>
            </a:extLst>
          </p:cNvPr>
          <p:cNvSpPr/>
          <p:nvPr/>
        </p:nvSpPr>
        <p:spPr>
          <a:xfrm flipV="1">
            <a:off x="892752" y="4005580"/>
            <a:ext cx="6855984" cy="252721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rgbClr val="76717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수업명을 입력해주세요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추가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학생 목록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4657151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과정 진행 날짜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049388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5379617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092467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5441625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062833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>
                <a:solidFill>
                  <a:srgbClr val="76717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5100406"/>
            <a:ext cx="197746" cy="197746"/>
          </a:xfrm>
          <a:prstGeom prst="rect">
            <a:avLst/>
          </a:prstGeom>
        </p:spPr>
      </p:pic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5449474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5441625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5449474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086783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057059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rgbClr val="76717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rgbClr val="76717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5094632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09463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545820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5118709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5495787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09463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545820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5132124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5501124"/>
            <a:ext cx="122761" cy="12276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659C6389-9E61-4FA2-98EB-34E8D1E7518B}"/>
              </a:ext>
            </a:extLst>
          </p:cNvPr>
          <p:cNvSpPr txBox="1"/>
          <p:nvPr/>
        </p:nvSpPr>
        <p:spPr>
          <a:xfrm>
            <a:off x="3165187" y="5409135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rgbClr val="76717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선택</a:t>
            </a:r>
            <a:endParaRPr lang="ko-KR" altLang="en-US" sz="1100" i="1" dirty="0">
              <a:solidFill>
                <a:srgbClr val="76717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1C31D6-5676-4883-81B4-1EEF17605DD3}"/>
              </a:ext>
            </a:extLst>
          </p:cNvPr>
          <p:cNvSpPr txBox="1"/>
          <p:nvPr/>
        </p:nvSpPr>
        <p:spPr>
          <a:xfrm>
            <a:off x="4800409" y="540336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>
                <a:solidFill>
                  <a:srgbClr val="76717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 선택</a:t>
            </a:r>
            <a:endParaRPr lang="ko-KR" altLang="en-US" sz="1100" i="1" dirty="0">
              <a:solidFill>
                <a:srgbClr val="76717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6C1F09-BE75-4A3E-ABE0-8B54A89F9D91}"/>
              </a:ext>
            </a:extLst>
          </p:cNvPr>
          <p:cNvSpPr txBox="1"/>
          <p:nvPr/>
        </p:nvSpPr>
        <p:spPr>
          <a:xfrm>
            <a:off x="5425646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수업 관리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F603989-DACC-495C-8744-12BE9B308412}"/>
              </a:ext>
            </a:extLst>
          </p:cNvPr>
          <p:cNvSpPr txBox="1"/>
          <p:nvPr/>
        </p:nvSpPr>
        <p:spPr>
          <a:xfrm>
            <a:off x="2010513" y="4238455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인원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83C89C8-C4FA-4CA7-9C2D-2D5878EDBD23}"/>
              </a:ext>
            </a:extLst>
          </p:cNvPr>
          <p:cNvSpPr txBox="1"/>
          <p:nvPr/>
        </p:nvSpPr>
        <p:spPr>
          <a:xfrm>
            <a:off x="7126470" y="4238455"/>
            <a:ext cx="667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829A99CF-685B-4085-8555-29657EA6E129}"/>
              </a:ext>
            </a:extLst>
          </p:cNvPr>
          <p:cNvSpPr/>
          <p:nvPr/>
        </p:nvSpPr>
        <p:spPr>
          <a:xfrm>
            <a:off x="3380125" y="5941366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2B57AB41-14A3-4E0B-9FC1-13C2EA9D4225}"/>
              </a:ext>
            </a:extLst>
          </p:cNvPr>
          <p:cNvSpPr/>
          <p:nvPr/>
        </p:nvSpPr>
        <p:spPr>
          <a:xfrm>
            <a:off x="3448157" y="6033402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F4E7B21-40AC-44EA-B710-5628314FD1BC}"/>
              </a:ext>
            </a:extLst>
          </p:cNvPr>
          <p:cNvSpPr txBox="1"/>
          <p:nvPr/>
        </p:nvSpPr>
        <p:spPr>
          <a:xfrm>
            <a:off x="3513001" y="6041037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645435B1-380B-435D-A668-8A615E89CFB7}"/>
              </a:ext>
            </a:extLst>
          </p:cNvPr>
          <p:cNvSpPr/>
          <p:nvPr/>
        </p:nvSpPr>
        <p:spPr>
          <a:xfrm>
            <a:off x="4862533" y="5941366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5221058A-A34B-4031-A2E0-E6DF15659AD2}"/>
              </a:ext>
            </a:extLst>
          </p:cNvPr>
          <p:cNvSpPr/>
          <p:nvPr/>
        </p:nvSpPr>
        <p:spPr>
          <a:xfrm>
            <a:off x="4930565" y="6033402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4302928-62CA-471F-8A25-FE4A2A1904DA}"/>
              </a:ext>
            </a:extLst>
          </p:cNvPr>
          <p:cNvSpPr txBox="1"/>
          <p:nvPr/>
        </p:nvSpPr>
        <p:spPr>
          <a:xfrm>
            <a:off x="4995409" y="6041037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취소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125A744-4939-4E21-9C1E-ADCFC1836A97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BTB-tr-04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53B81BD-5AAE-4F4E-B7C8-803F0F25AD46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trclass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5CBA84A-B933-4787-8668-605967DB383E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}/class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1238ECE-6F3A-45B3-A6C7-A8F57D63A244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http://projectBtoB.com/tr/${trcode}/class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F6248ED-C5A0-4685-B360-70D79A298114}"/>
              </a:ext>
            </a:extLst>
          </p:cNvPr>
          <p:cNvSpPr/>
          <p:nvPr/>
        </p:nvSpPr>
        <p:spPr>
          <a:xfrm>
            <a:off x="1657216" y="2864155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C31F9A8-7A01-4E88-AA98-851EE96DE331}"/>
              </a:ext>
            </a:extLst>
          </p:cNvPr>
          <p:cNvSpPr txBox="1"/>
          <p:nvPr/>
        </p:nvSpPr>
        <p:spPr>
          <a:xfrm>
            <a:off x="9162497" y="867696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명을 입력하는 정보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AA9ABDA-8EDE-40FB-9BA9-BD8DE745F7E6}"/>
              </a:ext>
            </a:extLst>
          </p:cNvPr>
          <p:cNvSpPr/>
          <p:nvPr/>
        </p:nvSpPr>
        <p:spPr>
          <a:xfrm>
            <a:off x="1657216" y="3250637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34F53B8-9C26-4FDB-A276-D83A1EAD9EF5}"/>
              </a:ext>
            </a:extLst>
          </p:cNvPr>
          <p:cNvSpPr/>
          <p:nvPr/>
        </p:nvSpPr>
        <p:spPr>
          <a:xfrm>
            <a:off x="1657216" y="4566201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A405BAC-862A-48A3-ADD4-3CCF624E56A7}"/>
              </a:ext>
            </a:extLst>
          </p:cNvPr>
          <p:cNvSpPr txBox="1"/>
          <p:nvPr/>
        </p:nvSpPr>
        <p:spPr>
          <a:xfrm>
            <a:off x="8904565" y="12876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4106BC6-DFF7-4919-B590-74F9753DBE01}"/>
              </a:ext>
            </a:extLst>
          </p:cNvPr>
          <p:cNvSpPr txBox="1"/>
          <p:nvPr/>
        </p:nvSpPr>
        <p:spPr>
          <a:xfrm>
            <a:off x="9162497" y="12540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추가하여  해당 클래스에 등록할 수 있는 정보 란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165B7E8-5467-4C26-8EDB-1C7B71F965E8}"/>
              </a:ext>
            </a:extLst>
          </p:cNvPr>
          <p:cNvSpPr txBox="1"/>
          <p:nvPr/>
        </p:nvSpPr>
        <p:spPr>
          <a:xfrm>
            <a:off x="8904565" y="1720628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2401C8A-312E-4D50-B423-BE9D17478FBC}"/>
              </a:ext>
            </a:extLst>
          </p:cNvPr>
          <p:cNvSpPr txBox="1"/>
          <p:nvPr/>
        </p:nvSpPr>
        <p:spPr>
          <a:xfrm>
            <a:off x="9162497" y="1687054"/>
            <a:ext cx="2956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클래스가 진행되는 날짜를 선택할 수 </a:t>
            </a:r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있는 정보 란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6438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42363807-EFC2-48A3-B051-8FCD244345A1}"/>
              </a:ext>
            </a:extLst>
          </p:cNvPr>
          <p:cNvSpPr/>
          <p:nvPr/>
        </p:nvSpPr>
        <p:spPr>
          <a:xfrm>
            <a:off x="894241" y="2383683"/>
            <a:ext cx="6855984" cy="1621898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1" name="자유형: 도형 220">
            <a:extLst>
              <a:ext uri="{FF2B5EF4-FFF2-40B4-BE49-F238E27FC236}">
                <a16:creationId xmlns:a16="http://schemas.microsoft.com/office/drawing/2014/main" id="{DC0E0149-C0DC-4312-B531-02F0396E3D98}"/>
              </a:ext>
            </a:extLst>
          </p:cNvPr>
          <p:cNvSpPr/>
          <p:nvPr/>
        </p:nvSpPr>
        <p:spPr>
          <a:xfrm flipV="1">
            <a:off x="892752" y="4005580"/>
            <a:ext cx="6855984" cy="2527217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5DC9-C6B0-42C4-865B-D38B48A03A7B}"/>
              </a:ext>
            </a:extLst>
          </p:cNvPr>
          <p:cNvSpPr txBox="1"/>
          <p:nvPr/>
        </p:nvSpPr>
        <p:spPr>
          <a:xfrm>
            <a:off x="1790657" y="2972636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C9BC1-CEB5-4E2C-A35C-843A87EC8F00}"/>
              </a:ext>
            </a:extLst>
          </p:cNvPr>
          <p:cNvSpPr/>
          <p:nvPr/>
        </p:nvSpPr>
        <p:spPr>
          <a:xfrm>
            <a:off x="4487072" y="2972636"/>
            <a:ext cx="2860040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EF07951-7084-4A37-B0E4-17CF6D749D95}"/>
              </a:ext>
            </a:extLst>
          </p:cNvPr>
          <p:cNvSpPr/>
          <p:nvPr/>
        </p:nvSpPr>
        <p:spPr>
          <a:xfrm>
            <a:off x="4576807" y="3036654"/>
            <a:ext cx="26805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B598DA-D9FB-460D-9206-7B2610D8915B}"/>
              </a:ext>
            </a:extLst>
          </p:cNvPr>
          <p:cNvSpPr txBox="1"/>
          <p:nvPr/>
        </p:nvSpPr>
        <p:spPr>
          <a:xfrm>
            <a:off x="4545934" y="2986884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프론트엔드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리액트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97D9B3-F4A1-4DD0-9DB6-8A9F261E9315}"/>
              </a:ext>
            </a:extLst>
          </p:cNvPr>
          <p:cNvSpPr txBox="1"/>
          <p:nvPr/>
        </p:nvSpPr>
        <p:spPr>
          <a:xfrm>
            <a:off x="1774504" y="3363635"/>
            <a:ext cx="180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추가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BD7D71B-42E0-402C-8293-B2DDFC25768A}"/>
              </a:ext>
            </a:extLst>
          </p:cNvPr>
          <p:cNvSpPr/>
          <p:nvPr/>
        </p:nvSpPr>
        <p:spPr>
          <a:xfrm>
            <a:off x="4481498" y="3359725"/>
            <a:ext cx="2229258" cy="319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84124D4-8E9E-47A2-B98C-04B933E589F3}"/>
              </a:ext>
            </a:extLst>
          </p:cNvPr>
          <p:cNvSpPr/>
          <p:nvPr/>
        </p:nvSpPr>
        <p:spPr>
          <a:xfrm>
            <a:off x="4558118" y="3411332"/>
            <a:ext cx="2089370" cy="191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ACAE97-5568-440A-B0BC-A81F621E3269}"/>
              </a:ext>
            </a:extLst>
          </p:cNvPr>
          <p:cNvSpPr txBox="1"/>
          <p:nvPr/>
        </p:nvSpPr>
        <p:spPr>
          <a:xfrm>
            <a:off x="4491078" y="3372467"/>
            <a:ext cx="215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선택해 주세요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---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ABD8168D-6975-472B-A565-4828265F1DA6}"/>
              </a:ext>
            </a:extLst>
          </p:cNvPr>
          <p:cNvSpPr/>
          <p:nvPr/>
        </p:nvSpPr>
        <p:spPr>
          <a:xfrm>
            <a:off x="7045747" y="3353309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879E277-38C9-4902-892D-03FAAB403BD3}"/>
              </a:ext>
            </a:extLst>
          </p:cNvPr>
          <p:cNvSpPr/>
          <p:nvPr/>
        </p:nvSpPr>
        <p:spPr>
          <a:xfrm>
            <a:off x="7089103" y="3408453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8FAA09-2CEF-485A-BBE7-BC73904DD957}"/>
              </a:ext>
            </a:extLst>
          </p:cNvPr>
          <p:cNvSpPr txBox="1"/>
          <p:nvPr/>
        </p:nvSpPr>
        <p:spPr>
          <a:xfrm>
            <a:off x="7063457" y="3369885"/>
            <a:ext cx="45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E6C416-062A-41C2-892A-57CF1E8C357D}"/>
              </a:ext>
            </a:extLst>
          </p:cNvPr>
          <p:cNvSpPr txBox="1"/>
          <p:nvPr/>
        </p:nvSpPr>
        <p:spPr>
          <a:xfrm>
            <a:off x="2010513" y="3827402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추가한 학생 목록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87EBD-034C-451A-A165-D03BA2B848B7}"/>
              </a:ext>
            </a:extLst>
          </p:cNvPr>
          <p:cNvSpPr txBox="1"/>
          <p:nvPr/>
        </p:nvSpPr>
        <p:spPr>
          <a:xfrm>
            <a:off x="1790656" y="4657151"/>
            <a:ext cx="214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과정 진행 날짜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4185D51-0779-4300-B44F-50CBF0FEC6EE}"/>
              </a:ext>
            </a:extLst>
          </p:cNvPr>
          <p:cNvSpPr/>
          <p:nvPr/>
        </p:nvSpPr>
        <p:spPr>
          <a:xfrm>
            <a:off x="6748214" y="3361812"/>
            <a:ext cx="284710" cy="309434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A317619C-96A6-4772-8F39-5CFC613697C6}"/>
              </a:ext>
            </a:extLst>
          </p:cNvPr>
          <p:cNvSpPr/>
          <p:nvPr/>
        </p:nvSpPr>
        <p:spPr>
          <a:xfrm flipV="1">
            <a:off x="6804571" y="3462246"/>
            <a:ext cx="180822" cy="13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0D69C5C-79EA-4AE8-BDF1-A1D693EA7B25}"/>
              </a:ext>
            </a:extLst>
          </p:cNvPr>
          <p:cNvSpPr txBox="1"/>
          <p:nvPr/>
        </p:nvSpPr>
        <p:spPr>
          <a:xfrm>
            <a:off x="2010513" y="5049388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시작일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FD0D5B-8718-480D-8A68-EA8F66123DBE}"/>
              </a:ext>
            </a:extLst>
          </p:cNvPr>
          <p:cNvSpPr txBox="1"/>
          <p:nvPr/>
        </p:nvSpPr>
        <p:spPr>
          <a:xfrm>
            <a:off x="2010513" y="5379617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종료일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97AC6-A405-40E9-AB0D-A527ED363C81}"/>
              </a:ext>
            </a:extLst>
          </p:cNvPr>
          <p:cNvGrpSpPr/>
          <p:nvPr/>
        </p:nvGrpSpPr>
        <p:grpSpPr>
          <a:xfrm>
            <a:off x="3220223" y="5092467"/>
            <a:ext cx="1433551" cy="219846"/>
            <a:chOff x="3963949" y="5788019"/>
            <a:chExt cx="1032488" cy="219846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9786386A-6607-46D6-8E4F-227CA234190A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6BD9FB4-3766-4BFF-95A6-2DACEA8BF68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37B8129-A65E-4CE4-A835-A56FE0A799F4}"/>
              </a:ext>
            </a:extLst>
          </p:cNvPr>
          <p:cNvGrpSpPr/>
          <p:nvPr/>
        </p:nvGrpSpPr>
        <p:grpSpPr>
          <a:xfrm>
            <a:off x="3220223" y="5441625"/>
            <a:ext cx="1433551" cy="219846"/>
            <a:chOff x="3963949" y="5788019"/>
            <a:chExt cx="1032488" cy="21984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7FFD0BC6-52F7-43FE-8947-CC2E18F51259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93C4827-3138-437A-8E16-982CEA3117EC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0569A8A-E279-48ED-AE3B-B72097BA26B5}"/>
              </a:ext>
            </a:extLst>
          </p:cNvPr>
          <p:cNvSpPr txBox="1"/>
          <p:nvPr/>
        </p:nvSpPr>
        <p:spPr>
          <a:xfrm>
            <a:off x="3165187" y="5062833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2020.06.01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E7FE3A42-0003-407F-8D9C-9044E7AE2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5100406"/>
            <a:ext cx="197746" cy="197746"/>
          </a:xfrm>
          <a:prstGeom prst="rect">
            <a:avLst/>
          </a:prstGeom>
        </p:spPr>
      </p:pic>
      <p:pic>
        <p:nvPicPr>
          <p:cNvPr id="165" name="그래픽 164" descr="월 단위 달력">
            <a:extLst>
              <a:ext uri="{FF2B5EF4-FFF2-40B4-BE49-F238E27FC236}">
                <a16:creationId xmlns:a16="http://schemas.microsoft.com/office/drawing/2014/main" id="{AC626360-0D1A-498A-8590-0CA0AA5777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0188" y="5449474"/>
            <a:ext cx="197746" cy="197746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545EBBF-4225-4D4E-B666-A92888BFC580}"/>
              </a:ext>
            </a:extLst>
          </p:cNvPr>
          <p:cNvGrpSpPr/>
          <p:nvPr/>
        </p:nvGrpSpPr>
        <p:grpSpPr>
          <a:xfrm>
            <a:off x="4855446" y="5441625"/>
            <a:ext cx="918942" cy="219846"/>
            <a:chOff x="3963949" y="5788019"/>
            <a:chExt cx="1032488" cy="219846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65F89317-20E2-4F83-826C-80EE8A46136F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B43EF02-E2B4-42BC-9E74-9C3DD5BB6804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0" name="그래픽 169" descr="월 단위 달력">
            <a:extLst>
              <a:ext uri="{FF2B5EF4-FFF2-40B4-BE49-F238E27FC236}">
                <a16:creationId xmlns:a16="http://schemas.microsoft.com/office/drawing/2014/main" id="{9FF4BA12-091D-4345-81AA-B8C69725C9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5449474"/>
            <a:ext cx="197746" cy="197746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3D021AF-E149-4508-85F5-035B0BA0BB93}"/>
              </a:ext>
            </a:extLst>
          </p:cNvPr>
          <p:cNvGrpSpPr/>
          <p:nvPr/>
        </p:nvGrpSpPr>
        <p:grpSpPr>
          <a:xfrm>
            <a:off x="4855446" y="5086783"/>
            <a:ext cx="918942" cy="219846"/>
            <a:chOff x="3963949" y="5788019"/>
            <a:chExt cx="1032488" cy="219846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5FDA53F-83AB-4A63-A215-03776EC8F8A2}"/>
                </a:ext>
              </a:extLst>
            </p:cNvPr>
            <p:cNvSpPr/>
            <p:nvPr/>
          </p:nvSpPr>
          <p:spPr>
            <a:xfrm>
              <a:off x="3986303" y="5815914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8C9B12E4-1672-45D5-B252-5B433EDA792D}"/>
                </a:ext>
              </a:extLst>
            </p:cNvPr>
            <p:cNvSpPr/>
            <p:nvPr/>
          </p:nvSpPr>
          <p:spPr>
            <a:xfrm>
              <a:off x="3963949" y="5788019"/>
              <a:ext cx="1010134" cy="1919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AFBFD34-4582-4A9E-ABF7-7ABBAA233553}"/>
              </a:ext>
            </a:extLst>
          </p:cNvPr>
          <p:cNvSpPr txBox="1"/>
          <p:nvPr/>
        </p:nvSpPr>
        <p:spPr>
          <a:xfrm>
            <a:off x="4800409" y="5057059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AM09:00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5" name="그래픽 174" descr="월 단위 달력">
            <a:extLst>
              <a:ext uri="{FF2B5EF4-FFF2-40B4-BE49-F238E27FC236}">
                <a16:creationId xmlns:a16="http://schemas.microsoft.com/office/drawing/2014/main" id="{46BEC95D-BE7A-4BB1-996F-03A5BBFA2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666" y="5094632"/>
            <a:ext cx="197746" cy="197746"/>
          </a:xfrm>
          <a:prstGeom prst="rect">
            <a:avLst/>
          </a:prstGeom>
        </p:spPr>
      </p:pic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2FBB48DE-1590-4658-896C-213AAB46DD2D}"/>
              </a:ext>
            </a:extLst>
          </p:cNvPr>
          <p:cNvSpPr/>
          <p:nvPr/>
        </p:nvSpPr>
        <p:spPr>
          <a:xfrm>
            <a:off x="5984958" y="509463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F6DC966-B6A5-46BC-8450-33D5E33DB0BA}"/>
              </a:ext>
            </a:extLst>
          </p:cNvPr>
          <p:cNvSpPr/>
          <p:nvPr/>
        </p:nvSpPr>
        <p:spPr>
          <a:xfrm>
            <a:off x="5984958" y="545820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E0FD6361-445F-42A0-ACC7-613CA6818D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5118709"/>
            <a:ext cx="128098" cy="128098"/>
          </a:xfrm>
          <a:prstGeom prst="rect">
            <a:avLst/>
          </a:prstGeom>
        </p:spPr>
      </p:pic>
      <p:pic>
        <p:nvPicPr>
          <p:cNvPr id="179" name="그래픽 178" descr="확인 표시">
            <a:extLst>
              <a:ext uri="{FF2B5EF4-FFF2-40B4-BE49-F238E27FC236}">
                <a16:creationId xmlns:a16="http://schemas.microsoft.com/office/drawing/2014/main" id="{9441CB2B-3861-4D64-AD45-150912C873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1065" y="5495787"/>
            <a:ext cx="128098" cy="128098"/>
          </a:xfrm>
          <a:prstGeom prst="rect">
            <a:avLst/>
          </a:prstGeom>
        </p:spPr>
      </p:pic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6B2799A-70E9-4472-A5F9-55ED90D790A2}"/>
              </a:ext>
            </a:extLst>
          </p:cNvPr>
          <p:cNvSpPr/>
          <p:nvPr/>
        </p:nvSpPr>
        <p:spPr>
          <a:xfrm>
            <a:off x="6323288" y="509463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82E588DF-5220-474F-A059-4FC4C8B7580E}"/>
              </a:ext>
            </a:extLst>
          </p:cNvPr>
          <p:cNvSpPr/>
          <p:nvPr/>
        </p:nvSpPr>
        <p:spPr>
          <a:xfrm>
            <a:off x="6323288" y="5458202"/>
            <a:ext cx="187028" cy="20326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래픽 27" descr="RTL 새로 고침">
            <a:extLst>
              <a:ext uri="{FF2B5EF4-FFF2-40B4-BE49-F238E27FC236}">
                <a16:creationId xmlns:a16="http://schemas.microsoft.com/office/drawing/2014/main" id="{8E72C2BC-E725-4939-AB89-87CB17A4C9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5132124"/>
            <a:ext cx="122761" cy="122761"/>
          </a:xfrm>
          <a:prstGeom prst="rect">
            <a:avLst/>
          </a:prstGeom>
        </p:spPr>
      </p:pic>
      <p:pic>
        <p:nvPicPr>
          <p:cNvPr id="183" name="그래픽 182" descr="RTL 새로 고침">
            <a:extLst>
              <a:ext uri="{FF2B5EF4-FFF2-40B4-BE49-F238E27FC236}">
                <a16:creationId xmlns:a16="http://schemas.microsoft.com/office/drawing/2014/main" id="{4D1526CF-E369-4503-99DD-66835D1FB2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1180" y="5501124"/>
            <a:ext cx="122761" cy="12276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659C6389-9E61-4FA2-98EB-34E8D1E7518B}"/>
              </a:ext>
            </a:extLst>
          </p:cNvPr>
          <p:cNvSpPr txBox="1"/>
          <p:nvPr/>
        </p:nvSpPr>
        <p:spPr>
          <a:xfrm>
            <a:off x="3165187" y="5409135"/>
            <a:ext cx="12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2020.07.20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1C31D6-5676-4883-81B4-1EEF17605DD3}"/>
              </a:ext>
            </a:extLst>
          </p:cNvPr>
          <p:cNvSpPr txBox="1"/>
          <p:nvPr/>
        </p:nvSpPr>
        <p:spPr>
          <a:xfrm>
            <a:off x="4800409" y="5403361"/>
            <a:ext cx="7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PM18:00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6C1F09-BE75-4A3E-ABE0-8B54A89F9D91}"/>
              </a:ext>
            </a:extLst>
          </p:cNvPr>
          <p:cNvSpPr txBox="1"/>
          <p:nvPr/>
        </p:nvSpPr>
        <p:spPr>
          <a:xfrm>
            <a:off x="5425646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수업 관리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F603989-DACC-495C-8744-12BE9B308412}"/>
              </a:ext>
            </a:extLst>
          </p:cNvPr>
          <p:cNvSpPr txBox="1"/>
          <p:nvPr/>
        </p:nvSpPr>
        <p:spPr>
          <a:xfrm>
            <a:off x="2010513" y="4238455"/>
            <a:ext cx="199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인원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83C89C8-C4FA-4CA7-9C2D-2D5878EDBD23}"/>
              </a:ext>
            </a:extLst>
          </p:cNvPr>
          <p:cNvSpPr txBox="1"/>
          <p:nvPr/>
        </p:nvSpPr>
        <p:spPr>
          <a:xfrm>
            <a:off x="7126470" y="4238455"/>
            <a:ext cx="667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829A99CF-685B-4085-8555-29657EA6E129}"/>
              </a:ext>
            </a:extLst>
          </p:cNvPr>
          <p:cNvSpPr/>
          <p:nvPr/>
        </p:nvSpPr>
        <p:spPr>
          <a:xfrm>
            <a:off x="3380125" y="5941366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2B57AB41-14A3-4E0B-9FC1-13C2EA9D4225}"/>
              </a:ext>
            </a:extLst>
          </p:cNvPr>
          <p:cNvSpPr/>
          <p:nvPr/>
        </p:nvSpPr>
        <p:spPr>
          <a:xfrm>
            <a:off x="3448157" y="6033402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F4E7B21-40AC-44EA-B710-5628314FD1BC}"/>
              </a:ext>
            </a:extLst>
          </p:cNvPr>
          <p:cNvSpPr txBox="1"/>
          <p:nvPr/>
        </p:nvSpPr>
        <p:spPr>
          <a:xfrm>
            <a:off x="3513001" y="6041037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645435B1-380B-435D-A668-8A615E89CFB7}"/>
              </a:ext>
            </a:extLst>
          </p:cNvPr>
          <p:cNvSpPr/>
          <p:nvPr/>
        </p:nvSpPr>
        <p:spPr>
          <a:xfrm>
            <a:off x="4862533" y="5941366"/>
            <a:ext cx="781548" cy="530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5221058A-A34B-4031-A2E0-E6DF15659AD2}"/>
              </a:ext>
            </a:extLst>
          </p:cNvPr>
          <p:cNvSpPr/>
          <p:nvPr/>
        </p:nvSpPr>
        <p:spPr>
          <a:xfrm>
            <a:off x="4930565" y="6033402"/>
            <a:ext cx="653196" cy="338436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4302928-62CA-471F-8A25-FE4A2A1904DA}"/>
              </a:ext>
            </a:extLst>
          </p:cNvPr>
          <p:cNvSpPr txBox="1"/>
          <p:nvPr/>
        </p:nvSpPr>
        <p:spPr>
          <a:xfrm>
            <a:off x="4995409" y="6041037"/>
            <a:ext cx="735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취소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1CC6368-6907-41A5-A6E0-4235D4D39534}"/>
              </a:ext>
            </a:extLst>
          </p:cNvPr>
          <p:cNvSpPr txBox="1"/>
          <p:nvPr/>
        </p:nvSpPr>
        <p:spPr>
          <a:xfrm>
            <a:off x="4494978" y="3823849"/>
            <a:ext cx="237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stu0000028 stu00001048 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AA45470-D58E-4CCE-8364-FDB10E8A5404}"/>
              </a:ext>
            </a:extLst>
          </p:cNvPr>
          <p:cNvSpPr/>
          <p:nvPr/>
        </p:nvSpPr>
        <p:spPr>
          <a:xfrm>
            <a:off x="7045747" y="3770987"/>
            <a:ext cx="481027" cy="326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68DB2FF1-AC57-4F99-91C8-7E82B42B00F8}"/>
              </a:ext>
            </a:extLst>
          </p:cNvPr>
          <p:cNvSpPr/>
          <p:nvPr/>
        </p:nvSpPr>
        <p:spPr>
          <a:xfrm>
            <a:off x="7089103" y="3826131"/>
            <a:ext cx="402028" cy="208300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43AF901-E07B-427C-9503-B515DC8C8D57}"/>
              </a:ext>
            </a:extLst>
          </p:cNvPr>
          <p:cNvSpPr txBox="1"/>
          <p:nvPr/>
        </p:nvSpPr>
        <p:spPr>
          <a:xfrm>
            <a:off x="7063457" y="3828705"/>
            <a:ext cx="452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더보기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B9C9C1-F8E9-4583-813A-410B2C0A8213}"/>
              </a:ext>
            </a:extLst>
          </p:cNvPr>
          <p:cNvSpPr txBox="1"/>
          <p:nvPr/>
        </p:nvSpPr>
        <p:spPr>
          <a:xfrm>
            <a:off x="6664792" y="3816853"/>
            <a:ext cx="475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50681D4-2723-40BB-8A07-8BC0793F5518}"/>
              </a:ext>
            </a:extLst>
          </p:cNvPr>
          <p:cNvSpPr txBox="1"/>
          <p:nvPr/>
        </p:nvSpPr>
        <p:spPr>
          <a:xfrm>
            <a:off x="6664792" y="4270514"/>
            <a:ext cx="50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51" name="그래픽 150" descr="커서">
            <a:extLst>
              <a:ext uri="{FF2B5EF4-FFF2-40B4-BE49-F238E27FC236}">
                <a16:creationId xmlns:a16="http://schemas.microsoft.com/office/drawing/2014/main" id="{ECC32B5D-7923-4B38-9875-15E79F0DB5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74755" y="6048269"/>
            <a:ext cx="610369" cy="610369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69D5C17-9A57-4BA5-BEB7-8BDE285DE645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BTB-tr-04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8C88D11-3950-4946-B354-FDC59766AC79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trclass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0411156-3015-4D67-8E3A-E96DFC634D27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}/class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CB7C414-30C8-4245-BCCC-F6456150022B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http://projectBtoB.com/tr/${trcode}/class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044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CE2CD3-E5E9-4E51-AFDF-EAC9CFC62C5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5000602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3D64C9-5FAE-4752-A5EF-9225AA703404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BA2E23-DF7E-42A3-967F-A5206F907D0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855FB9BE-C8C1-459F-AC15-7621EF2E1B0D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72E265F-251C-4D2B-8048-10DA305D82DE}"/>
              </a:ext>
            </a:extLst>
          </p:cNvPr>
          <p:cNvSpPr/>
          <p:nvPr/>
        </p:nvSpPr>
        <p:spPr>
          <a:xfrm>
            <a:off x="7203819" y="4574974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2FED2DA-D1AC-414F-8556-BAF79C397008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0E7CEE-6777-44DD-A74C-A1A00A86E527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9D5EB8E-09AB-41FF-B13F-AF61861C67C5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590F6D7-F6E7-44E8-A0E5-84F0A1EDE8FC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ABB0008C-300E-4E39-8AC0-9A2FE0CED030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8CBF40-473D-444E-AF6C-2B129450E6F2}"/>
              </a:ext>
            </a:extLst>
          </p:cNvPr>
          <p:cNvSpPr txBox="1"/>
          <p:nvPr/>
        </p:nvSpPr>
        <p:spPr>
          <a:xfrm>
            <a:off x="1088803" y="1756544"/>
            <a:ext cx="1996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 선생님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1A1DD8-659A-4318-8596-6F29C549204B}"/>
              </a:ext>
            </a:extLst>
          </p:cNvPr>
          <p:cNvSpPr txBox="1"/>
          <p:nvPr/>
        </p:nvSpPr>
        <p:spPr>
          <a:xfrm>
            <a:off x="2875342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35ABA0-344A-4C94-AF86-44351CAB8A62}"/>
              </a:ext>
            </a:extLst>
          </p:cNvPr>
          <p:cNvSpPr txBox="1"/>
          <p:nvPr/>
        </p:nvSpPr>
        <p:spPr>
          <a:xfrm>
            <a:off x="3802126" y="1182132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출제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0A973D-9EDD-4941-9494-F3EE4FF52407}"/>
              </a:ext>
            </a:extLst>
          </p:cNvPr>
          <p:cNvSpPr txBox="1"/>
          <p:nvPr/>
        </p:nvSpPr>
        <p:spPr>
          <a:xfrm>
            <a:off x="4809947" y="1182429"/>
            <a:ext cx="1215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학생 관리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8D359-EDD5-47DD-94C1-1C5FC971A74E}"/>
              </a:ext>
            </a:extLst>
          </p:cNvPr>
          <p:cNvSpPr txBox="1"/>
          <p:nvPr/>
        </p:nvSpPr>
        <p:spPr>
          <a:xfrm>
            <a:off x="5425646" y="1767988"/>
            <a:ext cx="2245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수업 관리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85ED6-D2DC-48C7-86E6-E5EF28D6B113}"/>
              </a:ext>
            </a:extLst>
          </p:cNvPr>
          <p:cNvSpPr txBox="1"/>
          <p:nvPr/>
        </p:nvSpPr>
        <p:spPr>
          <a:xfrm>
            <a:off x="1382362" y="2986842"/>
            <a:ext cx="2390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학생 관리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8EA9ED-2F57-440C-92E2-5C5D212ACB4D}"/>
              </a:ext>
            </a:extLst>
          </p:cNvPr>
          <p:cNvSpPr txBox="1"/>
          <p:nvPr/>
        </p:nvSpPr>
        <p:spPr>
          <a:xfrm>
            <a:off x="1430338" y="3684243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CD96D2-F011-466D-A487-BA2B7218D43C}"/>
              </a:ext>
            </a:extLst>
          </p:cNvPr>
          <p:cNvSpPr txBox="1"/>
          <p:nvPr/>
        </p:nvSpPr>
        <p:spPr>
          <a:xfrm>
            <a:off x="3233173" y="3667944"/>
            <a:ext cx="1576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명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39FF58-DC42-49E3-A35E-C94629F9FC69}"/>
              </a:ext>
            </a:extLst>
          </p:cNvPr>
          <p:cNvSpPr txBox="1"/>
          <p:nvPr/>
        </p:nvSpPr>
        <p:spPr>
          <a:xfrm>
            <a:off x="4777473" y="3656238"/>
            <a:ext cx="945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94DAA6-BFCF-461F-8152-3DBACFCFEA77}"/>
              </a:ext>
            </a:extLst>
          </p:cNvPr>
          <p:cNvSpPr txBox="1"/>
          <p:nvPr/>
        </p:nvSpPr>
        <p:spPr>
          <a:xfrm>
            <a:off x="5989701" y="3663342"/>
            <a:ext cx="920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일정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5041C88-31FF-41DE-A7BF-1176BD0D89D9}"/>
              </a:ext>
            </a:extLst>
          </p:cNvPr>
          <p:cNvSpPr txBox="1"/>
          <p:nvPr/>
        </p:nvSpPr>
        <p:spPr>
          <a:xfrm>
            <a:off x="1463413" y="4239339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1838F98-CC7D-4C86-9E1A-E114C87EDBB9}"/>
              </a:ext>
            </a:extLst>
          </p:cNvPr>
          <p:cNvSpPr txBox="1"/>
          <p:nvPr/>
        </p:nvSpPr>
        <p:spPr>
          <a:xfrm>
            <a:off x="1463413" y="492553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127889-A187-4EDC-92E4-4249CE4990EC}"/>
              </a:ext>
            </a:extLst>
          </p:cNvPr>
          <p:cNvSpPr txBox="1"/>
          <p:nvPr/>
        </p:nvSpPr>
        <p:spPr>
          <a:xfrm>
            <a:off x="3233172" y="4261755"/>
            <a:ext cx="157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6629FA-0F50-448F-A2FF-3A8933F60CC0}"/>
              </a:ext>
            </a:extLst>
          </p:cNvPr>
          <p:cNvSpPr txBox="1"/>
          <p:nvPr/>
        </p:nvSpPr>
        <p:spPr>
          <a:xfrm>
            <a:off x="1463413" y="5723155"/>
            <a:ext cx="535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24B5CB-0E13-465D-A18C-5F13993A1904}"/>
              </a:ext>
            </a:extLst>
          </p:cNvPr>
          <p:cNvSpPr txBox="1"/>
          <p:nvPr/>
        </p:nvSpPr>
        <p:spPr>
          <a:xfrm>
            <a:off x="3264696" y="4999054"/>
            <a:ext cx="1545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쿠버네티스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실전압축반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F5D7A0B-BBA0-478F-AD00-A7CD5B35F171}"/>
              </a:ext>
            </a:extLst>
          </p:cNvPr>
          <p:cNvSpPr/>
          <p:nvPr/>
        </p:nvSpPr>
        <p:spPr>
          <a:xfrm>
            <a:off x="5887998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41246FD-BC8C-436E-89EC-607616EEB252}"/>
              </a:ext>
            </a:extLst>
          </p:cNvPr>
          <p:cNvSpPr/>
          <p:nvPr/>
        </p:nvSpPr>
        <p:spPr>
          <a:xfrm>
            <a:off x="5939165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추가하기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5912E71-52CE-4EA5-9F42-6A20B94D1ED4}"/>
              </a:ext>
            </a:extLst>
          </p:cNvPr>
          <p:cNvSpPr/>
          <p:nvPr/>
        </p:nvSpPr>
        <p:spPr>
          <a:xfrm>
            <a:off x="4320731" y="3071494"/>
            <a:ext cx="1445777" cy="351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5F62552-453A-47E7-91B9-AF7AEABE0764}"/>
              </a:ext>
            </a:extLst>
          </p:cNvPr>
          <p:cNvSpPr/>
          <p:nvPr/>
        </p:nvSpPr>
        <p:spPr>
          <a:xfrm>
            <a:off x="4371898" y="3106110"/>
            <a:ext cx="1349322" cy="2880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 편집하기</a:t>
            </a:r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2D0430-CCB7-4090-9C48-F928D9A065CF}"/>
              </a:ext>
            </a:extLst>
          </p:cNvPr>
          <p:cNvSpPr txBox="1"/>
          <p:nvPr/>
        </p:nvSpPr>
        <p:spPr>
          <a:xfrm>
            <a:off x="2095402" y="3667944"/>
            <a:ext cx="100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Code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4B200D-D213-4814-B5C1-1EB6BDC8CAA3}"/>
              </a:ext>
            </a:extLst>
          </p:cNvPr>
          <p:cNvSpPr txBox="1"/>
          <p:nvPr/>
        </p:nvSpPr>
        <p:spPr>
          <a:xfrm>
            <a:off x="1999156" y="4267493"/>
            <a:ext cx="712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jt784595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B17EC1D-732E-4119-8482-A1E9B022E23D}"/>
              </a:ext>
            </a:extLst>
          </p:cNvPr>
          <p:cNvSpPr txBox="1"/>
          <p:nvPr/>
        </p:nvSpPr>
        <p:spPr>
          <a:xfrm>
            <a:off x="1999156" y="4999053"/>
            <a:ext cx="79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ka968512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F235705-EFB0-4ABA-82B6-3AC602501BF7}"/>
              </a:ext>
            </a:extLst>
          </p:cNvPr>
          <p:cNvSpPr txBox="1"/>
          <p:nvPr/>
        </p:nvSpPr>
        <p:spPr>
          <a:xfrm>
            <a:off x="5089443" y="4275742"/>
            <a:ext cx="43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45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6DF65AD-B957-4912-BD3D-28A16F980868}"/>
              </a:ext>
            </a:extLst>
          </p:cNvPr>
          <p:cNvSpPr txBox="1"/>
          <p:nvPr/>
        </p:nvSpPr>
        <p:spPr>
          <a:xfrm>
            <a:off x="5110506" y="4999054"/>
            <a:ext cx="37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24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269AE31-D1AA-4499-AEC1-ADC7F33F1767}"/>
              </a:ext>
            </a:extLst>
          </p:cNvPr>
          <p:cNvSpPr txBox="1"/>
          <p:nvPr/>
        </p:nvSpPr>
        <p:spPr>
          <a:xfrm>
            <a:off x="5846327" y="4875124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20.05.20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C630D93-A72B-4D4F-9C99-C1B20D6DDBED}"/>
              </a:ext>
            </a:extLst>
          </p:cNvPr>
          <p:cNvSpPr txBox="1"/>
          <p:nvPr/>
        </p:nvSpPr>
        <p:spPr>
          <a:xfrm>
            <a:off x="6668055" y="4868891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20.08.20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72A6A03-429F-4701-AA25-15F77685B2B6}"/>
              </a:ext>
            </a:extLst>
          </p:cNvPr>
          <p:cNvSpPr/>
          <p:nvPr/>
        </p:nvSpPr>
        <p:spPr>
          <a:xfrm>
            <a:off x="6036971" y="5039242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D930B319-4384-4617-B501-7F447231EE5D}"/>
              </a:ext>
            </a:extLst>
          </p:cNvPr>
          <p:cNvSpPr/>
          <p:nvPr/>
        </p:nvSpPr>
        <p:spPr>
          <a:xfrm>
            <a:off x="6048630" y="5049552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3285ED03-07E5-42FF-B2C4-68B4FAB00A25}"/>
              </a:ext>
            </a:extLst>
          </p:cNvPr>
          <p:cNvSpPr/>
          <p:nvPr/>
        </p:nvSpPr>
        <p:spPr>
          <a:xfrm>
            <a:off x="6049012" y="5051140"/>
            <a:ext cx="168994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8236F66-C924-4BEB-B7AA-97EAB3F0D5EC}"/>
              </a:ext>
            </a:extLst>
          </p:cNvPr>
          <p:cNvSpPr txBox="1"/>
          <p:nvPr/>
        </p:nvSpPr>
        <p:spPr>
          <a:xfrm>
            <a:off x="6134280" y="5035353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24%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A34201-4A5A-4596-BC03-C909A0E71C2F}"/>
              </a:ext>
            </a:extLst>
          </p:cNvPr>
          <p:cNvSpPr txBox="1"/>
          <p:nvPr/>
        </p:nvSpPr>
        <p:spPr>
          <a:xfrm>
            <a:off x="5846327" y="4173888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20.04.01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26DC7EB-E6AA-473C-96AE-1E8559B4ECEE}"/>
              </a:ext>
            </a:extLst>
          </p:cNvPr>
          <p:cNvSpPr txBox="1"/>
          <p:nvPr/>
        </p:nvSpPr>
        <p:spPr>
          <a:xfrm>
            <a:off x="6668055" y="4167655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20.08.01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31E6B65-158A-425C-85BA-7FC28B806AA0}"/>
              </a:ext>
            </a:extLst>
          </p:cNvPr>
          <p:cNvSpPr/>
          <p:nvPr/>
        </p:nvSpPr>
        <p:spPr>
          <a:xfrm>
            <a:off x="6036971" y="4338006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16C3C71-11CA-43CF-AB56-A432FCAC5212}"/>
              </a:ext>
            </a:extLst>
          </p:cNvPr>
          <p:cNvSpPr/>
          <p:nvPr/>
        </p:nvSpPr>
        <p:spPr>
          <a:xfrm>
            <a:off x="6048630" y="4348316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16FE4AB5-AB4F-43DF-B1C8-E96A79A59FB3}"/>
              </a:ext>
            </a:extLst>
          </p:cNvPr>
          <p:cNvSpPr/>
          <p:nvPr/>
        </p:nvSpPr>
        <p:spPr>
          <a:xfrm>
            <a:off x="6049010" y="4349904"/>
            <a:ext cx="516267" cy="1543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1A4A2A-8F2C-4C3F-810E-28A2E3167C16}"/>
              </a:ext>
            </a:extLst>
          </p:cNvPr>
          <p:cNvSpPr txBox="1"/>
          <p:nvPr/>
        </p:nvSpPr>
        <p:spPr>
          <a:xfrm>
            <a:off x="6476296" y="4334117"/>
            <a:ext cx="360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50%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783C62F-234A-45D1-9B72-FE851FB4227A}"/>
              </a:ext>
            </a:extLst>
          </p:cNvPr>
          <p:cNvSpPr txBox="1"/>
          <p:nvPr/>
        </p:nvSpPr>
        <p:spPr>
          <a:xfrm>
            <a:off x="3264696" y="5762486"/>
            <a:ext cx="1545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프론트엔드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리액트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B650ADB-0852-40A7-8070-72242410FAED}"/>
              </a:ext>
            </a:extLst>
          </p:cNvPr>
          <p:cNvSpPr txBox="1"/>
          <p:nvPr/>
        </p:nvSpPr>
        <p:spPr>
          <a:xfrm>
            <a:off x="1999156" y="5762485"/>
            <a:ext cx="79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fr115826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508692C-A717-46F8-A612-C2730BB891DD}"/>
              </a:ext>
            </a:extLst>
          </p:cNvPr>
          <p:cNvSpPr txBox="1"/>
          <p:nvPr/>
        </p:nvSpPr>
        <p:spPr>
          <a:xfrm>
            <a:off x="5110506" y="5762486"/>
            <a:ext cx="37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38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03F701-5CFC-48CC-80A9-E53CE79BD73C}"/>
              </a:ext>
            </a:extLst>
          </p:cNvPr>
          <p:cNvSpPr txBox="1"/>
          <p:nvPr/>
        </p:nvSpPr>
        <p:spPr>
          <a:xfrm>
            <a:off x="5846327" y="5602004"/>
            <a:ext cx="4956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20.06.01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ECD073-5B26-4C45-B1D5-4FC11F841A84}"/>
              </a:ext>
            </a:extLst>
          </p:cNvPr>
          <p:cNvSpPr txBox="1"/>
          <p:nvPr/>
        </p:nvSpPr>
        <p:spPr>
          <a:xfrm>
            <a:off x="6668055" y="5595771"/>
            <a:ext cx="526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20.07.20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3FF7F2D-432B-4ED9-8420-ED15A23DD3CB}"/>
              </a:ext>
            </a:extLst>
          </p:cNvPr>
          <p:cNvSpPr/>
          <p:nvPr/>
        </p:nvSpPr>
        <p:spPr>
          <a:xfrm>
            <a:off x="6036971" y="5798592"/>
            <a:ext cx="929489" cy="1771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3CD43E17-1C93-4A9B-8C9D-18E330034CFA}"/>
              </a:ext>
            </a:extLst>
          </p:cNvPr>
          <p:cNvSpPr/>
          <p:nvPr/>
        </p:nvSpPr>
        <p:spPr>
          <a:xfrm>
            <a:off x="6048630" y="5808902"/>
            <a:ext cx="905879" cy="1565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E354C14-BA9A-4EB6-AEAE-8FB7D53C0737}"/>
              </a:ext>
            </a:extLst>
          </p:cNvPr>
          <p:cNvSpPr txBox="1"/>
          <p:nvPr/>
        </p:nvSpPr>
        <p:spPr>
          <a:xfrm>
            <a:off x="5974158" y="5794317"/>
            <a:ext cx="10669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수업이 시작되지 않았습니다</a:t>
            </a:r>
            <a:endParaRPr lang="ko-KR" altLang="en-US" sz="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74D0D5F0-D21C-4E2A-A438-671525582598}"/>
              </a:ext>
            </a:extLst>
          </p:cNvPr>
          <p:cNvSpPr/>
          <p:nvPr/>
        </p:nvSpPr>
        <p:spPr>
          <a:xfrm>
            <a:off x="882847" y="4593546"/>
            <a:ext cx="6855984" cy="611262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수업이 추가되었습니다</a:t>
            </a:r>
            <a:endParaRPr lang="ko-KR" altLang="en-US" sz="4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B60E50DD-ED86-4412-8D99-87A490614591}"/>
              </a:ext>
            </a:extLst>
          </p:cNvPr>
          <p:cNvSpPr/>
          <p:nvPr/>
        </p:nvSpPr>
        <p:spPr>
          <a:xfrm>
            <a:off x="753916" y="4548058"/>
            <a:ext cx="265873" cy="265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34B38D8-048D-49BC-B95B-88B2493150B8}"/>
              </a:ext>
            </a:extLst>
          </p:cNvPr>
          <p:cNvSpPr txBox="1"/>
          <p:nvPr/>
        </p:nvSpPr>
        <p:spPr>
          <a:xfrm>
            <a:off x="9162497" y="867696"/>
            <a:ext cx="295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수업이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정상적으로 추가된 경우 문제 관리 페이지로 이동하면서 해당 메시지가 노출된다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B809B83-2ABA-4C8B-B6B1-B2C45BE36738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BTB-tr-01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A7CB8ED-D592-4135-BF67-C007021C696B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78EC67E-04CA-401F-9B9D-FC9AB7B53543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/tr/${</a:t>
            </a:r>
            <a:r>
              <a:rPr lang="en-US" altLang="ko-KR" sz="1200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trcode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}/profile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624B52-94DE-45B0-BC24-F4478E991489}"/>
              </a:ext>
            </a:extLst>
          </p:cNvPr>
          <p:cNvSpPr txBox="1"/>
          <p:nvPr/>
        </p:nvSpPr>
        <p:spPr>
          <a:xfrm>
            <a:off x="1417105" y="948768"/>
            <a:ext cx="329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http://projectBtoB.com/tr/${trcode}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742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BTB-admin-01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admin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/admin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http://projectBtoB.com/admin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1457999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5D3A7AA-B4C2-476A-BD24-DF331C852A98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ADMIN</a:t>
            </a:r>
            <a:endParaRPr lang="ko-KR" altLang="en-US" sz="4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6C82A-F965-40FC-8D0B-8FE91A37226C}"/>
              </a:ext>
            </a:extLst>
          </p:cNvPr>
          <p:cNvSpPr txBox="1"/>
          <p:nvPr/>
        </p:nvSpPr>
        <p:spPr>
          <a:xfrm>
            <a:off x="1250948" y="2694814"/>
            <a:ext cx="3627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Student Management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237A67D-0647-4304-827C-1F9E05442CE8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F6D40C9-0D4C-4180-8D85-EDA5DED5237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이등변 삼각형 139">
            <a:extLst>
              <a:ext uri="{FF2B5EF4-FFF2-40B4-BE49-F238E27FC236}">
                <a16:creationId xmlns:a16="http://schemas.microsoft.com/office/drawing/2014/main" id="{513EEBC6-5A21-45A5-A8EC-6B7620ED27B4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5BD3A6C-D2A6-41A9-A068-01F805B1A82C}"/>
              </a:ext>
            </a:extLst>
          </p:cNvPr>
          <p:cNvSpPr/>
          <p:nvPr/>
        </p:nvSpPr>
        <p:spPr>
          <a:xfrm>
            <a:off x="7203819" y="4068321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5CA494B-D855-41B7-9A16-D2D58538F987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66142C4-B21C-4BDB-B3FB-D0273D1C876D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9EA75E-51DB-485E-A198-3516616F2516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39B6F54-FA89-433C-803A-42069438E18F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2941255-00F8-4839-A1E0-0759B0051D27}"/>
              </a:ext>
            </a:extLst>
          </p:cNvPr>
          <p:cNvSpPr txBox="1"/>
          <p:nvPr/>
        </p:nvSpPr>
        <p:spPr>
          <a:xfrm>
            <a:off x="3656289" y="3656238"/>
            <a:ext cx="94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C979A14-7DE1-4096-873C-F2A38953A761}"/>
              </a:ext>
            </a:extLst>
          </p:cNvPr>
          <p:cNvSpPr txBox="1"/>
          <p:nvPr/>
        </p:nvSpPr>
        <p:spPr>
          <a:xfrm>
            <a:off x="5640306" y="3663342"/>
            <a:ext cx="920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 과정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E5AC9A-942A-48B7-8A9C-9289A24EE0C4}"/>
              </a:ext>
            </a:extLst>
          </p:cNvPr>
          <p:cNvSpPr txBox="1"/>
          <p:nvPr/>
        </p:nvSpPr>
        <p:spPr>
          <a:xfrm>
            <a:off x="1417106" y="3667944"/>
            <a:ext cx="1128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Student Code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F2E1DDD-295B-4384-A3EF-24067EE4CB5E}"/>
              </a:ext>
            </a:extLst>
          </p:cNvPr>
          <p:cNvSpPr txBox="1"/>
          <p:nvPr/>
        </p:nvSpPr>
        <p:spPr>
          <a:xfrm>
            <a:off x="1482047" y="4267493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stu0000029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0F61C13-1EAC-427B-B13A-ADD7B6A2B580}"/>
              </a:ext>
            </a:extLst>
          </p:cNvPr>
          <p:cNvSpPr txBox="1"/>
          <p:nvPr/>
        </p:nvSpPr>
        <p:spPr>
          <a:xfrm>
            <a:off x="1482047" y="4979908"/>
            <a:ext cx="963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stu0000030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0986647-667C-4DB9-AD90-0D61863B4D6D}"/>
              </a:ext>
            </a:extLst>
          </p:cNvPr>
          <p:cNvSpPr txBox="1"/>
          <p:nvPr/>
        </p:nvSpPr>
        <p:spPr>
          <a:xfrm>
            <a:off x="1482047" y="5741037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stu0000029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39A205-B877-47FC-B262-B2ACFFA2D536}"/>
              </a:ext>
            </a:extLst>
          </p:cNvPr>
          <p:cNvSpPr txBox="1"/>
          <p:nvPr/>
        </p:nvSpPr>
        <p:spPr>
          <a:xfrm>
            <a:off x="4544017" y="3656238"/>
            <a:ext cx="94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등록일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3682FEA-9AEA-4F9C-BAE7-E1488F5B0640}"/>
              </a:ext>
            </a:extLst>
          </p:cNvPr>
          <p:cNvSpPr txBox="1"/>
          <p:nvPr/>
        </p:nvSpPr>
        <p:spPr>
          <a:xfrm>
            <a:off x="2624942" y="3656238"/>
            <a:ext cx="94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Email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1EEF30B-CFEA-45E1-A2B3-26091A448376}"/>
              </a:ext>
            </a:extLst>
          </p:cNvPr>
          <p:cNvSpPr txBox="1"/>
          <p:nvPr/>
        </p:nvSpPr>
        <p:spPr>
          <a:xfrm>
            <a:off x="2592896" y="4267493"/>
            <a:ext cx="1092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yu9400@naver.com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C106FE5-DE31-4D90-9461-04A6631E7C2F}"/>
              </a:ext>
            </a:extLst>
          </p:cNvPr>
          <p:cNvSpPr txBox="1"/>
          <p:nvPr/>
        </p:nvSpPr>
        <p:spPr>
          <a:xfrm>
            <a:off x="2484615" y="4966824"/>
            <a:ext cx="1258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hh8825@gmail.com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A3E5A2F-2DD3-44B0-B2FE-304417DDB648}"/>
              </a:ext>
            </a:extLst>
          </p:cNvPr>
          <p:cNvSpPr txBox="1"/>
          <p:nvPr/>
        </p:nvSpPr>
        <p:spPr>
          <a:xfrm>
            <a:off x="2530304" y="5741037"/>
            <a:ext cx="1135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difiv825@gmail.com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71AD1CA-5E6C-44EB-82DB-E942E12F077E}"/>
              </a:ext>
            </a:extLst>
          </p:cNvPr>
          <p:cNvSpPr txBox="1"/>
          <p:nvPr/>
        </p:nvSpPr>
        <p:spPr>
          <a:xfrm>
            <a:off x="3677517" y="4267493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김민수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27E80AA-F57A-40A5-BAED-8B4C13D1DED5}"/>
              </a:ext>
            </a:extLst>
          </p:cNvPr>
          <p:cNvSpPr txBox="1"/>
          <p:nvPr/>
        </p:nvSpPr>
        <p:spPr>
          <a:xfrm>
            <a:off x="3659501" y="4979908"/>
            <a:ext cx="94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이근호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AD84EB9-340B-4C84-A18D-C9572577799D}"/>
              </a:ext>
            </a:extLst>
          </p:cNvPr>
          <p:cNvSpPr txBox="1"/>
          <p:nvPr/>
        </p:nvSpPr>
        <p:spPr>
          <a:xfrm>
            <a:off x="3683720" y="5741037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박수아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AE9B955-3FE0-4F15-8BB8-F92F4DD8A3ED}"/>
              </a:ext>
            </a:extLst>
          </p:cNvPr>
          <p:cNvSpPr txBox="1"/>
          <p:nvPr/>
        </p:nvSpPr>
        <p:spPr>
          <a:xfrm>
            <a:off x="4588384" y="4267493"/>
            <a:ext cx="896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20.04.22 19:48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3F60C-C9FD-41A7-B1BC-D1432100B815}"/>
              </a:ext>
            </a:extLst>
          </p:cNvPr>
          <p:cNvSpPr txBox="1"/>
          <p:nvPr/>
        </p:nvSpPr>
        <p:spPr>
          <a:xfrm>
            <a:off x="4548351" y="4979908"/>
            <a:ext cx="963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20.04.22 22:15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E7568A0-84E0-4B44-9BF2-96C3C3A838F6}"/>
              </a:ext>
            </a:extLst>
          </p:cNvPr>
          <p:cNvSpPr txBox="1"/>
          <p:nvPr/>
        </p:nvSpPr>
        <p:spPr>
          <a:xfrm>
            <a:off x="4574231" y="5741037"/>
            <a:ext cx="896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20.04.23 09.25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6330427-87FF-412F-B89D-8B054E8BEF97}"/>
              </a:ext>
            </a:extLst>
          </p:cNvPr>
          <p:cNvSpPr txBox="1"/>
          <p:nvPr/>
        </p:nvSpPr>
        <p:spPr>
          <a:xfrm>
            <a:off x="5701879" y="4267493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C8FFD70-1976-4D25-8E2E-93E2CB266A3E}"/>
              </a:ext>
            </a:extLst>
          </p:cNvPr>
          <p:cNvSpPr txBox="1"/>
          <p:nvPr/>
        </p:nvSpPr>
        <p:spPr>
          <a:xfrm>
            <a:off x="5701879" y="4979908"/>
            <a:ext cx="963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C239F5D-C5A2-45E4-AA2B-9A90F664DD6D}"/>
              </a:ext>
            </a:extLst>
          </p:cNvPr>
          <p:cNvSpPr txBox="1"/>
          <p:nvPr/>
        </p:nvSpPr>
        <p:spPr>
          <a:xfrm>
            <a:off x="5701879" y="5741037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미등록</a:t>
            </a:r>
          </a:p>
        </p:txBody>
      </p:sp>
    </p:spTree>
    <p:extLst>
      <p:ext uri="{BB962C8B-B14F-4D97-AF65-F5344CB8AC3E}">
        <p14:creationId xmlns:p14="http://schemas.microsoft.com/office/powerpoint/2010/main" val="38132658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532CC33-9326-4EAB-A30A-CC5C16C48B1D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BE06407-CE2F-4710-92BB-9B31C2CF677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DF213E5-BB49-457E-9A11-EB4A84D94942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4DF5024-DEB3-4FB3-9E85-E64545F64512}"/>
              </a:ext>
            </a:extLst>
          </p:cNvPr>
          <p:cNvSpPr/>
          <p:nvPr/>
        </p:nvSpPr>
        <p:spPr>
          <a:xfrm>
            <a:off x="894241" y="2383682"/>
            <a:ext cx="6855984" cy="4149115"/>
          </a:xfrm>
          <a:custGeom>
            <a:avLst/>
            <a:gdLst>
              <a:gd name="connsiteX0" fmla="*/ 219344 w 6855984"/>
              <a:gd name="connsiteY0" fmla="*/ 0 h 2316462"/>
              <a:gd name="connsiteX1" fmla="*/ 6636640 w 6855984"/>
              <a:gd name="connsiteY1" fmla="*/ 0 h 2316462"/>
              <a:gd name="connsiteX2" fmla="*/ 6855984 w 6855984"/>
              <a:gd name="connsiteY2" fmla="*/ 219344 h 2316462"/>
              <a:gd name="connsiteX3" fmla="*/ 6855984 w 6855984"/>
              <a:gd name="connsiteY3" fmla="*/ 2316462 h 2316462"/>
              <a:gd name="connsiteX4" fmla="*/ 0 w 6855984"/>
              <a:gd name="connsiteY4" fmla="*/ 2316462 h 2316462"/>
              <a:gd name="connsiteX5" fmla="*/ 0 w 6855984"/>
              <a:gd name="connsiteY5" fmla="*/ 219344 h 2316462"/>
              <a:gd name="connsiteX6" fmla="*/ 219344 w 6855984"/>
              <a:gd name="connsiteY6" fmla="*/ 0 h 23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984" h="2316462">
                <a:moveTo>
                  <a:pt x="219344" y="0"/>
                </a:moveTo>
                <a:lnTo>
                  <a:pt x="6636640" y="0"/>
                </a:lnTo>
                <a:cubicBezTo>
                  <a:pt x="6757780" y="0"/>
                  <a:pt x="6855984" y="98204"/>
                  <a:pt x="6855984" y="219344"/>
                </a:cubicBezTo>
                <a:lnTo>
                  <a:pt x="6855984" y="2316462"/>
                </a:lnTo>
                <a:lnTo>
                  <a:pt x="0" y="2316462"/>
                </a:lnTo>
                <a:lnTo>
                  <a:pt x="0" y="219344"/>
                </a:lnTo>
                <a:cubicBezTo>
                  <a:pt x="0" y="98204"/>
                  <a:pt x="98204" y="0"/>
                  <a:pt x="219344" y="0"/>
                </a:cubicBezTo>
                <a:close/>
              </a:path>
            </a:pathLst>
          </a:cu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D9659B-A6F2-42B6-86D7-0AC2B57E66E5}"/>
              </a:ext>
            </a:extLst>
          </p:cNvPr>
          <p:cNvSpPr/>
          <p:nvPr/>
        </p:nvSpPr>
        <p:spPr>
          <a:xfrm>
            <a:off x="7967006" y="1198733"/>
            <a:ext cx="205347" cy="5334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173873-2B1E-4CCB-BFE0-F7778DDF743E}"/>
              </a:ext>
            </a:extLst>
          </p:cNvPr>
          <p:cNvSpPr/>
          <p:nvPr/>
        </p:nvSpPr>
        <p:spPr>
          <a:xfrm>
            <a:off x="7998898" y="1306628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DC7EB4FE-3C3B-4AF4-B76F-FEBB00534D54}"/>
              </a:ext>
            </a:extLst>
          </p:cNvPr>
          <p:cNvSpPr/>
          <p:nvPr/>
        </p:nvSpPr>
        <p:spPr>
          <a:xfrm flipV="1">
            <a:off x="8002615" y="6394483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91CBDBE-EF86-410B-9332-1BE351CDA40A}"/>
              </a:ext>
            </a:extLst>
          </p:cNvPr>
          <p:cNvSpPr/>
          <p:nvPr/>
        </p:nvSpPr>
        <p:spPr>
          <a:xfrm>
            <a:off x="7999111" y="4597976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3BC3C75-D8B9-47A5-93C6-180255031799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84730E8D-D612-4E9D-B7A4-9F2706611CA5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54B7651C-18A0-47CE-B88A-7B01B5F1154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6295DDD-AEBA-4EF1-9D32-EAF5618AB0BD}"/>
              </a:ext>
            </a:extLst>
          </p:cNvPr>
          <p:cNvSpPr/>
          <p:nvPr/>
        </p:nvSpPr>
        <p:spPr>
          <a:xfrm>
            <a:off x="655178" y="1218367"/>
            <a:ext cx="7311323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EE1DA-01B3-44AD-969B-DCE10E266D9B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F6CD398-F24D-4F37-8738-6B6F2DF0816F}"/>
              </a:ext>
            </a:extLst>
          </p:cNvPr>
          <p:cNvSpPr/>
          <p:nvPr/>
        </p:nvSpPr>
        <p:spPr>
          <a:xfrm>
            <a:off x="7633437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숫 프로필">
            <a:extLst>
              <a:ext uri="{FF2B5EF4-FFF2-40B4-BE49-F238E27FC236}">
                <a16:creationId xmlns:a16="http://schemas.microsoft.com/office/drawing/2014/main" id="{F505C759-F93E-4FEB-8B60-3627C16EA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0648" y="1234181"/>
            <a:ext cx="173251" cy="173251"/>
          </a:xfrm>
          <a:prstGeom prst="rect">
            <a:avLst/>
          </a:prstGeom>
        </p:spPr>
      </p:pic>
      <p:pic>
        <p:nvPicPr>
          <p:cNvPr id="200" name="그래픽 199" descr="종">
            <a:extLst>
              <a:ext uri="{FF2B5EF4-FFF2-40B4-BE49-F238E27FC236}">
                <a16:creationId xmlns:a16="http://schemas.microsoft.com/office/drawing/2014/main" id="{3A7D265D-EB37-4550-BFEE-0D761DD1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3168" y="1172155"/>
            <a:ext cx="308579" cy="308579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5D3A7AA-B4C2-476A-BD24-DF331C852A98}"/>
              </a:ext>
            </a:extLst>
          </p:cNvPr>
          <p:cNvSpPr/>
          <p:nvPr/>
        </p:nvSpPr>
        <p:spPr>
          <a:xfrm>
            <a:off x="894241" y="1692577"/>
            <a:ext cx="6855984" cy="6112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ADMIN</a:t>
            </a:r>
            <a:endParaRPr lang="ko-KR" altLang="en-US" sz="4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6C82A-F965-40FC-8D0B-8FE91A37226C}"/>
              </a:ext>
            </a:extLst>
          </p:cNvPr>
          <p:cNvSpPr txBox="1"/>
          <p:nvPr/>
        </p:nvSpPr>
        <p:spPr>
          <a:xfrm>
            <a:off x="1250948" y="2833889"/>
            <a:ext cx="3627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Teacher Management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237A67D-0647-4304-827C-1F9E05442CE8}"/>
              </a:ext>
            </a:extLst>
          </p:cNvPr>
          <p:cNvSpPr/>
          <p:nvPr/>
        </p:nvSpPr>
        <p:spPr>
          <a:xfrm>
            <a:off x="1382362" y="3566035"/>
            <a:ext cx="5789445" cy="2975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F6D40C9-0D4C-4180-8D85-EDA5DED5237C}"/>
              </a:ext>
            </a:extLst>
          </p:cNvPr>
          <p:cNvSpPr/>
          <p:nvPr/>
        </p:nvSpPr>
        <p:spPr>
          <a:xfrm>
            <a:off x="7171291" y="3566034"/>
            <a:ext cx="205347" cy="2975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이등변 삼각형 139">
            <a:extLst>
              <a:ext uri="{FF2B5EF4-FFF2-40B4-BE49-F238E27FC236}">
                <a16:creationId xmlns:a16="http://schemas.microsoft.com/office/drawing/2014/main" id="{513EEBC6-5A21-45A5-A8EC-6B7620ED27B4}"/>
              </a:ext>
            </a:extLst>
          </p:cNvPr>
          <p:cNvSpPr/>
          <p:nvPr/>
        </p:nvSpPr>
        <p:spPr>
          <a:xfrm>
            <a:off x="7200271" y="3621311"/>
            <a:ext cx="141733" cy="860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5BD3A6C-D2A6-41A9-A068-01F805B1A82C}"/>
              </a:ext>
            </a:extLst>
          </p:cNvPr>
          <p:cNvSpPr/>
          <p:nvPr/>
        </p:nvSpPr>
        <p:spPr>
          <a:xfrm>
            <a:off x="7203819" y="4068321"/>
            <a:ext cx="144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5CA494B-D855-41B7-9A16-D2D58538F987}"/>
              </a:ext>
            </a:extLst>
          </p:cNvPr>
          <p:cNvCxnSpPr>
            <a:cxnSpLocks/>
          </p:cNvCxnSpPr>
          <p:nvPr/>
        </p:nvCxnSpPr>
        <p:spPr>
          <a:xfrm>
            <a:off x="1382362" y="4068321"/>
            <a:ext cx="5788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66142C4-B21C-4BDB-B3FB-D0273D1C876D}"/>
              </a:ext>
            </a:extLst>
          </p:cNvPr>
          <p:cNvCxnSpPr>
            <a:cxnSpLocks/>
          </p:cNvCxnSpPr>
          <p:nvPr/>
        </p:nvCxnSpPr>
        <p:spPr>
          <a:xfrm>
            <a:off x="1529869" y="4736431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9EA75E-51DB-485E-A198-3516616F2516}"/>
              </a:ext>
            </a:extLst>
          </p:cNvPr>
          <p:cNvCxnSpPr>
            <a:cxnSpLocks/>
          </p:cNvCxnSpPr>
          <p:nvPr/>
        </p:nvCxnSpPr>
        <p:spPr>
          <a:xfrm>
            <a:off x="1529869" y="5504087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39B6F54-FA89-433C-803A-42069438E18F}"/>
              </a:ext>
            </a:extLst>
          </p:cNvPr>
          <p:cNvCxnSpPr>
            <a:cxnSpLocks/>
          </p:cNvCxnSpPr>
          <p:nvPr/>
        </p:nvCxnSpPr>
        <p:spPr>
          <a:xfrm>
            <a:off x="1529869" y="6241754"/>
            <a:ext cx="548077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2941255-00F8-4839-A1E0-0759B0051D27}"/>
              </a:ext>
            </a:extLst>
          </p:cNvPr>
          <p:cNvSpPr txBox="1"/>
          <p:nvPr/>
        </p:nvSpPr>
        <p:spPr>
          <a:xfrm>
            <a:off x="3656289" y="3656238"/>
            <a:ext cx="94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이름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C979A14-7DE1-4096-873C-F2A38953A761}"/>
              </a:ext>
            </a:extLst>
          </p:cNvPr>
          <p:cNvSpPr txBox="1"/>
          <p:nvPr/>
        </p:nvSpPr>
        <p:spPr>
          <a:xfrm>
            <a:off x="5640306" y="3663342"/>
            <a:ext cx="920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담당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과정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E5AC9A-942A-48B7-8A9C-9289A24EE0C4}"/>
              </a:ext>
            </a:extLst>
          </p:cNvPr>
          <p:cNvSpPr txBox="1"/>
          <p:nvPr/>
        </p:nvSpPr>
        <p:spPr>
          <a:xfrm>
            <a:off x="1417106" y="3667944"/>
            <a:ext cx="1128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Teacher Code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F2E1DDD-295B-4384-A3EF-24067EE4CB5E}"/>
              </a:ext>
            </a:extLst>
          </p:cNvPr>
          <p:cNvSpPr txBox="1"/>
          <p:nvPr/>
        </p:nvSpPr>
        <p:spPr>
          <a:xfrm>
            <a:off x="1482047" y="4267493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tr0000095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0F61C13-1EAC-427B-B13A-ADD7B6A2B580}"/>
              </a:ext>
            </a:extLst>
          </p:cNvPr>
          <p:cNvSpPr txBox="1"/>
          <p:nvPr/>
        </p:nvSpPr>
        <p:spPr>
          <a:xfrm>
            <a:off x="1482047" y="4979908"/>
            <a:ext cx="963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tr0000096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0986647-667C-4DB9-AD90-0D61863B4D6D}"/>
              </a:ext>
            </a:extLst>
          </p:cNvPr>
          <p:cNvSpPr txBox="1"/>
          <p:nvPr/>
        </p:nvSpPr>
        <p:spPr>
          <a:xfrm>
            <a:off x="1482047" y="5741037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tr0000097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39A205-B877-47FC-B262-B2ACFFA2D536}"/>
              </a:ext>
            </a:extLst>
          </p:cNvPr>
          <p:cNvSpPr txBox="1"/>
          <p:nvPr/>
        </p:nvSpPr>
        <p:spPr>
          <a:xfrm>
            <a:off x="4544017" y="3656238"/>
            <a:ext cx="94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등록일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3682FEA-9AEA-4F9C-BAE7-E1488F5B0640}"/>
              </a:ext>
            </a:extLst>
          </p:cNvPr>
          <p:cNvSpPr txBox="1"/>
          <p:nvPr/>
        </p:nvSpPr>
        <p:spPr>
          <a:xfrm>
            <a:off x="2624942" y="3656238"/>
            <a:ext cx="94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Email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1EEF30B-CFEA-45E1-A2B3-26091A448376}"/>
              </a:ext>
            </a:extLst>
          </p:cNvPr>
          <p:cNvSpPr txBox="1"/>
          <p:nvPr/>
        </p:nvSpPr>
        <p:spPr>
          <a:xfrm>
            <a:off x="2592896" y="4267493"/>
            <a:ext cx="1092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cvi11@gmail.com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C106FE5-DE31-4D90-9461-04A6631E7C2F}"/>
              </a:ext>
            </a:extLst>
          </p:cNvPr>
          <p:cNvSpPr txBox="1"/>
          <p:nvPr/>
        </p:nvSpPr>
        <p:spPr>
          <a:xfrm>
            <a:off x="2484615" y="4966824"/>
            <a:ext cx="1258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icvjai777@naver.com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A3E5A2F-2DD3-44B0-B2FE-304417DDB648}"/>
              </a:ext>
            </a:extLst>
          </p:cNvPr>
          <p:cNvSpPr txBox="1"/>
          <p:nvPr/>
        </p:nvSpPr>
        <p:spPr>
          <a:xfrm>
            <a:off x="2530303" y="5741037"/>
            <a:ext cx="1180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icxjvi0101@naver.com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71AD1CA-5E6C-44EB-82DB-E942E12F077E}"/>
              </a:ext>
            </a:extLst>
          </p:cNvPr>
          <p:cNvSpPr txBox="1"/>
          <p:nvPr/>
        </p:nvSpPr>
        <p:spPr>
          <a:xfrm>
            <a:off x="3677517" y="4267493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김택진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27E80AA-F57A-40A5-BAED-8B4C13D1DED5}"/>
              </a:ext>
            </a:extLst>
          </p:cNvPr>
          <p:cNvSpPr txBox="1"/>
          <p:nvPr/>
        </p:nvSpPr>
        <p:spPr>
          <a:xfrm>
            <a:off x="3659501" y="4979908"/>
            <a:ext cx="94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이상수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AD84EB9-340B-4C84-A18D-C9572577799D}"/>
              </a:ext>
            </a:extLst>
          </p:cNvPr>
          <p:cNvSpPr txBox="1"/>
          <p:nvPr/>
        </p:nvSpPr>
        <p:spPr>
          <a:xfrm>
            <a:off x="3683720" y="5741037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조수혜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AE9B955-3FE0-4F15-8BB8-F92F4DD8A3ED}"/>
              </a:ext>
            </a:extLst>
          </p:cNvPr>
          <p:cNvSpPr txBox="1"/>
          <p:nvPr/>
        </p:nvSpPr>
        <p:spPr>
          <a:xfrm>
            <a:off x="4588384" y="4267493"/>
            <a:ext cx="896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20.03.01 19:48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3F60C-C9FD-41A7-B1BC-D1432100B815}"/>
              </a:ext>
            </a:extLst>
          </p:cNvPr>
          <p:cNvSpPr txBox="1"/>
          <p:nvPr/>
        </p:nvSpPr>
        <p:spPr>
          <a:xfrm>
            <a:off x="4548351" y="4979908"/>
            <a:ext cx="963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20.03.22 12:15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E7568A0-84E0-4B44-9BF2-96C3C3A838F6}"/>
              </a:ext>
            </a:extLst>
          </p:cNvPr>
          <p:cNvSpPr txBox="1"/>
          <p:nvPr/>
        </p:nvSpPr>
        <p:spPr>
          <a:xfrm>
            <a:off x="4574231" y="5741037"/>
            <a:ext cx="896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20.05.24 19.25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6330427-87FF-412F-B89D-8B054E8BEF97}"/>
              </a:ext>
            </a:extLst>
          </p:cNvPr>
          <p:cNvSpPr txBox="1"/>
          <p:nvPr/>
        </p:nvSpPr>
        <p:spPr>
          <a:xfrm>
            <a:off x="5701878" y="4267493"/>
            <a:ext cx="156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C,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종합반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C8FFD70-1976-4D25-8E2E-93E2CB266A3E}"/>
              </a:ext>
            </a:extLst>
          </p:cNvPr>
          <p:cNvSpPr txBox="1"/>
          <p:nvPr/>
        </p:nvSpPr>
        <p:spPr>
          <a:xfrm>
            <a:off x="5701879" y="4979908"/>
            <a:ext cx="1468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</a:t>
            </a:r>
            <a:r>
              <a:rPr lang="ko-KR" altLang="en-US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실전반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A,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스프링 실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C239F5D-C5A2-45E4-AA2B-9A90F664DD6D}"/>
              </a:ext>
            </a:extLst>
          </p:cNvPr>
          <p:cNvSpPr txBox="1"/>
          <p:nvPr/>
        </p:nvSpPr>
        <p:spPr>
          <a:xfrm>
            <a:off x="5701879" y="5741037"/>
            <a:ext cx="89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미등록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E009DE6-57EA-490B-B4F3-287E48359D19}"/>
              </a:ext>
            </a:extLst>
          </p:cNvPr>
          <p:cNvCxnSpPr>
            <a:cxnSpLocks/>
          </p:cNvCxnSpPr>
          <p:nvPr/>
        </p:nvCxnSpPr>
        <p:spPr>
          <a:xfrm>
            <a:off x="1297215" y="2768922"/>
            <a:ext cx="6061313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7861177-6E8B-452C-8233-CBA25F16F067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BTB-admin-01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DA5C57B-52B5-4822-BE21-4A69A9DF72C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admin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64C64C-9E7A-4566-B472-A267AFBCD67E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/admin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93BEF8-CCB0-47CA-9B98-16EB37EBECA5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8DC618-70E8-426F-B014-FA3C26D83F03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http://projectBtoB.com/admin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6516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소셜 네트워크">
            <a:extLst>
              <a:ext uri="{FF2B5EF4-FFF2-40B4-BE49-F238E27FC236}">
                <a16:creationId xmlns:a16="http://schemas.microsoft.com/office/drawing/2014/main" id="{39EECCF5-BBD0-4254-BDE8-E7FFF618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009" y="5290458"/>
            <a:ext cx="477981" cy="477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9EAFE-3839-4AAC-A257-8A65C07BE8AB}"/>
              </a:ext>
            </a:extLst>
          </p:cNvPr>
          <p:cNvSpPr txBox="1"/>
          <p:nvPr/>
        </p:nvSpPr>
        <p:spPr>
          <a:xfrm>
            <a:off x="5719946" y="5717195"/>
            <a:ext cx="7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13B5-EE31-487D-951A-797207B56AAE}"/>
              </a:ext>
            </a:extLst>
          </p:cNvPr>
          <p:cNvSpPr txBox="1"/>
          <p:nvPr/>
        </p:nvSpPr>
        <p:spPr>
          <a:xfrm>
            <a:off x="4697926" y="2843778"/>
            <a:ext cx="27961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The end</a:t>
            </a:r>
            <a:endParaRPr lang="ko-KR" altLang="en-US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0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BTB-main-02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/main/login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작성일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`20.05.22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http://projectBtoB.com/main/login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7BD715-4F0F-453F-8359-75602B81CE3F}"/>
              </a:ext>
            </a:extLst>
          </p:cNvPr>
          <p:cNvSpPr/>
          <p:nvPr/>
        </p:nvSpPr>
        <p:spPr>
          <a:xfrm>
            <a:off x="655179" y="1218367"/>
            <a:ext cx="7524372" cy="2268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888BB-F921-49BC-9D2A-AB7B52FAB773}"/>
              </a:ext>
            </a:extLst>
          </p:cNvPr>
          <p:cNvSpPr/>
          <p:nvPr/>
        </p:nvSpPr>
        <p:spPr>
          <a:xfrm>
            <a:off x="655179" y="1457300"/>
            <a:ext cx="7524372" cy="117238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257960-1CD0-4906-91BA-0C90B2DFEB0E}"/>
              </a:ext>
            </a:extLst>
          </p:cNvPr>
          <p:cNvSpPr txBox="1"/>
          <p:nvPr/>
        </p:nvSpPr>
        <p:spPr>
          <a:xfrm>
            <a:off x="874479" y="1162043"/>
            <a:ext cx="572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</a:t>
            </a:r>
            <a:endParaRPr lang="ko-KR" altLang="en-US" sz="1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F177E-0188-4DA6-9FAB-885ACF42A6E5}"/>
              </a:ext>
            </a:extLst>
          </p:cNvPr>
          <p:cNvSpPr txBox="1"/>
          <p:nvPr/>
        </p:nvSpPr>
        <p:spPr>
          <a:xfrm>
            <a:off x="3001217" y="1744546"/>
            <a:ext cx="2970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Enjoy the Test</a:t>
            </a:r>
            <a:endParaRPr lang="ko-KR" altLang="en-US" sz="25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D22513-4D5D-4002-BDF4-67522ABB19BB}"/>
              </a:ext>
            </a:extLst>
          </p:cNvPr>
          <p:cNvSpPr/>
          <p:nvPr/>
        </p:nvSpPr>
        <p:spPr>
          <a:xfrm>
            <a:off x="3375869" y="356856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8103A5E-05FC-444B-8225-1E49AC41FB98}"/>
              </a:ext>
            </a:extLst>
          </p:cNvPr>
          <p:cNvSpPr/>
          <p:nvPr/>
        </p:nvSpPr>
        <p:spPr>
          <a:xfrm>
            <a:off x="3375869" y="4002578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F1A9843-632E-417C-AC1C-8D3E5EFA3368}"/>
              </a:ext>
            </a:extLst>
          </p:cNvPr>
          <p:cNvSpPr/>
          <p:nvPr/>
        </p:nvSpPr>
        <p:spPr>
          <a:xfrm>
            <a:off x="3375869" y="4698229"/>
            <a:ext cx="2074970" cy="2140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0CB28F-36DA-479F-9045-AF6CC0E3B2AF}"/>
              </a:ext>
            </a:extLst>
          </p:cNvPr>
          <p:cNvSpPr txBox="1"/>
          <p:nvPr/>
        </p:nvSpPr>
        <p:spPr>
          <a:xfrm>
            <a:off x="3375869" y="3581247"/>
            <a:ext cx="139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이메일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EAF317-1A00-4B7C-B4DA-449D0E2252DD}"/>
              </a:ext>
            </a:extLst>
          </p:cNvPr>
          <p:cNvSpPr txBox="1"/>
          <p:nvPr/>
        </p:nvSpPr>
        <p:spPr>
          <a:xfrm>
            <a:off x="3367400" y="4002578"/>
            <a:ext cx="1223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비밀번호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FFB33F-17DE-4FA8-8D15-1985E40FBD1A}"/>
              </a:ext>
            </a:extLst>
          </p:cNvPr>
          <p:cNvSpPr txBox="1"/>
          <p:nvPr/>
        </p:nvSpPr>
        <p:spPr>
          <a:xfrm>
            <a:off x="3375867" y="4696854"/>
            <a:ext cx="207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</a:t>
            </a:r>
            <a:endParaRPr lang="ko-KR" altLang="en-US" sz="8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4B68-3F51-4134-8E28-BEE9FD36E8F6}"/>
              </a:ext>
            </a:extLst>
          </p:cNvPr>
          <p:cNvSpPr txBox="1"/>
          <p:nvPr/>
        </p:nvSpPr>
        <p:spPr>
          <a:xfrm>
            <a:off x="4013330" y="3189969"/>
            <a:ext cx="8376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 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6059E6-FD26-45D5-BFD8-C31CFAA4E3DF}"/>
              </a:ext>
            </a:extLst>
          </p:cNvPr>
          <p:cNvSpPr txBox="1"/>
          <p:nvPr/>
        </p:nvSpPr>
        <p:spPr>
          <a:xfrm>
            <a:off x="3919787" y="3565327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501D3C-F6DE-4832-B913-140FC1DB1D0A}"/>
              </a:ext>
            </a:extLst>
          </p:cNvPr>
          <p:cNvSpPr txBox="1"/>
          <p:nvPr/>
        </p:nvSpPr>
        <p:spPr>
          <a:xfrm>
            <a:off x="4265392" y="3982933"/>
            <a:ext cx="21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endParaRPr lang="ko-KR" altLang="en-US" sz="8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B5099C0-1839-41BE-B216-BAA90ECF7786}"/>
              </a:ext>
            </a:extLst>
          </p:cNvPr>
          <p:cNvSpPr/>
          <p:nvPr/>
        </p:nvSpPr>
        <p:spPr>
          <a:xfrm>
            <a:off x="3375869" y="4468586"/>
            <a:ext cx="128156" cy="1466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469D57-ED33-47B6-B4D2-2F260B7939E0}"/>
              </a:ext>
            </a:extLst>
          </p:cNvPr>
          <p:cNvSpPr txBox="1"/>
          <p:nvPr/>
        </p:nvSpPr>
        <p:spPr>
          <a:xfrm>
            <a:off x="3496532" y="4415225"/>
            <a:ext cx="158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로그인 상태 유지하기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C870D-2520-4283-A764-9A2873EC0B78}"/>
              </a:ext>
            </a:extLst>
          </p:cNvPr>
          <p:cNvSpPr/>
          <p:nvPr/>
        </p:nvSpPr>
        <p:spPr>
          <a:xfrm>
            <a:off x="4129048" y="2739290"/>
            <a:ext cx="485638" cy="485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잠금">
            <a:extLst>
              <a:ext uri="{FF2B5EF4-FFF2-40B4-BE49-F238E27FC236}">
                <a16:creationId xmlns:a16="http://schemas.microsoft.com/office/drawing/2014/main" id="{B295ED9E-C9D5-419C-A178-394B1DC7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0619" y="2791266"/>
            <a:ext cx="368021" cy="36802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971C9DA-ED49-4233-A644-8EBEA61A09F1}"/>
              </a:ext>
            </a:extLst>
          </p:cNvPr>
          <p:cNvSpPr txBox="1"/>
          <p:nvPr/>
        </p:nvSpPr>
        <p:spPr>
          <a:xfrm>
            <a:off x="3288488" y="4966108"/>
            <a:ext cx="1938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계정이 없으신 가요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 가입하러 가기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FC35CC-733F-4988-802B-BACA5A4822FE}"/>
              </a:ext>
            </a:extLst>
          </p:cNvPr>
          <p:cNvSpPr txBox="1"/>
          <p:nvPr/>
        </p:nvSpPr>
        <p:spPr>
          <a:xfrm>
            <a:off x="3288488" y="5152701"/>
            <a:ext cx="1023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FF99CC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계정 정보 분실</a:t>
            </a:r>
            <a:endParaRPr lang="ko-KR" altLang="en-US" sz="700" dirty="0">
              <a:solidFill>
                <a:srgbClr val="FF99CC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FBED3-5122-435B-9E8D-383C816F4A28}"/>
              </a:ext>
            </a:extLst>
          </p:cNvPr>
          <p:cNvSpPr txBox="1"/>
          <p:nvPr/>
        </p:nvSpPr>
        <p:spPr>
          <a:xfrm>
            <a:off x="3345412" y="6080298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4837EF-72EC-48D3-9BF8-A3AC0D041F37}"/>
              </a:ext>
            </a:extLst>
          </p:cNvPr>
          <p:cNvSpPr/>
          <p:nvPr/>
        </p:nvSpPr>
        <p:spPr>
          <a:xfrm>
            <a:off x="4052398" y="6165308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19AA99-B0C0-400C-9AAB-16D4575A7D82}"/>
              </a:ext>
            </a:extLst>
          </p:cNvPr>
          <p:cNvSpPr txBox="1"/>
          <p:nvPr/>
        </p:nvSpPr>
        <p:spPr>
          <a:xfrm>
            <a:off x="3980211" y="6057988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4FD938-AC49-4F65-8E65-1548EC79D36B}"/>
              </a:ext>
            </a:extLst>
          </p:cNvPr>
          <p:cNvSpPr txBox="1"/>
          <p:nvPr/>
        </p:nvSpPr>
        <p:spPr>
          <a:xfrm>
            <a:off x="4128869" y="6088766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BTB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57C20-DA01-45CA-88DA-C04C6D2552DD}"/>
              </a:ext>
            </a:extLst>
          </p:cNvPr>
          <p:cNvSpPr/>
          <p:nvPr/>
        </p:nvSpPr>
        <p:spPr>
          <a:xfrm>
            <a:off x="7929478" y="1237817"/>
            <a:ext cx="181042" cy="1810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B753A33B-FD54-4355-B719-4E5B1CDAE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9" y="1234181"/>
            <a:ext cx="173251" cy="173251"/>
          </a:xfrm>
          <a:prstGeom prst="rect">
            <a:avLst/>
          </a:prstGeom>
        </p:spPr>
      </p:pic>
      <p:pic>
        <p:nvPicPr>
          <p:cNvPr id="18" name="그래픽 17" descr="종">
            <a:extLst>
              <a:ext uri="{FF2B5EF4-FFF2-40B4-BE49-F238E27FC236}">
                <a16:creationId xmlns:a16="http://schemas.microsoft.com/office/drawing/2014/main" id="{5364E1DC-5CEC-4716-9C80-6FA2D9102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659" y="1176629"/>
            <a:ext cx="308579" cy="308579"/>
          </a:xfrm>
          <a:prstGeom prst="rect">
            <a:avLst/>
          </a:prstGeom>
        </p:spPr>
      </p:pic>
      <p:pic>
        <p:nvPicPr>
          <p:cNvPr id="89" name="그래픽 88" descr="커서">
            <a:extLst>
              <a:ext uri="{FF2B5EF4-FFF2-40B4-BE49-F238E27FC236}">
                <a16:creationId xmlns:a16="http://schemas.microsoft.com/office/drawing/2014/main" id="{F2D6C591-15FA-496C-8079-5657F69A9C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72610" y="5125272"/>
            <a:ext cx="61036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8454</Words>
  <Application>Microsoft Office PowerPoint</Application>
  <PresentationFormat>와이드스크린</PresentationFormat>
  <Paragraphs>3546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2" baseType="lpstr">
      <vt:lpstr>배달의민족 한나체 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183</cp:revision>
  <dcterms:created xsi:type="dcterms:W3CDTF">2020-04-25T12:07:24Z</dcterms:created>
  <dcterms:modified xsi:type="dcterms:W3CDTF">2020-05-24T15:02:39Z</dcterms:modified>
</cp:coreProperties>
</file>