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98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7095-B037-46B3-B151-DE749D3665E3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A027-0D26-4040-8817-D3357EC3F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04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7095-B037-46B3-B151-DE749D3665E3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A027-0D26-4040-8817-D3357EC3F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901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7095-B037-46B3-B151-DE749D3665E3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A027-0D26-4040-8817-D3357EC3F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10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7095-B037-46B3-B151-DE749D3665E3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A027-0D26-4040-8817-D3357EC3F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99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7095-B037-46B3-B151-DE749D3665E3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A027-0D26-4040-8817-D3357EC3F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623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7095-B037-46B3-B151-DE749D3665E3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A027-0D26-4040-8817-D3357EC3F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798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7095-B037-46B3-B151-DE749D3665E3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A027-0D26-4040-8817-D3357EC3F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760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7095-B037-46B3-B151-DE749D3665E3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A027-0D26-4040-8817-D3357EC3F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816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7095-B037-46B3-B151-DE749D3665E3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A027-0D26-4040-8817-D3357EC3F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749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7095-B037-46B3-B151-DE749D3665E3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A027-0D26-4040-8817-D3357EC3F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561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7095-B037-46B3-B151-DE749D3665E3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A027-0D26-4040-8817-D3357EC3F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66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17095-B037-46B3-B151-DE749D3665E3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2A027-0D26-4040-8817-D3357EC3F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967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스피커">
            <a:extLst>
              <a:ext uri="{FF2B5EF4-FFF2-40B4-BE49-F238E27FC236}">
                <a16:creationId xmlns:a16="http://schemas.microsoft.com/office/drawing/2014/main" id="{2BFF937B-D3BD-4E63-8E63-ECC1A8EF6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2935" y="2265027"/>
            <a:ext cx="585133" cy="585133"/>
          </a:xfrm>
          <a:prstGeom prst="rect">
            <a:avLst/>
          </a:prstGeom>
        </p:spPr>
      </p:pic>
      <p:pic>
        <p:nvPicPr>
          <p:cNvPr id="13" name="그래픽 12" descr="스피커">
            <a:extLst>
              <a:ext uri="{FF2B5EF4-FFF2-40B4-BE49-F238E27FC236}">
                <a16:creationId xmlns:a16="http://schemas.microsoft.com/office/drawing/2014/main" id="{221E54DA-409F-4F02-B084-70EFE0B1E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2934" y="3422708"/>
            <a:ext cx="585133" cy="585133"/>
          </a:xfrm>
          <a:prstGeom prst="rect">
            <a:avLst/>
          </a:prstGeom>
        </p:spPr>
      </p:pic>
      <p:pic>
        <p:nvPicPr>
          <p:cNvPr id="15" name="그래픽 14" descr="스피커">
            <a:extLst>
              <a:ext uri="{FF2B5EF4-FFF2-40B4-BE49-F238E27FC236}">
                <a16:creationId xmlns:a16="http://schemas.microsoft.com/office/drawing/2014/main" id="{58EEE4FF-3A27-40B2-B950-7596C4A28C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5845" y="3422707"/>
            <a:ext cx="585133" cy="58513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7F4FD0-9A06-42C0-88A8-75E9E7E7C804}"/>
              </a:ext>
            </a:extLst>
          </p:cNvPr>
          <p:cNvSpPr/>
          <p:nvPr/>
        </p:nvSpPr>
        <p:spPr>
          <a:xfrm>
            <a:off x="1504076" y="1769027"/>
            <a:ext cx="1182848" cy="1081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사장실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04322C-412F-496B-9EB5-723A3E3FF48D}"/>
              </a:ext>
            </a:extLst>
          </p:cNvPr>
          <p:cNvSpPr/>
          <p:nvPr/>
        </p:nvSpPr>
        <p:spPr>
          <a:xfrm>
            <a:off x="1504076" y="2960611"/>
            <a:ext cx="2086412" cy="1081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작업장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B66B87C-C183-40B2-8E41-062BAD216360}"/>
              </a:ext>
            </a:extLst>
          </p:cNvPr>
          <p:cNvGrpSpPr/>
          <p:nvPr/>
        </p:nvGrpSpPr>
        <p:grpSpPr>
          <a:xfrm>
            <a:off x="6698609" y="549394"/>
            <a:ext cx="1115735" cy="1219633"/>
            <a:chOff x="4773337" y="1283515"/>
            <a:chExt cx="1115735" cy="121963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75BA76-464C-4006-A7A8-8156DBFD93B0}"/>
                </a:ext>
              </a:extLst>
            </p:cNvPr>
            <p:cNvSpPr txBox="1"/>
            <p:nvPr/>
          </p:nvSpPr>
          <p:spPr>
            <a:xfrm>
              <a:off x="4773337" y="1422015"/>
              <a:ext cx="1115735" cy="10811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7A29925-BCA3-40D9-9C2E-306E76A1B3BE}"/>
                </a:ext>
              </a:extLst>
            </p:cNvPr>
            <p:cNvSpPr txBox="1"/>
            <p:nvPr/>
          </p:nvSpPr>
          <p:spPr>
            <a:xfrm>
              <a:off x="4857227" y="1283515"/>
              <a:ext cx="729842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EC2</a:t>
              </a:r>
              <a:endParaRPr lang="ko-KR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E371C69-4DCF-4548-9312-D4834ABA7B63}"/>
              </a:ext>
            </a:extLst>
          </p:cNvPr>
          <p:cNvGrpSpPr/>
          <p:nvPr/>
        </p:nvGrpSpPr>
        <p:grpSpPr>
          <a:xfrm>
            <a:off x="5238926" y="549394"/>
            <a:ext cx="1115735" cy="1219633"/>
            <a:chOff x="4773337" y="1283515"/>
            <a:chExt cx="1115735" cy="121963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BD8C13C-7247-4167-A727-D7D72D5A2C4B}"/>
                </a:ext>
              </a:extLst>
            </p:cNvPr>
            <p:cNvSpPr txBox="1"/>
            <p:nvPr/>
          </p:nvSpPr>
          <p:spPr>
            <a:xfrm>
              <a:off x="4773337" y="1422015"/>
              <a:ext cx="1115735" cy="10811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C59A3F9-5E9D-4819-AA5B-B5410395387F}"/>
                </a:ext>
              </a:extLst>
            </p:cNvPr>
            <p:cNvSpPr txBox="1"/>
            <p:nvPr/>
          </p:nvSpPr>
          <p:spPr>
            <a:xfrm>
              <a:off x="4857227" y="1283515"/>
              <a:ext cx="72984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Polly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7BC0B39-3878-4A8F-8596-E21B8D0BEFA6}"/>
              </a:ext>
            </a:extLst>
          </p:cNvPr>
          <p:cNvGrpSpPr/>
          <p:nvPr/>
        </p:nvGrpSpPr>
        <p:grpSpPr>
          <a:xfrm>
            <a:off x="3207741" y="549394"/>
            <a:ext cx="1787902" cy="1219633"/>
            <a:chOff x="4773336" y="1283515"/>
            <a:chExt cx="1115735" cy="121963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DA6E3CC-02C5-4E1A-A655-AC44BF76B16E}"/>
                </a:ext>
              </a:extLst>
            </p:cNvPr>
            <p:cNvSpPr txBox="1"/>
            <p:nvPr/>
          </p:nvSpPr>
          <p:spPr>
            <a:xfrm>
              <a:off x="4773336" y="1422015"/>
              <a:ext cx="1115735" cy="10811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6E7F083-5634-4BB9-9E24-B6CDA4E6AE88}"/>
                </a:ext>
              </a:extLst>
            </p:cNvPr>
            <p:cNvSpPr txBox="1"/>
            <p:nvPr/>
          </p:nvSpPr>
          <p:spPr>
            <a:xfrm>
              <a:off x="4857229" y="1283515"/>
              <a:ext cx="52927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Transcribe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619797D-3E5E-4535-AB8E-12ECEC593C58}"/>
              </a:ext>
            </a:extLst>
          </p:cNvPr>
          <p:cNvGrpSpPr/>
          <p:nvPr/>
        </p:nvGrpSpPr>
        <p:grpSpPr>
          <a:xfrm>
            <a:off x="8330266" y="618643"/>
            <a:ext cx="1115735" cy="1219633"/>
            <a:chOff x="4773337" y="1283515"/>
            <a:chExt cx="1115735" cy="1219633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9BA2C7C-E0CF-4A23-A548-8B50F8355B8F}"/>
                </a:ext>
              </a:extLst>
            </p:cNvPr>
            <p:cNvSpPr txBox="1"/>
            <p:nvPr/>
          </p:nvSpPr>
          <p:spPr>
            <a:xfrm>
              <a:off x="4773337" y="1422015"/>
              <a:ext cx="1115735" cy="10811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4886F30-EA7C-490E-8B29-5C7EEAACE9CC}"/>
                </a:ext>
              </a:extLst>
            </p:cNvPr>
            <p:cNvSpPr txBox="1"/>
            <p:nvPr/>
          </p:nvSpPr>
          <p:spPr>
            <a:xfrm>
              <a:off x="4857227" y="1283515"/>
              <a:ext cx="72984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S3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BF98AF91-471F-40E2-AA20-8CB313943AD4}"/>
              </a:ext>
            </a:extLst>
          </p:cNvPr>
          <p:cNvGrpSpPr/>
          <p:nvPr/>
        </p:nvGrpSpPr>
        <p:grpSpPr>
          <a:xfrm>
            <a:off x="2895808" y="5135463"/>
            <a:ext cx="2343118" cy="307777"/>
            <a:chOff x="2895809" y="5135460"/>
            <a:chExt cx="2544574" cy="638868"/>
          </a:xfrm>
        </p:grpSpPr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5FDC18C2-C624-47B4-B177-D4D744588A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95809" y="5545894"/>
              <a:ext cx="87043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F69A8858-11B0-435D-9007-72E39A3E04FC}"/>
                </a:ext>
              </a:extLst>
            </p:cNvPr>
            <p:cNvCxnSpPr>
              <a:cxnSpLocks/>
            </p:cNvCxnSpPr>
            <p:nvPr/>
          </p:nvCxnSpPr>
          <p:spPr>
            <a:xfrm>
              <a:off x="4569953" y="5545894"/>
              <a:ext cx="87043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A6BA39E-DD7F-4180-AF58-D651E5943785}"/>
                </a:ext>
              </a:extLst>
            </p:cNvPr>
            <p:cNvSpPr txBox="1"/>
            <p:nvPr/>
          </p:nvSpPr>
          <p:spPr>
            <a:xfrm>
              <a:off x="3766239" y="5135460"/>
              <a:ext cx="803712" cy="638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TCP, #1</a:t>
              </a:r>
              <a:endParaRPr lang="ko-KR" altLang="en-US" sz="1400" dirty="0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E93A81A0-71E9-44B1-8367-1583166DAB95}"/>
              </a:ext>
            </a:extLst>
          </p:cNvPr>
          <p:cNvGrpSpPr/>
          <p:nvPr/>
        </p:nvGrpSpPr>
        <p:grpSpPr>
          <a:xfrm>
            <a:off x="2895809" y="5686313"/>
            <a:ext cx="1847642" cy="307777"/>
            <a:chOff x="2895808" y="5686313"/>
            <a:chExt cx="4409867" cy="307777"/>
          </a:xfrm>
        </p:grpSpPr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979AC594-B2DA-4C4F-8C1C-ACF61B5A744B}"/>
                </a:ext>
              </a:extLst>
            </p:cNvPr>
            <p:cNvCxnSpPr>
              <a:cxnSpLocks/>
              <a:stCxn id="48" idx="1"/>
            </p:cNvCxnSpPr>
            <p:nvPr/>
          </p:nvCxnSpPr>
          <p:spPr>
            <a:xfrm flipH="1">
              <a:off x="2895808" y="5840202"/>
              <a:ext cx="1708842" cy="1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39F41A29-C904-4142-BBD0-CAF4C337F75E}"/>
                </a:ext>
              </a:extLst>
            </p:cNvPr>
            <p:cNvCxnSpPr>
              <a:cxnSpLocks/>
              <a:stCxn id="48" idx="3"/>
            </p:cNvCxnSpPr>
            <p:nvPr/>
          </p:nvCxnSpPr>
          <p:spPr>
            <a:xfrm>
              <a:off x="5684523" y="5840202"/>
              <a:ext cx="1621152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8193316-E027-403E-9717-55C1E803F0DE}"/>
                </a:ext>
              </a:extLst>
            </p:cNvPr>
            <p:cNvSpPr txBox="1"/>
            <p:nvPr/>
          </p:nvSpPr>
          <p:spPr>
            <a:xfrm>
              <a:off x="4604650" y="5686313"/>
              <a:ext cx="10798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#1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30689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2422</TotalTime>
  <Words>12</Words>
  <Application>Microsoft Office PowerPoint</Application>
  <PresentationFormat>A4 용지(210x297mm)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평근 나</dc:creator>
  <cp:lastModifiedBy>평근 나</cp:lastModifiedBy>
  <cp:revision>10</cp:revision>
  <dcterms:created xsi:type="dcterms:W3CDTF">2020-01-01T13:07:33Z</dcterms:created>
  <dcterms:modified xsi:type="dcterms:W3CDTF">2020-01-03T05:33:05Z</dcterms:modified>
</cp:coreProperties>
</file>