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Bell MT" pitchFamily="18" charset="0"/>
      <p:regular r:id="rId11"/>
      <p:bold r:id="rId12"/>
      <p:italic r:id="rId13"/>
    </p:embeddedFont>
    <p:embeddedFont>
      <p:font typeface="Bebas Neue" charset="0"/>
      <p:regular r:id="rId14"/>
    </p:embeddedFont>
    <p:embeddedFont>
      <p:font typeface="Poppins Light" charset="0"/>
      <p:regular r:id="rId15"/>
      <p:bold r:id="rId16"/>
      <p:italic r:id="rId17"/>
      <p:boldItalic r:id="rId18"/>
    </p:embeddedFont>
    <p:embeddedFont>
      <p:font typeface="Playfair Display" charset="0"/>
      <p:regular r:id="rId19"/>
      <p:bold r:id="rId20"/>
      <p:italic r:id="rId21"/>
      <p:boldItalic r:id="rId22"/>
    </p:embeddedFont>
    <p:embeddedFont>
      <p:font typeface="PT Sans" charset="0"/>
      <p:regular r:id="rId23"/>
      <p:bold r:id="rId24"/>
      <p:italic r:id="rId25"/>
      <p:boldItalic r:id="rId26"/>
    </p:embeddedFont>
    <p:embeddedFont>
      <p:font typeface="Atkinson Hyperlegible" charset="0"/>
      <p:regular r:id="rId27"/>
      <p:bold r:id="rId28"/>
      <p:italic r:id="rId29"/>
      <p:boldItalic r:id="rId30"/>
    </p:embeddedFont>
    <p:embeddedFont>
      <p:font typeface="Algerian" pitchFamily="82" charset="0"/>
      <p:regular r:id="rId31"/>
    </p:embeddedFont>
    <p:embeddedFont>
      <p:font typeface="Open Sauce Heavy" charset="0"/>
      <p:regular r:id="rId32"/>
    </p:embeddedFont>
    <p:embeddedFont>
      <p:font typeface="Arial Black" pitchFamily="34" charset="0"/>
      <p:bold r:id="rId33"/>
    </p:embeddedFont>
    <p:embeddedFont>
      <p:font typeface="Poppins" charset="0"/>
      <p:regular r:id="rId34"/>
      <p:bold r:id="rId35"/>
      <p:italic r:id="rId36"/>
      <p:boldItalic r:id="rId37"/>
    </p:embeddedFont>
    <p:embeddedFont>
      <p:font typeface="Anaheim" charset="0"/>
      <p:regular r:id="rId38"/>
      <p:bold r:id="rId39"/>
    </p:embeddedFont>
    <p:embeddedFont>
      <p:font typeface="Calibri" pitchFamily="34" charset="0"/>
      <p:regular r:id="rId40"/>
      <p:bold r:id="rId41"/>
      <p:italic r:id="rId42"/>
      <p:boldItalic r:id="rId43"/>
    </p:embeddedFont>
    <p:embeddedFont>
      <p:font typeface="Yeseva One" charset="0"/>
      <p:regular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3" d="100"/>
          <a:sy n="93" d="100"/>
        </p:scale>
        <p:origin x="-726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9" Type="http://schemas.openxmlformats.org/officeDocument/2006/relationships/font" Target="fonts/font29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34" Type="http://schemas.openxmlformats.org/officeDocument/2006/relationships/font" Target="fonts/font24.fntdata"/><Relationship Id="rId42" Type="http://schemas.openxmlformats.org/officeDocument/2006/relationships/font" Target="fonts/font32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font" Target="fonts/font23.fntdata"/><Relationship Id="rId38" Type="http://schemas.openxmlformats.org/officeDocument/2006/relationships/font" Target="fonts/font28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41" Type="http://schemas.openxmlformats.org/officeDocument/2006/relationships/font" Target="fonts/font3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font" Target="fonts/font22.fntdata"/><Relationship Id="rId37" Type="http://schemas.openxmlformats.org/officeDocument/2006/relationships/font" Target="fonts/font27.fntdata"/><Relationship Id="rId40" Type="http://schemas.openxmlformats.org/officeDocument/2006/relationships/font" Target="fonts/font30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36" Type="http://schemas.openxmlformats.org/officeDocument/2006/relationships/font" Target="fonts/font26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font" Target="fonts/font21.fntdata"/><Relationship Id="rId44" Type="http://schemas.openxmlformats.org/officeDocument/2006/relationships/font" Target="fonts/font3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35" Type="http://schemas.openxmlformats.org/officeDocument/2006/relationships/font" Target="fonts/font25.fntdata"/><Relationship Id="rId43" Type="http://schemas.openxmlformats.org/officeDocument/2006/relationships/font" Target="fonts/font33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611991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" name="Google Shape;31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9" name="Google Shape;32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9" name="Google Shape;33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8" name="Google Shape;37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3" name="Google Shape;40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5" name="Google Shape;41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0" name="Google Shape;43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462725" y="1121425"/>
            <a:ext cx="4813200" cy="22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462725" y="3546275"/>
            <a:ext cx="45288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1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1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1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2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2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3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3"/>
          <p:cNvSpPr txBox="1">
            <a:spLocks noGrp="1"/>
          </p:cNvSpPr>
          <p:nvPr>
            <p:ph type="title" hasCustomPrompt="1"/>
          </p:nvPr>
        </p:nvSpPr>
        <p:spPr>
          <a:xfrm>
            <a:off x="1124700" y="1605338"/>
            <a:ext cx="6894600" cy="11934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7400" b="1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1"/>
          </p:nvPr>
        </p:nvSpPr>
        <p:spPr>
          <a:xfrm>
            <a:off x="1124700" y="3041063"/>
            <a:ext cx="68946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5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1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41" name="Google Shape;141;p15"/>
          <p:cNvGrpSpPr/>
          <p:nvPr/>
        </p:nvGrpSpPr>
        <p:grpSpPr>
          <a:xfrm rot="10800000" flipH="1">
            <a:off x="-9878" y="1"/>
            <a:ext cx="9154003" cy="5143507"/>
            <a:chOff x="-9878" y="1"/>
            <a:chExt cx="9154003" cy="5143507"/>
          </a:xfrm>
        </p:grpSpPr>
        <p:pic>
          <p:nvPicPr>
            <p:cNvPr id="142" name="Google Shape;142;p15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5400000">
              <a:off x="-173002" y="880074"/>
              <a:ext cx="732625" cy="406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15"/>
            <p:cNvPicPr preferRelativeResize="0"/>
            <p:nvPr/>
          </p:nvPicPr>
          <p:blipFill rotWithShape="1">
            <a:blip r:embed="rId4">
              <a:alphaModFix/>
            </a:blip>
            <a:srcRect t="-40484" r="5516" b="65415"/>
            <a:stretch/>
          </p:blipFill>
          <p:spPr>
            <a:xfrm rot="5400000">
              <a:off x="-252077" y="549276"/>
              <a:ext cx="1865925" cy="1381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15"/>
            <p:cNvPicPr preferRelativeResize="0"/>
            <p:nvPr/>
          </p:nvPicPr>
          <p:blipFill rotWithShape="1">
            <a:blip r:embed="rId4">
              <a:alphaModFix/>
            </a:blip>
            <a:srcRect l="48893" t="1038" r="12333" b="47015"/>
            <a:stretch/>
          </p:blipFill>
          <p:spPr>
            <a:xfrm rot="5400000">
              <a:off x="128185" y="-138062"/>
              <a:ext cx="1112000" cy="1388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15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171901" y="701525"/>
              <a:ext cx="602100" cy="278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15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5400000">
              <a:off x="-144290" y="1246411"/>
              <a:ext cx="603700" cy="334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15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-5400000">
              <a:off x="8555335" y="3857059"/>
              <a:ext cx="732625" cy="406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15"/>
            <p:cNvPicPr preferRelativeResize="0"/>
            <p:nvPr/>
          </p:nvPicPr>
          <p:blipFill rotWithShape="1">
            <a:blip r:embed="rId4">
              <a:alphaModFix/>
            </a:blip>
            <a:srcRect t="-40484" r="5516" b="65415"/>
            <a:stretch/>
          </p:blipFill>
          <p:spPr>
            <a:xfrm rot="-5400000">
              <a:off x="7501110" y="3212706"/>
              <a:ext cx="1865925" cy="1381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15"/>
            <p:cNvPicPr preferRelativeResize="0"/>
            <p:nvPr/>
          </p:nvPicPr>
          <p:blipFill rotWithShape="1">
            <a:blip r:embed="rId4">
              <a:alphaModFix/>
            </a:blip>
            <a:srcRect l="48893" t="1038" r="12333" b="47015"/>
            <a:stretch/>
          </p:blipFill>
          <p:spPr>
            <a:xfrm rot="-5400000">
              <a:off x="7874773" y="3893445"/>
              <a:ext cx="1112000" cy="1388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15"/>
            <p:cNvPicPr preferRelativeResize="0"/>
            <p:nvPr/>
          </p:nvPicPr>
          <p:blipFill rotWithShape="1">
            <a:blip r:embed="rId5">
              <a:alphaModFix/>
            </a:blip>
            <a:srcRect l="50093" b="50443"/>
            <a:stretch/>
          </p:blipFill>
          <p:spPr>
            <a:xfrm rot="-5400000">
              <a:off x="8683088" y="4682466"/>
              <a:ext cx="478925" cy="443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15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-5400000">
              <a:off x="8655548" y="2743197"/>
              <a:ext cx="603700" cy="3348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6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3683326" y="3176488"/>
            <a:ext cx="38187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subTitle" idx="1"/>
          </p:nvPr>
        </p:nvSpPr>
        <p:spPr>
          <a:xfrm>
            <a:off x="1641750" y="1435113"/>
            <a:ext cx="5860500" cy="14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_1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7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24021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subTitle" idx="1"/>
          </p:nvPr>
        </p:nvSpPr>
        <p:spPr>
          <a:xfrm>
            <a:off x="713225" y="1799350"/>
            <a:ext cx="2402100" cy="10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7"/>
          <p:cNvSpPr>
            <a:spLocks noGrp="1"/>
          </p:cNvSpPr>
          <p:nvPr>
            <p:ph type="pic" idx="2"/>
          </p:nvPr>
        </p:nvSpPr>
        <p:spPr>
          <a:xfrm>
            <a:off x="5629675" y="539500"/>
            <a:ext cx="2801100" cy="4064700"/>
          </a:xfrm>
          <a:prstGeom prst="rect">
            <a:avLst/>
          </a:prstGeom>
          <a:noFill/>
          <a:ln>
            <a:noFill/>
          </a:ln>
        </p:spPr>
      </p:sp>
      <p:sp>
        <p:nvSpPr>
          <p:cNvPr id="161" name="Google Shape;161;p17"/>
          <p:cNvSpPr>
            <a:spLocks noGrp="1"/>
          </p:cNvSpPr>
          <p:nvPr>
            <p:ph type="pic" idx="3"/>
          </p:nvPr>
        </p:nvSpPr>
        <p:spPr>
          <a:xfrm>
            <a:off x="3171450" y="539500"/>
            <a:ext cx="2304300" cy="2285700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17"/>
          <p:cNvSpPr>
            <a:spLocks noGrp="1"/>
          </p:cNvSpPr>
          <p:nvPr>
            <p:ph type="pic" idx="4"/>
          </p:nvPr>
        </p:nvSpPr>
        <p:spPr>
          <a:xfrm>
            <a:off x="713225" y="2953775"/>
            <a:ext cx="2304300" cy="16503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17"/>
          <p:cNvSpPr>
            <a:spLocks noGrp="1"/>
          </p:cNvSpPr>
          <p:nvPr>
            <p:ph type="pic" idx="5"/>
          </p:nvPr>
        </p:nvSpPr>
        <p:spPr>
          <a:xfrm>
            <a:off x="3171450" y="2953775"/>
            <a:ext cx="2304300" cy="1650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_1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8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1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67" name="Google Shape;167;p18"/>
          <p:cNvGrpSpPr/>
          <p:nvPr/>
        </p:nvGrpSpPr>
        <p:grpSpPr>
          <a:xfrm rot="10800000" flipH="1">
            <a:off x="-9878" y="1"/>
            <a:ext cx="9154003" cy="5143507"/>
            <a:chOff x="-9878" y="1"/>
            <a:chExt cx="9154003" cy="5143507"/>
          </a:xfrm>
        </p:grpSpPr>
        <p:pic>
          <p:nvPicPr>
            <p:cNvPr id="168" name="Google Shape;168;p18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5400000">
              <a:off x="-173002" y="880074"/>
              <a:ext cx="732625" cy="406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18"/>
            <p:cNvPicPr preferRelativeResize="0"/>
            <p:nvPr/>
          </p:nvPicPr>
          <p:blipFill rotWithShape="1">
            <a:blip r:embed="rId4">
              <a:alphaModFix/>
            </a:blip>
            <a:srcRect t="-40484" r="5516" b="65415"/>
            <a:stretch/>
          </p:blipFill>
          <p:spPr>
            <a:xfrm rot="5400000">
              <a:off x="-252077" y="549276"/>
              <a:ext cx="1865925" cy="1381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Google Shape;170;p18"/>
            <p:cNvPicPr preferRelativeResize="0"/>
            <p:nvPr/>
          </p:nvPicPr>
          <p:blipFill rotWithShape="1">
            <a:blip r:embed="rId4">
              <a:alphaModFix/>
            </a:blip>
            <a:srcRect l="48893" t="1038" r="12333" b="47015"/>
            <a:stretch/>
          </p:blipFill>
          <p:spPr>
            <a:xfrm rot="5400000">
              <a:off x="128185" y="-138062"/>
              <a:ext cx="1112000" cy="1388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18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171901" y="701525"/>
              <a:ext cx="602100" cy="278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18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5400000">
              <a:off x="-144290" y="1246411"/>
              <a:ext cx="603700" cy="334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18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-5400000">
              <a:off x="8555335" y="3857059"/>
              <a:ext cx="732625" cy="406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18"/>
            <p:cNvPicPr preferRelativeResize="0"/>
            <p:nvPr/>
          </p:nvPicPr>
          <p:blipFill rotWithShape="1">
            <a:blip r:embed="rId4">
              <a:alphaModFix/>
            </a:blip>
            <a:srcRect t="-40484" r="5516" b="65415"/>
            <a:stretch/>
          </p:blipFill>
          <p:spPr>
            <a:xfrm rot="-5400000">
              <a:off x="7501110" y="3212706"/>
              <a:ext cx="1865925" cy="1381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18"/>
            <p:cNvPicPr preferRelativeResize="0"/>
            <p:nvPr/>
          </p:nvPicPr>
          <p:blipFill rotWithShape="1">
            <a:blip r:embed="rId4">
              <a:alphaModFix/>
            </a:blip>
            <a:srcRect l="48893" t="1038" r="12333" b="47015"/>
            <a:stretch/>
          </p:blipFill>
          <p:spPr>
            <a:xfrm rot="-5400000">
              <a:off x="7874773" y="3893445"/>
              <a:ext cx="1112000" cy="1388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18"/>
            <p:cNvPicPr preferRelativeResize="0"/>
            <p:nvPr/>
          </p:nvPicPr>
          <p:blipFill rotWithShape="1">
            <a:blip r:embed="rId5">
              <a:alphaModFix/>
            </a:blip>
            <a:srcRect l="50093" b="50443"/>
            <a:stretch/>
          </p:blipFill>
          <p:spPr>
            <a:xfrm rot="-5400000">
              <a:off x="8683088" y="4682466"/>
              <a:ext cx="478925" cy="443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" name="Google Shape;177;p18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-5400000">
              <a:off x="8655548" y="2743197"/>
              <a:ext cx="603700" cy="3348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8" name="Google Shape;178;p18"/>
          <p:cNvSpPr txBox="1">
            <a:spLocks noGrp="1"/>
          </p:cNvSpPr>
          <p:nvPr>
            <p:ph type="subTitle" idx="1"/>
          </p:nvPr>
        </p:nvSpPr>
        <p:spPr>
          <a:xfrm>
            <a:off x="720000" y="1206950"/>
            <a:ext cx="7704000" cy="26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19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9"/>
          <p:cNvSpPr txBox="1">
            <a:spLocks noGrp="1"/>
          </p:cNvSpPr>
          <p:nvPr>
            <p:ph type="title"/>
          </p:nvPr>
        </p:nvSpPr>
        <p:spPr>
          <a:xfrm>
            <a:off x="720000" y="53949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9"/>
          <p:cNvSpPr txBox="1">
            <a:spLocks noGrp="1"/>
          </p:cNvSpPr>
          <p:nvPr>
            <p:ph type="subTitle" idx="1"/>
          </p:nvPr>
        </p:nvSpPr>
        <p:spPr>
          <a:xfrm>
            <a:off x="1600324" y="1967750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9"/>
          <p:cNvSpPr txBox="1">
            <a:spLocks noGrp="1"/>
          </p:cNvSpPr>
          <p:nvPr>
            <p:ph type="subTitle" idx="2"/>
          </p:nvPr>
        </p:nvSpPr>
        <p:spPr>
          <a:xfrm>
            <a:off x="5613000" y="1967750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9"/>
          <p:cNvSpPr txBox="1">
            <a:spLocks noGrp="1"/>
          </p:cNvSpPr>
          <p:nvPr>
            <p:ph type="subTitle" idx="3"/>
          </p:nvPr>
        </p:nvSpPr>
        <p:spPr>
          <a:xfrm>
            <a:off x="1600324" y="3552125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subTitle" idx="4"/>
          </p:nvPr>
        </p:nvSpPr>
        <p:spPr>
          <a:xfrm>
            <a:off x="5613000" y="3552125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9"/>
          <p:cNvSpPr txBox="1">
            <a:spLocks noGrp="1"/>
          </p:cNvSpPr>
          <p:nvPr>
            <p:ph type="subTitle" idx="5"/>
          </p:nvPr>
        </p:nvSpPr>
        <p:spPr>
          <a:xfrm>
            <a:off x="1600324" y="1522000"/>
            <a:ext cx="28110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7" name="Google Shape;187;p19"/>
          <p:cNvSpPr txBox="1">
            <a:spLocks noGrp="1"/>
          </p:cNvSpPr>
          <p:nvPr>
            <p:ph type="subTitle" idx="6"/>
          </p:nvPr>
        </p:nvSpPr>
        <p:spPr>
          <a:xfrm>
            <a:off x="1600324" y="3106450"/>
            <a:ext cx="28110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8" name="Google Shape;188;p19"/>
          <p:cNvSpPr txBox="1">
            <a:spLocks noGrp="1"/>
          </p:cNvSpPr>
          <p:nvPr>
            <p:ph type="subTitle" idx="7"/>
          </p:nvPr>
        </p:nvSpPr>
        <p:spPr>
          <a:xfrm>
            <a:off x="5612974" y="1522000"/>
            <a:ext cx="28110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9" name="Google Shape;189;p19"/>
          <p:cNvSpPr txBox="1">
            <a:spLocks noGrp="1"/>
          </p:cNvSpPr>
          <p:nvPr>
            <p:ph type="subTitle" idx="8"/>
          </p:nvPr>
        </p:nvSpPr>
        <p:spPr>
          <a:xfrm>
            <a:off x="5612974" y="3106450"/>
            <a:ext cx="28110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90" name="Google Shape;190;p19"/>
          <p:cNvGrpSpPr/>
          <p:nvPr/>
        </p:nvGrpSpPr>
        <p:grpSpPr>
          <a:xfrm>
            <a:off x="-9878" y="1"/>
            <a:ext cx="9134713" cy="5143507"/>
            <a:chOff x="-9878" y="1"/>
            <a:chExt cx="9134713" cy="5143507"/>
          </a:xfrm>
        </p:grpSpPr>
        <p:grpSp>
          <p:nvGrpSpPr>
            <p:cNvPr id="191" name="Google Shape;191;p19"/>
            <p:cNvGrpSpPr/>
            <p:nvPr/>
          </p:nvGrpSpPr>
          <p:grpSpPr>
            <a:xfrm>
              <a:off x="-9877" y="0"/>
              <a:ext cx="1388125" cy="2507650"/>
              <a:chOff x="-9878" y="1"/>
              <a:chExt cx="1388125" cy="2507650"/>
            </a:xfrm>
          </p:grpSpPr>
          <p:pic>
            <p:nvPicPr>
              <p:cNvPr id="192" name="Google Shape;192;p19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73002" y="880074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3" name="Google Shape;193;p19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5400000">
                <a:off x="-252077" y="54927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4" name="Google Shape;194;p19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5400000">
                <a:off x="128185" y="-138062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5" name="Google Shape;195;p19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5400000">
                <a:off x="-268127" y="1806250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6" name="Google Shape;196;p19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44290" y="1246411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7" name="Google Shape;197;p19"/>
            <p:cNvGrpSpPr/>
            <p:nvPr/>
          </p:nvGrpSpPr>
          <p:grpSpPr>
            <a:xfrm>
              <a:off x="7736711" y="2608785"/>
              <a:ext cx="1388125" cy="2534723"/>
              <a:chOff x="7736711" y="2608785"/>
              <a:chExt cx="1388125" cy="2534723"/>
            </a:xfrm>
          </p:grpSpPr>
          <p:pic>
            <p:nvPicPr>
              <p:cNvPr id="198" name="Google Shape;198;p19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-5400000">
                <a:off x="8555335" y="3857059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9" name="Google Shape;199;p19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-5400000">
                <a:off x="7501110" y="321270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0" name="Google Shape;200;p19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-5400000">
                <a:off x="7874773" y="3893445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1" name="Google Shape;201;p19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-5400000">
                <a:off x="8423435" y="4382433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2" name="Google Shape;202;p19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-5400000">
                <a:off x="8655548" y="2743197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0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0"/>
          <p:cNvSpPr txBox="1">
            <a:spLocks noGrp="1"/>
          </p:cNvSpPr>
          <p:nvPr>
            <p:ph type="subTitle" idx="1"/>
          </p:nvPr>
        </p:nvSpPr>
        <p:spPr>
          <a:xfrm>
            <a:off x="796200" y="1802471"/>
            <a:ext cx="2397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0"/>
          <p:cNvSpPr txBox="1">
            <a:spLocks noGrp="1"/>
          </p:cNvSpPr>
          <p:nvPr>
            <p:ph type="subTitle" idx="2"/>
          </p:nvPr>
        </p:nvSpPr>
        <p:spPr>
          <a:xfrm>
            <a:off x="3373350" y="1802471"/>
            <a:ext cx="2397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20"/>
          <p:cNvSpPr txBox="1">
            <a:spLocks noGrp="1"/>
          </p:cNvSpPr>
          <p:nvPr>
            <p:ph type="subTitle" idx="3"/>
          </p:nvPr>
        </p:nvSpPr>
        <p:spPr>
          <a:xfrm>
            <a:off x="796200" y="3529550"/>
            <a:ext cx="2397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0"/>
          <p:cNvSpPr txBox="1">
            <a:spLocks noGrp="1"/>
          </p:cNvSpPr>
          <p:nvPr>
            <p:ph type="subTitle" idx="4"/>
          </p:nvPr>
        </p:nvSpPr>
        <p:spPr>
          <a:xfrm>
            <a:off x="3373350" y="3529550"/>
            <a:ext cx="2397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subTitle" idx="5"/>
          </p:nvPr>
        </p:nvSpPr>
        <p:spPr>
          <a:xfrm>
            <a:off x="5950500" y="1802471"/>
            <a:ext cx="2397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0"/>
          <p:cNvSpPr txBox="1">
            <a:spLocks noGrp="1"/>
          </p:cNvSpPr>
          <p:nvPr>
            <p:ph type="subTitle" idx="6"/>
          </p:nvPr>
        </p:nvSpPr>
        <p:spPr>
          <a:xfrm>
            <a:off x="5950500" y="3529550"/>
            <a:ext cx="2397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0"/>
          <p:cNvSpPr txBox="1">
            <a:spLocks noGrp="1"/>
          </p:cNvSpPr>
          <p:nvPr>
            <p:ph type="subTitle" idx="7"/>
          </p:nvPr>
        </p:nvSpPr>
        <p:spPr>
          <a:xfrm>
            <a:off x="796200" y="1336275"/>
            <a:ext cx="23952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3" name="Google Shape;213;p20"/>
          <p:cNvSpPr txBox="1">
            <a:spLocks noGrp="1"/>
          </p:cNvSpPr>
          <p:nvPr>
            <p:ph type="subTitle" idx="8"/>
          </p:nvPr>
        </p:nvSpPr>
        <p:spPr>
          <a:xfrm>
            <a:off x="3373350" y="1336275"/>
            <a:ext cx="23952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4" name="Google Shape;214;p20"/>
          <p:cNvSpPr txBox="1">
            <a:spLocks noGrp="1"/>
          </p:cNvSpPr>
          <p:nvPr>
            <p:ph type="subTitle" idx="9"/>
          </p:nvPr>
        </p:nvSpPr>
        <p:spPr>
          <a:xfrm>
            <a:off x="5950500" y="1336275"/>
            <a:ext cx="23952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5" name="Google Shape;215;p20"/>
          <p:cNvSpPr txBox="1">
            <a:spLocks noGrp="1"/>
          </p:cNvSpPr>
          <p:nvPr>
            <p:ph type="subTitle" idx="13"/>
          </p:nvPr>
        </p:nvSpPr>
        <p:spPr>
          <a:xfrm>
            <a:off x="796200" y="3063352"/>
            <a:ext cx="23952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6" name="Google Shape;216;p20"/>
          <p:cNvSpPr txBox="1">
            <a:spLocks noGrp="1"/>
          </p:cNvSpPr>
          <p:nvPr>
            <p:ph type="subTitle" idx="14"/>
          </p:nvPr>
        </p:nvSpPr>
        <p:spPr>
          <a:xfrm>
            <a:off x="3373350" y="3063352"/>
            <a:ext cx="23952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7" name="Google Shape;217;p20"/>
          <p:cNvSpPr txBox="1">
            <a:spLocks noGrp="1"/>
          </p:cNvSpPr>
          <p:nvPr>
            <p:ph type="subTitle" idx="15"/>
          </p:nvPr>
        </p:nvSpPr>
        <p:spPr>
          <a:xfrm>
            <a:off x="5950500" y="3063352"/>
            <a:ext cx="23952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18" name="Google Shape;218;p20"/>
          <p:cNvGrpSpPr/>
          <p:nvPr/>
        </p:nvGrpSpPr>
        <p:grpSpPr>
          <a:xfrm rot="10800000" flipH="1">
            <a:off x="-9878" y="1"/>
            <a:ext cx="9134713" cy="5143507"/>
            <a:chOff x="-9878" y="1"/>
            <a:chExt cx="9134713" cy="5143507"/>
          </a:xfrm>
        </p:grpSpPr>
        <p:grpSp>
          <p:nvGrpSpPr>
            <p:cNvPr id="219" name="Google Shape;219;p20"/>
            <p:cNvGrpSpPr/>
            <p:nvPr/>
          </p:nvGrpSpPr>
          <p:grpSpPr>
            <a:xfrm>
              <a:off x="-9877" y="0"/>
              <a:ext cx="1388125" cy="2507650"/>
              <a:chOff x="-9878" y="1"/>
              <a:chExt cx="1388125" cy="2507650"/>
            </a:xfrm>
          </p:grpSpPr>
          <p:pic>
            <p:nvPicPr>
              <p:cNvPr id="220" name="Google Shape;220;p20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73002" y="880074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1" name="Google Shape;221;p20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5400000">
                <a:off x="-252077" y="54927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2" name="Google Shape;222;p20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5400000">
                <a:off x="128185" y="-138062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3" name="Google Shape;223;p20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5400000">
                <a:off x="-268127" y="1806250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4" name="Google Shape;224;p20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44290" y="1246411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5" name="Google Shape;225;p20"/>
            <p:cNvGrpSpPr/>
            <p:nvPr/>
          </p:nvGrpSpPr>
          <p:grpSpPr>
            <a:xfrm>
              <a:off x="7736711" y="2608785"/>
              <a:ext cx="1388125" cy="2534723"/>
              <a:chOff x="7736711" y="2608785"/>
              <a:chExt cx="1388125" cy="2534723"/>
            </a:xfrm>
          </p:grpSpPr>
          <p:pic>
            <p:nvPicPr>
              <p:cNvPr id="226" name="Google Shape;226;p20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-5400000">
                <a:off x="8555335" y="3857059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7" name="Google Shape;227;p20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-5400000">
                <a:off x="7501110" y="321270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8" name="Google Shape;228;p20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-5400000">
                <a:off x="7874773" y="3893445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9" name="Google Shape;229;p20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-5400000">
                <a:off x="8423435" y="4382433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0" name="Google Shape;230;p20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-5400000">
                <a:off x="8655548" y="2743197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720000" y="1094600"/>
            <a:ext cx="77040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6" name="Google Shape;16;p3"/>
          <p:cNvGrpSpPr/>
          <p:nvPr/>
        </p:nvGrpSpPr>
        <p:grpSpPr>
          <a:xfrm rot="10800000" flipH="1">
            <a:off x="-9878" y="0"/>
            <a:ext cx="9178101" cy="5156557"/>
            <a:chOff x="-9878" y="1"/>
            <a:chExt cx="9178101" cy="5156557"/>
          </a:xfrm>
        </p:grpSpPr>
        <p:grpSp>
          <p:nvGrpSpPr>
            <p:cNvPr id="17" name="Google Shape;17;p3"/>
            <p:cNvGrpSpPr/>
            <p:nvPr/>
          </p:nvGrpSpPr>
          <p:grpSpPr>
            <a:xfrm>
              <a:off x="-9877" y="0"/>
              <a:ext cx="1388125" cy="2534723"/>
              <a:chOff x="-9878" y="1"/>
              <a:chExt cx="1388125" cy="2534723"/>
            </a:xfrm>
          </p:grpSpPr>
          <p:pic>
            <p:nvPicPr>
              <p:cNvPr id="18" name="Google Shape;18;p3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73002" y="880074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" name="Google Shape;19;p3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5400000">
                <a:off x="-252077" y="54927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Google Shape;20;p3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5400000">
                <a:off x="128185" y="-138062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" name="Google Shape;21;p3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5400000">
                <a:off x="-268127" y="1806250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" name="Google Shape;22;p3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44290" y="2065436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3" name="Google Shape;23;p3"/>
            <p:cNvGrpSpPr/>
            <p:nvPr/>
          </p:nvGrpSpPr>
          <p:grpSpPr>
            <a:xfrm rot="10800000">
              <a:off x="7780098" y="2621835"/>
              <a:ext cx="1388125" cy="2534723"/>
              <a:chOff x="-9878" y="1"/>
              <a:chExt cx="1388125" cy="2534723"/>
            </a:xfrm>
          </p:grpSpPr>
          <p:pic>
            <p:nvPicPr>
              <p:cNvPr id="24" name="Google Shape;24;p3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73002" y="880074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Google Shape;25;p3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5400000">
                <a:off x="-252077" y="54927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" name="Google Shape;26;p3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5400000">
                <a:off x="128185" y="-138062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" name="Google Shape;27;p3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5400000">
                <a:off x="-268127" y="1806250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Google Shape;28;p3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44290" y="2065436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1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1"/>
          <p:cNvSpPr txBox="1">
            <a:spLocks noGrp="1"/>
          </p:cNvSpPr>
          <p:nvPr>
            <p:ph type="title"/>
          </p:nvPr>
        </p:nvSpPr>
        <p:spPr>
          <a:xfrm>
            <a:off x="798388" y="2743394"/>
            <a:ext cx="3492600" cy="7689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 b="1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21"/>
          <p:cNvSpPr txBox="1">
            <a:spLocks noGrp="1"/>
          </p:cNvSpPr>
          <p:nvPr>
            <p:ph type="subTitle" idx="1"/>
          </p:nvPr>
        </p:nvSpPr>
        <p:spPr>
          <a:xfrm>
            <a:off x="798388" y="3512292"/>
            <a:ext cx="34926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35" name="Google Shape;235;p21"/>
          <p:cNvSpPr txBox="1">
            <a:spLocks noGrp="1"/>
          </p:cNvSpPr>
          <p:nvPr>
            <p:ph type="title" idx="2"/>
          </p:nvPr>
        </p:nvSpPr>
        <p:spPr>
          <a:xfrm>
            <a:off x="2825700" y="1032408"/>
            <a:ext cx="3492600" cy="7689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 b="1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6" name="Google Shape;236;p21"/>
          <p:cNvSpPr txBox="1">
            <a:spLocks noGrp="1"/>
          </p:cNvSpPr>
          <p:nvPr>
            <p:ph type="subTitle" idx="3"/>
          </p:nvPr>
        </p:nvSpPr>
        <p:spPr>
          <a:xfrm>
            <a:off x="2825700" y="1801320"/>
            <a:ext cx="34926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37" name="Google Shape;237;p21"/>
          <p:cNvSpPr txBox="1">
            <a:spLocks noGrp="1"/>
          </p:cNvSpPr>
          <p:nvPr>
            <p:ph type="title" idx="4"/>
          </p:nvPr>
        </p:nvSpPr>
        <p:spPr>
          <a:xfrm>
            <a:off x="4853013" y="2743394"/>
            <a:ext cx="3492600" cy="7689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 b="1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21"/>
          <p:cNvSpPr txBox="1">
            <a:spLocks noGrp="1"/>
          </p:cNvSpPr>
          <p:nvPr>
            <p:ph type="subTitle" idx="5"/>
          </p:nvPr>
        </p:nvSpPr>
        <p:spPr>
          <a:xfrm>
            <a:off x="4853013" y="3512292"/>
            <a:ext cx="34926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22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2"/>
          <p:cNvSpPr txBox="1">
            <a:spLocks noGrp="1"/>
          </p:cNvSpPr>
          <p:nvPr>
            <p:ph type="title"/>
          </p:nvPr>
        </p:nvSpPr>
        <p:spPr>
          <a:xfrm>
            <a:off x="2347938" y="951250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2"/>
          <p:cNvSpPr txBox="1">
            <a:spLocks noGrp="1"/>
          </p:cNvSpPr>
          <p:nvPr>
            <p:ph type="subTitle" idx="1"/>
          </p:nvPr>
        </p:nvSpPr>
        <p:spPr>
          <a:xfrm>
            <a:off x="2347900" y="1811197"/>
            <a:ext cx="4448100" cy="11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22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CREDITS:</a:t>
            </a:r>
            <a:r>
              <a:rPr lang="en"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This presentation template was created by </a:t>
            </a:r>
            <a:r>
              <a:rPr lang="en" sz="1200" b="1" i="0" u="sng" strike="noStrike" cap="none">
                <a:solidFill>
                  <a:schemeClr val="hlink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  <a:hlinkClick r:id="rId3"/>
              </a:rPr>
              <a:t>Slidesgo</a:t>
            </a:r>
            <a:r>
              <a:rPr lang="en"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, and includes icons by </a:t>
            </a:r>
            <a:r>
              <a:rPr lang="en" sz="1200" b="1" i="0" u="sng" strike="noStrike" cap="none">
                <a:solidFill>
                  <a:schemeClr val="hlink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  <a:hlinkClick r:id="rId4"/>
              </a:rPr>
              <a:t>Flaticon</a:t>
            </a:r>
            <a:r>
              <a:rPr lang="en"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, and infographics &amp; images by </a:t>
            </a:r>
            <a:r>
              <a:rPr lang="en" sz="1200" b="1" i="0" u="sng" strike="noStrike" cap="none">
                <a:solidFill>
                  <a:schemeClr val="hlink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  <a:hlinkClick r:id="rId5"/>
              </a:rPr>
              <a:t>Freepik</a:t>
            </a:r>
            <a:r>
              <a:rPr lang="en" sz="1200" b="0" i="0" u="sng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</a:t>
            </a:r>
            <a:endParaRPr sz="1200" b="1" i="0" u="sng" strike="noStrike" cap="none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23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3"/>
          <p:cNvPicPr preferRelativeResize="0"/>
          <p:nvPr/>
        </p:nvPicPr>
        <p:blipFill rotWithShape="1">
          <a:blip r:embed="rId3">
            <a:alphaModFix/>
          </a:blip>
          <a:srcRect l="11254" r="13011" b="50880"/>
          <a:stretch/>
        </p:blipFill>
        <p:spPr>
          <a:xfrm rot="5400000">
            <a:off x="-173002" y="880074"/>
            <a:ext cx="732625" cy="40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3"/>
          <p:cNvPicPr preferRelativeResize="0"/>
          <p:nvPr/>
        </p:nvPicPr>
        <p:blipFill rotWithShape="1">
          <a:blip r:embed="rId4">
            <a:alphaModFix/>
          </a:blip>
          <a:srcRect t="-40484" r="5516" b="65415"/>
          <a:stretch/>
        </p:blipFill>
        <p:spPr>
          <a:xfrm rot="5400000">
            <a:off x="-252077" y="549276"/>
            <a:ext cx="1865925" cy="138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3"/>
          <p:cNvPicPr preferRelativeResize="0"/>
          <p:nvPr/>
        </p:nvPicPr>
        <p:blipFill rotWithShape="1">
          <a:blip r:embed="rId4">
            <a:alphaModFix/>
          </a:blip>
          <a:srcRect l="48893" t="1038" r="12333" b="47015"/>
          <a:stretch/>
        </p:blipFill>
        <p:spPr>
          <a:xfrm rot="5400000">
            <a:off x="128185" y="-138062"/>
            <a:ext cx="1112000" cy="138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3"/>
          <p:cNvPicPr preferRelativeResize="0"/>
          <p:nvPr/>
        </p:nvPicPr>
        <p:blipFill rotWithShape="1">
          <a:blip r:embed="rId5">
            <a:alphaModFix/>
          </a:blip>
          <a:srcRect b="50443"/>
          <a:stretch/>
        </p:blipFill>
        <p:spPr>
          <a:xfrm rot="5400000">
            <a:off x="-171901" y="701525"/>
            <a:ext cx="602100" cy="27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3"/>
          <p:cNvPicPr preferRelativeResize="0"/>
          <p:nvPr/>
        </p:nvPicPr>
        <p:blipFill rotWithShape="1">
          <a:blip r:embed="rId3">
            <a:alphaModFix/>
          </a:blip>
          <a:srcRect l="11254" r="13011" b="50880"/>
          <a:stretch/>
        </p:blipFill>
        <p:spPr>
          <a:xfrm rot="5400000">
            <a:off x="-144290" y="1246411"/>
            <a:ext cx="603700" cy="33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3"/>
          <p:cNvPicPr preferRelativeResize="0"/>
          <p:nvPr/>
        </p:nvPicPr>
        <p:blipFill rotWithShape="1">
          <a:blip r:embed="rId3">
            <a:alphaModFix/>
          </a:blip>
          <a:srcRect l="11254" r="13011" b="50880"/>
          <a:stretch/>
        </p:blipFill>
        <p:spPr>
          <a:xfrm rot="-5400000">
            <a:off x="8555335" y="3857059"/>
            <a:ext cx="732625" cy="40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3"/>
          <p:cNvPicPr preferRelativeResize="0"/>
          <p:nvPr/>
        </p:nvPicPr>
        <p:blipFill rotWithShape="1">
          <a:blip r:embed="rId4">
            <a:alphaModFix/>
          </a:blip>
          <a:srcRect t="-40484" r="5516" b="65415"/>
          <a:stretch/>
        </p:blipFill>
        <p:spPr>
          <a:xfrm rot="-5400000">
            <a:off x="7501110" y="3212706"/>
            <a:ext cx="1865925" cy="138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3"/>
          <p:cNvPicPr preferRelativeResize="0"/>
          <p:nvPr/>
        </p:nvPicPr>
        <p:blipFill rotWithShape="1">
          <a:blip r:embed="rId4">
            <a:alphaModFix/>
          </a:blip>
          <a:srcRect l="48893" t="1038" r="12333" b="47015"/>
          <a:stretch/>
        </p:blipFill>
        <p:spPr>
          <a:xfrm rot="-5400000">
            <a:off x="7874773" y="3893445"/>
            <a:ext cx="1112000" cy="138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3"/>
          <p:cNvPicPr preferRelativeResize="0"/>
          <p:nvPr/>
        </p:nvPicPr>
        <p:blipFill rotWithShape="1">
          <a:blip r:embed="rId5">
            <a:alphaModFix/>
          </a:blip>
          <a:srcRect l="50093" b="50443"/>
          <a:stretch/>
        </p:blipFill>
        <p:spPr>
          <a:xfrm rot="-5400000">
            <a:off x="8683088" y="4682466"/>
            <a:ext cx="478925" cy="4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3"/>
          <p:cNvPicPr preferRelativeResize="0"/>
          <p:nvPr/>
        </p:nvPicPr>
        <p:blipFill rotWithShape="1">
          <a:blip r:embed="rId3">
            <a:alphaModFix/>
          </a:blip>
          <a:srcRect l="11254" r="13011" b="50880"/>
          <a:stretch/>
        </p:blipFill>
        <p:spPr>
          <a:xfrm rot="-5400000">
            <a:off x="8655548" y="2743197"/>
            <a:ext cx="603700" cy="33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24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8" name="Google Shape;258;p24"/>
          <p:cNvGrpSpPr/>
          <p:nvPr/>
        </p:nvGrpSpPr>
        <p:grpSpPr>
          <a:xfrm>
            <a:off x="6" y="3736089"/>
            <a:ext cx="2534723" cy="1407415"/>
            <a:chOff x="6" y="3736089"/>
            <a:chExt cx="2534723" cy="1407415"/>
          </a:xfrm>
        </p:grpSpPr>
        <p:pic>
          <p:nvPicPr>
            <p:cNvPr id="259" name="Google Shape;259;p24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>
              <a:off x="716955" y="4717839"/>
              <a:ext cx="732625" cy="406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0" name="Google Shape;260;p24"/>
            <p:cNvPicPr preferRelativeResize="0"/>
            <p:nvPr/>
          </p:nvPicPr>
          <p:blipFill rotWithShape="1">
            <a:blip r:embed="rId4">
              <a:alphaModFix/>
            </a:blip>
            <a:srcRect t="-40484" r="5516" b="65415"/>
            <a:stretch/>
          </p:blipFill>
          <p:spPr>
            <a:xfrm>
              <a:off x="307083" y="3742688"/>
              <a:ext cx="1865925" cy="1381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" name="Google Shape;261;p24"/>
            <p:cNvPicPr preferRelativeResize="0"/>
            <p:nvPr/>
          </p:nvPicPr>
          <p:blipFill rotWithShape="1">
            <a:blip r:embed="rId4">
              <a:alphaModFix/>
            </a:blip>
            <a:srcRect l="48893" t="1038" r="12333" b="47015"/>
            <a:stretch/>
          </p:blipFill>
          <p:spPr>
            <a:xfrm>
              <a:off x="6" y="3736089"/>
              <a:ext cx="1112000" cy="1388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" name="Google Shape;262;p24"/>
            <p:cNvPicPr preferRelativeResize="0"/>
            <p:nvPr/>
          </p:nvPicPr>
          <p:blipFill rotWithShape="1">
            <a:blip r:embed="rId5">
              <a:alphaModFix/>
            </a:blip>
            <a:srcRect l="50093" b="50443"/>
            <a:stretch/>
          </p:blipFill>
          <p:spPr>
            <a:xfrm>
              <a:off x="10" y="4700354"/>
              <a:ext cx="478925" cy="443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3" name="Google Shape;263;p24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>
              <a:off x="1931029" y="4789339"/>
              <a:ext cx="603700" cy="3348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4" name="Google Shape;264;p24"/>
          <p:cNvGrpSpPr/>
          <p:nvPr/>
        </p:nvGrpSpPr>
        <p:grpSpPr>
          <a:xfrm rot="10800000">
            <a:off x="6609281" y="-11"/>
            <a:ext cx="2534723" cy="1407415"/>
            <a:chOff x="6" y="3736089"/>
            <a:chExt cx="2534723" cy="1407415"/>
          </a:xfrm>
        </p:grpSpPr>
        <p:pic>
          <p:nvPicPr>
            <p:cNvPr id="265" name="Google Shape;265;p24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>
              <a:off x="716955" y="4717839"/>
              <a:ext cx="732625" cy="406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24"/>
            <p:cNvPicPr preferRelativeResize="0"/>
            <p:nvPr/>
          </p:nvPicPr>
          <p:blipFill rotWithShape="1">
            <a:blip r:embed="rId4">
              <a:alphaModFix/>
            </a:blip>
            <a:srcRect t="-40484" r="5516" b="65415"/>
            <a:stretch/>
          </p:blipFill>
          <p:spPr>
            <a:xfrm>
              <a:off x="307083" y="3742688"/>
              <a:ext cx="1865925" cy="1381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7" name="Google Shape;267;p24"/>
            <p:cNvPicPr preferRelativeResize="0"/>
            <p:nvPr/>
          </p:nvPicPr>
          <p:blipFill rotWithShape="1">
            <a:blip r:embed="rId4">
              <a:alphaModFix/>
            </a:blip>
            <a:srcRect l="48893" t="1038" r="12333" b="47015"/>
            <a:stretch/>
          </p:blipFill>
          <p:spPr>
            <a:xfrm>
              <a:off x="6" y="3736089"/>
              <a:ext cx="1112000" cy="1388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8" name="Google Shape;268;p24"/>
            <p:cNvPicPr preferRelativeResize="0"/>
            <p:nvPr/>
          </p:nvPicPr>
          <p:blipFill rotWithShape="1">
            <a:blip r:embed="rId5">
              <a:alphaModFix/>
            </a:blip>
            <a:srcRect l="50093" b="50443"/>
            <a:stretch/>
          </p:blipFill>
          <p:spPr>
            <a:xfrm>
              <a:off x="10" y="4700354"/>
              <a:ext cx="478925" cy="443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9" name="Google Shape;269;p24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>
              <a:off x="1931029" y="4789339"/>
              <a:ext cx="603700" cy="3348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" name="Google Shape;31;p4"/>
          <p:cNvGrpSpPr/>
          <p:nvPr/>
        </p:nvGrpSpPr>
        <p:grpSpPr>
          <a:xfrm>
            <a:off x="-9878" y="1"/>
            <a:ext cx="9178101" cy="5156557"/>
            <a:chOff x="-9878" y="1"/>
            <a:chExt cx="9178101" cy="5156557"/>
          </a:xfrm>
        </p:grpSpPr>
        <p:grpSp>
          <p:nvGrpSpPr>
            <p:cNvPr id="32" name="Google Shape;32;p4"/>
            <p:cNvGrpSpPr/>
            <p:nvPr/>
          </p:nvGrpSpPr>
          <p:grpSpPr>
            <a:xfrm>
              <a:off x="-9877" y="0"/>
              <a:ext cx="1388125" cy="2534723"/>
              <a:chOff x="-9878" y="1"/>
              <a:chExt cx="1388125" cy="2534723"/>
            </a:xfrm>
          </p:grpSpPr>
          <p:pic>
            <p:nvPicPr>
              <p:cNvPr id="33" name="Google Shape;33;p4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73002" y="880074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" name="Google Shape;34;p4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5400000">
                <a:off x="-252077" y="54927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Google Shape;35;p4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5400000">
                <a:off x="128185" y="-138062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" name="Google Shape;36;p4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5400000">
                <a:off x="-268127" y="1806250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" name="Google Shape;37;p4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44290" y="2065436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8" name="Google Shape;38;p4"/>
            <p:cNvGrpSpPr/>
            <p:nvPr/>
          </p:nvGrpSpPr>
          <p:grpSpPr>
            <a:xfrm rot="10800000">
              <a:off x="7780098" y="2621835"/>
              <a:ext cx="1388125" cy="2534723"/>
              <a:chOff x="-9878" y="1"/>
              <a:chExt cx="1388125" cy="2534723"/>
            </a:xfrm>
          </p:grpSpPr>
          <p:pic>
            <p:nvPicPr>
              <p:cNvPr id="39" name="Google Shape;39;p4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73002" y="880074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" name="Google Shape;40;p4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5400000">
                <a:off x="-252077" y="54927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" name="Google Shape;41;p4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5400000">
                <a:off x="128185" y="-138062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" name="Google Shape;42;p4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5400000">
                <a:off x="-268127" y="1806250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" name="Google Shape;43;p4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44290" y="2065436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44" name="Google Shape;44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title" idx="2"/>
          </p:nvPr>
        </p:nvSpPr>
        <p:spPr>
          <a:xfrm>
            <a:off x="1505400" y="1585550"/>
            <a:ext cx="734700" cy="6309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title" idx="3"/>
          </p:nvPr>
        </p:nvSpPr>
        <p:spPr>
          <a:xfrm>
            <a:off x="1505400" y="3095166"/>
            <a:ext cx="734700" cy="6309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title" idx="4"/>
          </p:nvPr>
        </p:nvSpPr>
        <p:spPr>
          <a:xfrm>
            <a:off x="4204675" y="1585558"/>
            <a:ext cx="734700" cy="6309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title" idx="5"/>
          </p:nvPr>
        </p:nvSpPr>
        <p:spPr>
          <a:xfrm>
            <a:off x="4204675" y="3095166"/>
            <a:ext cx="734700" cy="6309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title" idx="6"/>
          </p:nvPr>
        </p:nvSpPr>
        <p:spPr>
          <a:xfrm>
            <a:off x="6903950" y="1585558"/>
            <a:ext cx="734700" cy="6309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title" idx="7"/>
          </p:nvPr>
        </p:nvSpPr>
        <p:spPr>
          <a:xfrm>
            <a:off x="6903950" y="3095166"/>
            <a:ext cx="734700" cy="6309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subTitle" idx="1"/>
          </p:nvPr>
        </p:nvSpPr>
        <p:spPr>
          <a:xfrm>
            <a:off x="720000" y="2337950"/>
            <a:ext cx="23055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subTitle" idx="8"/>
          </p:nvPr>
        </p:nvSpPr>
        <p:spPr>
          <a:xfrm>
            <a:off x="3419275" y="2337950"/>
            <a:ext cx="23055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subTitle" idx="9"/>
          </p:nvPr>
        </p:nvSpPr>
        <p:spPr>
          <a:xfrm>
            <a:off x="6118550" y="2337950"/>
            <a:ext cx="23055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subTitle" idx="13"/>
          </p:nvPr>
        </p:nvSpPr>
        <p:spPr>
          <a:xfrm>
            <a:off x="720000" y="3847575"/>
            <a:ext cx="23055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ubTitle" idx="14"/>
          </p:nvPr>
        </p:nvSpPr>
        <p:spPr>
          <a:xfrm>
            <a:off x="3419275" y="3847575"/>
            <a:ext cx="23055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subTitle" idx="15"/>
          </p:nvPr>
        </p:nvSpPr>
        <p:spPr>
          <a:xfrm>
            <a:off x="6118550" y="3847575"/>
            <a:ext cx="23055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5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5"/>
          <p:cNvSpPr txBox="1">
            <a:spLocks noGrp="1"/>
          </p:cNvSpPr>
          <p:nvPr>
            <p:ph type="title"/>
          </p:nvPr>
        </p:nvSpPr>
        <p:spPr>
          <a:xfrm>
            <a:off x="4606200" y="1249125"/>
            <a:ext cx="361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ubTitle" idx="1"/>
          </p:nvPr>
        </p:nvSpPr>
        <p:spPr>
          <a:xfrm>
            <a:off x="4606200" y="2073075"/>
            <a:ext cx="3618300" cy="18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5"/>
          <p:cNvSpPr>
            <a:spLocks noGrp="1"/>
          </p:cNvSpPr>
          <p:nvPr>
            <p:ph type="pic" idx="2"/>
          </p:nvPr>
        </p:nvSpPr>
        <p:spPr>
          <a:xfrm>
            <a:off x="-14300" y="0"/>
            <a:ext cx="40029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6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5318449" y="2415225"/>
            <a:ext cx="2883600" cy="15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title" idx="2"/>
          </p:nvPr>
        </p:nvSpPr>
        <p:spPr>
          <a:xfrm>
            <a:off x="5318450" y="1148175"/>
            <a:ext cx="1214100" cy="10161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6"/>
          <p:cNvSpPr>
            <a:spLocks noGrp="1"/>
          </p:cNvSpPr>
          <p:nvPr>
            <p:ph type="pic" idx="3"/>
          </p:nvPr>
        </p:nvSpPr>
        <p:spPr>
          <a:xfrm>
            <a:off x="0" y="0"/>
            <a:ext cx="38061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7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7"/>
          <p:cNvSpPr txBox="1">
            <a:spLocks noGrp="1"/>
          </p:cNvSpPr>
          <p:nvPr>
            <p:ph type="title"/>
          </p:nvPr>
        </p:nvSpPr>
        <p:spPr>
          <a:xfrm>
            <a:off x="722376" y="53950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subTitle" idx="1"/>
          </p:nvPr>
        </p:nvSpPr>
        <p:spPr>
          <a:xfrm>
            <a:off x="4934398" y="2695300"/>
            <a:ext cx="2586600" cy="14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ubTitle" idx="2"/>
          </p:nvPr>
        </p:nvSpPr>
        <p:spPr>
          <a:xfrm>
            <a:off x="1623002" y="2695300"/>
            <a:ext cx="2586600" cy="14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ubTitle" idx="3"/>
          </p:nvPr>
        </p:nvSpPr>
        <p:spPr>
          <a:xfrm>
            <a:off x="1623002" y="2229090"/>
            <a:ext cx="25866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subTitle" idx="4"/>
          </p:nvPr>
        </p:nvSpPr>
        <p:spPr>
          <a:xfrm>
            <a:off x="4934395" y="2229090"/>
            <a:ext cx="25866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74" name="Google Shape;74;p7"/>
          <p:cNvGrpSpPr/>
          <p:nvPr/>
        </p:nvGrpSpPr>
        <p:grpSpPr>
          <a:xfrm rot="10800000" flipH="1">
            <a:off x="-9878" y="0"/>
            <a:ext cx="9178101" cy="5156557"/>
            <a:chOff x="-9878" y="1"/>
            <a:chExt cx="9178101" cy="5156557"/>
          </a:xfrm>
        </p:grpSpPr>
        <p:grpSp>
          <p:nvGrpSpPr>
            <p:cNvPr id="75" name="Google Shape;75;p7"/>
            <p:cNvGrpSpPr/>
            <p:nvPr/>
          </p:nvGrpSpPr>
          <p:grpSpPr>
            <a:xfrm>
              <a:off x="-9877" y="0"/>
              <a:ext cx="1388125" cy="2534723"/>
              <a:chOff x="-9878" y="1"/>
              <a:chExt cx="1388125" cy="2534723"/>
            </a:xfrm>
          </p:grpSpPr>
          <p:pic>
            <p:nvPicPr>
              <p:cNvPr id="76" name="Google Shape;76;p7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73002" y="880074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7" name="Google Shape;77;p7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5400000">
                <a:off x="-252077" y="54927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8" name="Google Shape;78;p7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5400000">
                <a:off x="128185" y="-138062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9" name="Google Shape;79;p7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5400000">
                <a:off x="-268127" y="1806250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0" name="Google Shape;80;p7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44290" y="2065436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1" name="Google Shape;81;p7"/>
            <p:cNvGrpSpPr/>
            <p:nvPr/>
          </p:nvGrpSpPr>
          <p:grpSpPr>
            <a:xfrm rot="10800000">
              <a:off x="7780098" y="2621835"/>
              <a:ext cx="1388125" cy="2534723"/>
              <a:chOff x="-9878" y="1"/>
              <a:chExt cx="1388125" cy="2534723"/>
            </a:xfrm>
          </p:grpSpPr>
          <p:pic>
            <p:nvPicPr>
              <p:cNvPr id="82" name="Google Shape;82;p7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73002" y="880074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3" name="Google Shape;83;p7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5400000">
                <a:off x="-252077" y="54927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4" name="Google Shape;84;p7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5400000">
                <a:off x="128185" y="-138062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" name="Google Shape;85;p7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5400000">
                <a:off x="-268127" y="1806250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6" name="Google Shape;86;p7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44290" y="2065436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8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ubTitle" idx="1"/>
          </p:nvPr>
        </p:nvSpPr>
        <p:spPr>
          <a:xfrm>
            <a:off x="845776" y="2691250"/>
            <a:ext cx="2230200" cy="12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subTitle" idx="2"/>
          </p:nvPr>
        </p:nvSpPr>
        <p:spPr>
          <a:xfrm>
            <a:off x="3456897" y="2691250"/>
            <a:ext cx="2230200" cy="12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subTitle" idx="3"/>
          </p:nvPr>
        </p:nvSpPr>
        <p:spPr>
          <a:xfrm>
            <a:off x="6068024" y="2691250"/>
            <a:ext cx="2230200" cy="12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subTitle" idx="4"/>
          </p:nvPr>
        </p:nvSpPr>
        <p:spPr>
          <a:xfrm>
            <a:off x="845778" y="2225040"/>
            <a:ext cx="22302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ubTitle" idx="5"/>
          </p:nvPr>
        </p:nvSpPr>
        <p:spPr>
          <a:xfrm>
            <a:off x="3456901" y="2225040"/>
            <a:ext cx="22302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5" name="Google Shape;95;p8"/>
          <p:cNvSpPr txBox="1">
            <a:spLocks noGrp="1"/>
          </p:cNvSpPr>
          <p:nvPr>
            <p:ph type="subTitle" idx="6"/>
          </p:nvPr>
        </p:nvSpPr>
        <p:spPr>
          <a:xfrm>
            <a:off x="6068023" y="2225040"/>
            <a:ext cx="22302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96" name="Google Shape;96;p8"/>
          <p:cNvGrpSpPr/>
          <p:nvPr/>
        </p:nvGrpSpPr>
        <p:grpSpPr>
          <a:xfrm rot="10800000" flipH="1">
            <a:off x="-9878" y="0"/>
            <a:ext cx="9178101" cy="5156557"/>
            <a:chOff x="-9878" y="1"/>
            <a:chExt cx="9178101" cy="5156557"/>
          </a:xfrm>
        </p:grpSpPr>
        <p:grpSp>
          <p:nvGrpSpPr>
            <p:cNvPr id="97" name="Google Shape;97;p8"/>
            <p:cNvGrpSpPr/>
            <p:nvPr/>
          </p:nvGrpSpPr>
          <p:grpSpPr>
            <a:xfrm>
              <a:off x="-9877" y="0"/>
              <a:ext cx="1388125" cy="2534723"/>
              <a:chOff x="-9878" y="1"/>
              <a:chExt cx="1388125" cy="2534723"/>
            </a:xfrm>
          </p:grpSpPr>
          <p:pic>
            <p:nvPicPr>
              <p:cNvPr id="98" name="Google Shape;98;p8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73002" y="880074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9" name="Google Shape;99;p8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5400000">
                <a:off x="-252077" y="54927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0" name="Google Shape;100;p8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5400000">
                <a:off x="128185" y="-138062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1" name="Google Shape;101;p8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5400000">
                <a:off x="-268127" y="1806250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2" name="Google Shape;102;p8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44290" y="2065436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3" name="Google Shape;103;p8"/>
            <p:cNvGrpSpPr/>
            <p:nvPr/>
          </p:nvGrpSpPr>
          <p:grpSpPr>
            <a:xfrm rot="10800000">
              <a:off x="7780098" y="2621835"/>
              <a:ext cx="1388125" cy="2534723"/>
              <a:chOff x="-9878" y="1"/>
              <a:chExt cx="1388125" cy="2534723"/>
            </a:xfrm>
          </p:grpSpPr>
          <p:pic>
            <p:nvPicPr>
              <p:cNvPr id="104" name="Google Shape;104;p8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73002" y="880074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5" name="Google Shape;105;p8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5400000">
                <a:off x="-252077" y="54927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6" name="Google Shape;106;p8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5400000">
                <a:off x="128185" y="-138062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7" name="Google Shape;107;p8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5400000">
                <a:off x="-268127" y="1806250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8" name="Google Shape;108;p8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44290" y="2065436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9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12" name="Google Shape;112;p9"/>
          <p:cNvGrpSpPr/>
          <p:nvPr/>
        </p:nvGrpSpPr>
        <p:grpSpPr>
          <a:xfrm>
            <a:off x="-9878" y="1"/>
            <a:ext cx="9154003" cy="5143507"/>
            <a:chOff x="-9878" y="1"/>
            <a:chExt cx="9154003" cy="5143507"/>
          </a:xfrm>
        </p:grpSpPr>
        <p:pic>
          <p:nvPicPr>
            <p:cNvPr id="113" name="Google Shape;113;p9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5400000">
              <a:off x="-173002" y="880074"/>
              <a:ext cx="732625" cy="406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9"/>
            <p:cNvPicPr preferRelativeResize="0"/>
            <p:nvPr/>
          </p:nvPicPr>
          <p:blipFill rotWithShape="1">
            <a:blip r:embed="rId4">
              <a:alphaModFix/>
            </a:blip>
            <a:srcRect t="-40484" r="5516" b="65415"/>
            <a:stretch/>
          </p:blipFill>
          <p:spPr>
            <a:xfrm rot="5400000">
              <a:off x="-252077" y="549276"/>
              <a:ext cx="1865925" cy="1381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9"/>
            <p:cNvPicPr preferRelativeResize="0"/>
            <p:nvPr/>
          </p:nvPicPr>
          <p:blipFill rotWithShape="1">
            <a:blip r:embed="rId4">
              <a:alphaModFix/>
            </a:blip>
            <a:srcRect l="48893" t="1038" r="12333" b="47015"/>
            <a:stretch/>
          </p:blipFill>
          <p:spPr>
            <a:xfrm rot="5400000">
              <a:off x="128185" y="-138062"/>
              <a:ext cx="1112000" cy="1388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9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171901" y="701525"/>
              <a:ext cx="602100" cy="278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9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5400000">
              <a:off x="-144290" y="1246411"/>
              <a:ext cx="603700" cy="334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9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-5400000">
              <a:off x="8555335" y="3857059"/>
              <a:ext cx="732625" cy="406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9"/>
            <p:cNvPicPr preferRelativeResize="0"/>
            <p:nvPr/>
          </p:nvPicPr>
          <p:blipFill rotWithShape="1">
            <a:blip r:embed="rId4">
              <a:alphaModFix/>
            </a:blip>
            <a:srcRect t="-40484" r="5516" b="65415"/>
            <a:stretch/>
          </p:blipFill>
          <p:spPr>
            <a:xfrm rot="-5400000">
              <a:off x="7501110" y="3212706"/>
              <a:ext cx="1865925" cy="1381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9"/>
            <p:cNvPicPr preferRelativeResize="0"/>
            <p:nvPr/>
          </p:nvPicPr>
          <p:blipFill rotWithShape="1">
            <a:blip r:embed="rId4">
              <a:alphaModFix/>
            </a:blip>
            <a:srcRect l="48893" t="1038" r="12333" b="47015"/>
            <a:stretch/>
          </p:blipFill>
          <p:spPr>
            <a:xfrm rot="-5400000">
              <a:off x="7874773" y="3893445"/>
              <a:ext cx="1112000" cy="1388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9"/>
            <p:cNvPicPr preferRelativeResize="0"/>
            <p:nvPr/>
          </p:nvPicPr>
          <p:blipFill rotWithShape="1">
            <a:blip r:embed="rId5">
              <a:alphaModFix/>
            </a:blip>
            <a:srcRect l="50093" b="50443"/>
            <a:stretch/>
          </p:blipFill>
          <p:spPr>
            <a:xfrm rot="-5400000">
              <a:off x="8683088" y="4682466"/>
              <a:ext cx="478925" cy="443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" name="Google Shape;122;p9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-5400000">
              <a:off x="8655548" y="2743197"/>
              <a:ext cx="603700" cy="3348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0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0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tkinson Hyperlegible"/>
              <a:buChar char="●"/>
              <a:defRPr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tkinson Hyperlegible"/>
              <a:buChar char="○"/>
              <a:defRPr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tkinson Hyperlegible"/>
              <a:buChar char="■"/>
              <a:defRPr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tkinson Hyperlegible"/>
              <a:buChar char="●"/>
              <a:defRPr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tkinson Hyperlegible"/>
              <a:buChar char="○"/>
              <a:defRPr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tkinson Hyperlegible"/>
              <a:buChar char="■"/>
              <a:defRPr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tkinson Hyperlegible"/>
              <a:buChar char="●"/>
              <a:defRPr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tkinson Hyperlegible"/>
              <a:buChar char="○"/>
              <a:defRPr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tkinson Hyperlegible"/>
              <a:buChar char="■"/>
              <a:defRPr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5"/>
          <p:cNvSpPr txBox="1">
            <a:spLocks noGrp="1"/>
          </p:cNvSpPr>
          <p:nvPr>
            <p:ph type="ctrTitle"/>
          </p:nvPr>
        </p:nvSpPr>
        <p:spPr>
          <a:xfrm>
            <a:off x="3371475" y="140025"/>
            <a:ext cx="23820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500"/>
              <a:t>PYEXPO25</a:t>
            </a:r>
            <a:endParaRPr sz="3500">
              <a:latin typeface="Yeseva One"/>
              <a:ea typeface="Yeseva One"/>
              <a:cs typeface="Yeseva One"/>
              <a:sym typeface="Yeseva One"/>
            </a:endParaRPr>
          </a:p>
        </p:txBody>
      </p:sp>
      <p:grpSp>
        <p:nvGrpSpPr>
          <p:cNvPr id="275" name="Google Shape;275;p25"/>
          <p:cNvGrpSpPr/>
          <p:nvPr/>
        </p:nvGrpSpPr>
        <p:grpSpPr>
          <a:xfrm>
            <a:off x="7365" y="-21876"/>
            <a:ext cx="3364110" cy="5187250"/>
            <a:chOff x="-22735" y="0"/>
            <a:chExt cx="3364110" cy="5187250"/>
          </a:xfrm>
        </p:grpSpPr>
        <p:pic>
          <p:nvPicPr>
            <p:cNvPr id="276" name="Google Shape;276;p25"/>
            <p:cNvPicPr preferRelativeResize="0"/>
            <p:nvPr/>
          </p:nvPicPr>
          <p:blipFill rotWithShape="1">
            <a:blip r:embed="rId3">
              <a:alphaModFix/>
            </a:blip>
            <a:srcRect l="5517" t="-5104" b="30034"/>
            <a:stretch/>
          </p:blipFill>
          <p:spPr>
            <a:xfrm rot="5400000">
              <a:off x="-539655" y="1113340"/>
              <a:ext cx="3981888" cy="2948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7" name="Google Shape;277;p25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600537" y="1202811"/>
              <a:ext cx="2723513" cy="15106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8" name="Google Shape;278;p25"/>
            <p:cNvPicPr preferRelativeResize="0"/>
            <p:nvPr/>
          </p:nvPicPr>
          <p:blipFill rotWithShape="1">
            <a:blip r:embed="rId3">
              <a:alphaModFix/>
            </a:blip>
            <a:srcRect t="4102" b="50813"/>
            <a:stretch/>
          </p:blipFill>
          <p:spPr>
            <a:xfrm rot="5400000">
              <a:off x="-1036776" y="2590637"/>
              <a:ext cx="3595978" cy="15106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9" name="Google Shape;279;p25"/>
            <p:cNvPicPr preferRelativeResize="0"/>
            <p:nvPr/>
          </p:nvPicPr>
          <p:blipFill rotWithShape="1">
            <a:blip r:embed="rId3">
              <a:alphaModFix/>
            </a:blip>
            <a:srcRect l="5516" t="-5104" r="37550" b="30034"/>
            <a:stretch/>
          </p:blipFill>
          <p:spPr>
            <a:xfrm rot="5400000">
              <a:off x="251575" y="2465300"/>
              <a:ext cx="2399450" cy="2948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80" name="Google Shape;280;p25"/>
            <p:cNvGrpSpPr/>
            <p:nvPr/>
          </p:nvGrpSpPr>
          <p:grpSpPr>
            <a:xfrm rot="-5400000">
              <a:off x="-599782" y="2439476"/>
              <a:ext cx="3281550" cy="2127456"/>
              <a:chOff x="-8" y="0"/>
              <a:chExt cx="3281550" cy="2127456"/>
            </a:xfrm>
          </p:grpSpPr>
          <p:pic>
            <p:nvPicPr>
              <p:cNvPr id="281" name="Google Shape;281;p25"/>
              <p:cNvPicPr preferRelativeResize="0"/>
              <p:nvPr/>
            </p:nvPicPr>
            <p:blipFill rotWithShape="1">
              <a:blip r:embed="rId3">
                <a:alphaModFix/>
              </a:blip>
              <a:srcRect l="5517" t="-5104" b="30034"/>
              <a:stretch/>
            </p:blipFill>
            <p:spPr>
              <a:xfrm rot="10800000">
                <a:off x="408192" y="0"/>
                <a:ext cx="2873350" cy="2127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2" name="Google Shape;282;p25"/>
              <p:cNvPicPr preferRelativeResize="0"/>
              <p:nvPr/>
            </p:nvPicPr>
            <p:blipFill rotWithShape="1">
              <a:blip r:embed="rId4">
                <a:alphaModFix/>
              </a:blip>
              <a:srcRect l="11254" r="13011" b="50880"/>
              <a:stretch/>
            </p:blipFill>
            <p:spPr>
              <a:xfrm rot="10800000">
                <a:off x="1316242" y="20631"/>
                <a:ext cx="1965300" cy="1090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3" name="Google Shape;283;p25"/>
              <p:cNvPicPr preferRelativeResize="0"/>
              <p:nvPr/>
            </p:nvPicPr>
            <p:blipFill rotWithShape="1">
              <a:blip r:embed="rId3">
                <a:alphaModFix/>
              </a:blip>
              <a:srcRect t="4102" b="50813"/>
              <a:stretch/>
            </p:blipFill>
            <p:spPr>
              <a:xfrm rot="10800000">
                <a:off x="-8" y="20626"/>
                <a:ext cx="2594875" cy="1090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4" name="Google Shape;284;p25"/>
              <p:cNvPicPr preferRelativeResize="0"/>
              <p:nvPr/>
            </p:nvPicPr>
            <p:blipFill rotWithShape="1">
              <a:blip r:embed="rId3">
                <a:alphaModFix/>
              </a:blip>
              <a:srcRect l="5518" t="-5104" r="50851" b="30034"/>
              <a:stretch/>
            </p:blipFill>
            <p:spPr>
              <a:xfrm rot="10800000">
                <a:off x="408192" y="6"/>
                <a:ext cx="1326825" cy="2127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5" name="Google Shape;285;p25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10800000">
                <a:off x="5" y="6"/>
                <a:ext cx="1651475" cy="762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6" name="Google Shape;286;p25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10800000">
                <a:off x="5" y="682393"/>
                <a:ext cx="1651475" cy="762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87" name="Google Shape;287;p25"/>
            <p:cNvPicPr preferRelativeResize="0"/>
            <p:nvPr/>
          </p:nvPicPr>
          <p:blipFill rotWithShape="1">
            <a:blip r:embed="rId3">
              <a:alphaModFix/>
            </a:blip>
            <a:srcRect l="35435" t="1038" r="-10067" b="47015"/>
            <a:stretch/>
          </p:blipFill>
          <p:spPr>
            <a:xfrm rot="5400000">
              <a:off x="-934288" y="911587"/>
              <a:ext cx="5187250" cy="3364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8" name="Google Shape;288;p25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280950" y="996475"/>
              <a:ext cx="959650" cy="443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9" name="Google Shape;289;p25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638593" y="2163864"/>
              <a:ext cx="2288614" cy="10568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0" name="Google Shape;290;p25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381573" y="3081635"/>
              <a:ext cx="1611750" cy="8940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1" name="Google Shape;291;p25"/>
          <p:cNvSpPr txBox="1"/>
          <p:nvPr/>
        </p:nvSpPr>
        <p:spPr>
          <a:xfrm>
            <a:off x="2974500" y="767650"/>
            <a:ext cx="3195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9"/>
              <a:buFont typeface="Arial"/>
              <a:buNone/>
            </a:pPr>
            <a:r>
              <a:rPr lang="en" sz="999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Genius innovation leaves behind a legacy...</a:t>
            </a:r>
            <a:endParaRPr sz="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2" name="Google Shape;292;p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6338" y="334763"/>
            <a:ext cx="1476375" cy="71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5"/>
          <p:cNvSpPr txBox="1"/>
          <p:nvPr/>
        </p:nvSpPr>
        <p:spPr>
          <a:xfrm>
            <a:off x="1859650" y="1659800"/>
            <a:ext cx="6241800" cy="2585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lnSpc>
                <a:spcPct val="150000"/>
              </a:lnSpc>
              <a:buSzPts val="1700"/>
            </a:pPr>
            <a:r>
              <a:rPr lang="en" sz="1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ID: </a:t>
            </a:r>
            <a:r>
              <a:rPr lang="en" sz="1700" dirty="0" smtClean="0">
                <a:solidFill>
                  <a:schemeClr val="dk1"/>
                </a:solidFill>
              </a:rPr>
              <a:t>T010</a:t>
            </a:r>
            <a:endParaRPr lang="en-US" sz="800" dirty="0">
              <a:solidFill>
                <a:srgbClr val="FB2D56"/>
              </a:solidFill>
              <a:latin typeface="Open Sauce Heavy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Name: Tech Titans</a:t>
            </a:r>
            <a:r>
              <a:rPr lang="en" sz="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gi:stered </a:t>
            </a:r>
            <a:r>
              <a:rPr lang="en" sz="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portal):</a:t>
            </a:r>
            <a:r>
              <a:rPr lang="en" sz="1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PS Number: </a:t>
            </a:r>
            <a:r>
              <a:rPr lang="en" sz="17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PY068</a:t>
            </a:r>
            <a:endParaRPr sz="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PS Title: </a:t>
            </a:r>
            <a:r>
              <a:rPr lang="en" sz="17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AI-Based Exam Proctoring System</a:t>
            </a:r>
            <a:endParaRPr sz="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Domain: Computer Vision</a:t>
            </a:r>
            <a:endParaRPr sz="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Category</a:t>
            </a:r>
            <a:r>
              <a:rPr lang="en" sz="17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Software </a:t>
            </a:r>
            <a:endParaRPr sz="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5"/>
          <p:cNvSpPr txBox="1"/>
          <p:nvPr/>
        </p:nvSpPr>
        <p:spPr>
          <a:xfrm>
            <a:off x="871000" y="4667400"/>
            <a:ext cx="227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IPS TECH COMMUNITY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5"/>
          <p:cNvSpPr txBox="1"/>
          <p:nvPr/>
        </p:nvSpPr>
        <p:spPr>
          <a:xfrm>
            <a:off x="871000" y="4561338"/>
            <a:ext cx="14628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PYEXPO 2025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endParaRPr sz="7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6" name="Google Shape;296;p2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5425" y="4538950"/>
            <a:ext cx="475574" cy="4755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7" name="Google Shape;297;p25"/>
          <p:cNvGrpSpPr/>
          <p:nvPr/>
        </p:nvGrpSpPr>
        <p:grpSpPr>
          <a:xfrm flipH="1">
            <a:off x="6170313" y="574525"/>
            <a:ext cx="3049900" cy="6647850"/>
            <a:chOff x="-88435" y="596400"/>
            <a:chExt cx="3049900" cy="6647850"/>
          </a:xfrm>
        </p:grpSpPr>
        <p:pic>
          <p:nvPicPr>
            <p:cNvPr id="298" name="Google Shape;298;p25"/>
            <p:cNvPicPr preferRelativeResize="0"/>
            <p:nvPr/>
          </p:nvPicPr>
          <p:blipFill rotWithShape="1">
            <a:blip r:embed="rId3">
              <a:alphaModFix/>
            </a:blip>
            <a:srcRect l="5517" t="-5104" b="30034"/>
            <a:stretch/>
          </p:blipFill>
          <p:spPr>
            <a:xfrm rot="5400000">
              <a:off x="-539655" y="1113340"/>
              <a:ext cx="3981888" cy="2948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9" name="Google Shape;299;p25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600537" y="1202811"/>
              <a:ext cx="2723513" cy="15106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0" name="Google Shape;300;p25"/>
            <p:cNvPicPr preferRelativeResize="0"/>
            <p:nvPr/>
          </p:nvPicPr>
          <p:blipFill rotWithShape="1">
            <a:blip r:embed="rId3">
              <a:alphaModFix/>
            </a:blip>
            <a:srcRect t="4102" b="50813"/>
            <a:stretch/>
          </p:blipFill>
          <p:spPr>
            <a:xfrm rot="5400000">
              <a:off x="-1036776" y="2590637"/>
              <a:ext cx="3595978" cy="15106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1" name="Google Shape;301;p25"/>
            <p:cNvPicPr preferRelativeResize="0"/>
            <p:nvPr/>
          </p:nvPicPr>
          <p:blipFill rotWithShape="1">
            <a:blip r:embed="rId3">
              <a:alphaModFix/>
            </a:blip>
            <a:srcRect l="5516" t="-5104" r="37550" b="30034"/>
            <a:stretch/>
          </p:blipFill>
          <p:spPr>
            <a:xfrm rot="5400000">
              <a:off x="251575" y="2465300"/>
              <a:ext cx="2399450" cy="2948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2" name="Google Shape;302;p25"/>
            <p:cNvGrpSpPr/>
            <p:nvPr/>
          </p:nvGrpSpPr>
          <p:grpSpPr>
            <a:xfrm rot="-5400000">
              <a:off x="-599782" y="2439476"/>
              <a:ext cx="3281550" cy="2127456"/>
              <a:chOff x="-8" y="0"/>
              <a:chExt cx="3281550" cy="2127456"/>
            </a:xfrm>
          </p:grpSpPr>
          <p:pic>
            <p:nvPicPr>
              <p:cNvPr id="303" name="Google Shape;303;p25"/>
              <p:cNvPicPr preferRelativeResize="0"/>
              <p:nvPr/>
            </p:nvPicPr>
            <p:blipFill rotWithShape="1">
              <a:blip r:embed="rId3">
                <a:alphaModFix/>
              </a:blip>
              <a:srcRect l="5517" t="-5104" b="30034"/>
              <a:stretch/>
            </p:blipFill>
            <p:spPr>
              <a:xfrm rot="10800000">
                <a:off x="408192" y="0"/>
                <a:ext cx="2873350" cy="2127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4" name="Google Shape;304;p25"/>
              <p:cNvPicPr preferRelativeResize="0"/>
              <p:nvPr/>
            </p:nvPicPr>
            <p:blipFill rotWithShape="1">
              <a:blip r:embed="rId4">
                <a:alphaModFix/>
              </a:blip>
              <a:srcRect l="11254" r="13011" b="50880"/>
              <a:stretch/>
            </p:blipFill>
            <p:spPr>
              <a:xfrm rot="10800000">
                <a:off x="1316242" y="20631"/>
                <a:ext cx="1965300" cy="1090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5" name="Google Shape;305;p25"/>
              <p:cNvPicPr preferRelativeResize="0"/>
              <p:nvPr/>
            </p:nvPicPr>
            <p:blipFill rotWithShape="1">
              <a:blip r:embed="rId3">
                <a:alphaModFix/>
              </a:blip>
              <a:srcRect t="4102" b="50813"/>
              <a:stretch/>
            </p:blipFill>
            <p:spPr>
              <a:xfrm rot="10800000">
                <a:off x="-8" y="20626"/>
                <a:ext cx="2594875" cy="1090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6" name="Google Shape;306;p25"/>
              <p:cNvPicPr preferRelativeResize="0"/>
              <p:nvPr/>
            </p:nvPicPr>
            <p:blipFill rotWithShape="1">
              <a:blip r:embed="rId3">
                <a:alphaModFix/>
              </a:blip>
              <a:srcRect l="5518" t="-5104" r="50851" b="30034"/>
              <a:stretch/>
            </p:blipFill>
            <p:spPr>
              <a:xfrm rot="10800000">
                <a:off x="408192" y="6"/>
                <a:ext cx="1326825" cy="2127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7" name="Google Shape;307;p25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10800000">
                <a:off x="5" y="6"/>
                <a:ext cx="1651475" cy="762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8" name="Google Shape;308;p25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10800000">
                <a:off x="5" y="682393"/>
                <a:ext cx="1651475" cy="762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09" name="Google Shape;309;p25"/>
            <p:cNvPicPr preferRelativeResize="0"/>
            <p:nvPr/>
          </p:nvPicPr>
          <p:blipFill rotWithShape="1">
            <a:blip r:embed="rId3">
              <a:alphaModFix/>
            </a:blip>
            <a:srcRect l="35435" t="1040" r="-10067" b="52321"/>
            <a:stretch/>
          </p:blipFill>
          <p:spPr>
            <a:xfrm rot="5400000">
              <a:off x="-1142323" y="3140462"/>
              <a:ext cx="5187250" cy="3020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0" name="Google Shape;310;p25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280950" y="996475"/>
              <a:ext cx="959650" cy="443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1" name="Google Shape;311;p25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638593" y="2163864"/>
              <a:ext cx="2288614" cy="10568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2" name="Google Shape;312;p25"/>
            <p:cNvPicPr preferRelativeResize="0"/>
            <p:nvPr/>
          </p:nvPicPr>
          <p:blipFill rotWithShape="1">
            <a:blip r:embed="rId4">
              <a:alphaModFix/>
            </a:blip>
            <a:srcRect l="11254" t="4184" r="13011" b="46696"/>
            <a:stretch/>
          </p:blipFill>
          <p:spPr>
            <a:xfrm rot="5400000">
              <a:off x="-447273" y="3217685"/>
              <a:ext cx="1611750" cy="8940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13" name="Google Shape;313;p2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172438" y="273900"/>
            <a:ext cx="1045650" cy="101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6"/>
          <p:cNvSpPr txBox="1"/>
          <p:nvPr/>
        </p:nvSpPr>
        <p:spPr>
          <a:xfrm>
            <a:off x="389876" y="374750"/>
            <a:ext cx="3848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sng" strike="noStrike" cap="none">
                <a:solidFill>
                  <a:srgbClr val="1F497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Problem Statement:</a:t>
            </a:r>
            <a:endParaRPr sz="100" b="1" i="0" u="none" strike="noStrike" cap="none">
              <a:solidFill>
                <a:srgbClr val="1F497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20" name="Google Shape;320;p26"/>
          <p:cNvSpPr txBox="1"/>
          <p:nvPr/>
        </p:nvSpPr>
        <p:spPr>
          <a:xfrm>
            <a:off x="611560" y="843558"/>
            <a:ext cx="8115253" cy="3826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32385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 b="0" i="0" u="none" strike="noStrike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What problem are you solving?</a:t>
            </a:r>
          </a:p>
          <a:p>
            <a:pPr marL="133350" marR="0" lvl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anose="04020705040A02060702" pitchFamily="82" charset="0"/>
              </a:rPr>
              <a:t>AI-BASED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lgerian" panose="04020705040A02060702" pitchFamily="82" charset="0"/>
              </a:rPr>
              <a:t>EXAM PROCTORING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anose="04020705040A02060702" pitchFamily="82" charset="0"/>
              </a:rPr>
              <a:t>SYSTEM</a:t>
            </a: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</a:endParaRPr>
          </a:p>
          <a:p>
            <a:pPr>
              <a:lnSpc>
                <a:spcPts val="3894"/>
              </a:lnSpc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uce Heavy" panose="020B0604020202020204" charset="0"/>
              </a:rPr>
              <a:t>  This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uce Heavy" panose="020B0604020202020204" charset="0"/>
              </a:rPr>
              <a:t>project aims to create a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uce Heavy" panose="020B0604020202020204" charset="0"/>
              </a:rPr>
              <a:t>app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uce Heavy" panose="020B0604020202020204" charset="0"/>
              </a:rPr>
              <a:t>that monitors students during online exams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uce Heavy" panose="020B0604020202020204" charset="0"/>
              </a:rPr>
              <a:t>using computer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uce Heavy" panose="020B0604020202020204" charset="0"/>
              </a:rPr>
              <a:t>vision and natural language processing (NLP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uce Heavy" panose="020B0604020202020204" charset="0"/>
              </a:rPr>
              <a:t>). </a:t>
            </a: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Open Sauce Heavy" panose="020B0604020202020204" charset="0"/>
            </a:endParaRPr>
          </a:p>
          <a:p>
            <a:pPr>
              <a:lnSpc>
                <a:spcPts val="3894"/>
              </a:lnSpc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uce Heavy" panose="020B0604020202020204" charset="0"/>
              </a:rPr>
              <a:t>   It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uce Heavy" panose="020B0604020202020204" charset="0"/>
              </a:rPr>
              <a:t>will watch for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uce Heavy" panose="020B0604020202020204" charset="0"/>
              </a:rPr>
              <a:t>suspicious behaviors like looking away from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uce Heavy" panose="020B0604020202020204" charset="0"/>
              </a:rPr>
              <a:t>the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uce Heavy" panose="020B0604020202020204" charset="0"/>
              </a:rPr>
              <a:t>screen,multiple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uce Heavy" panose="020B0604020202020204" charset="0"/>
              </a:rPr>
              <a:t> faces or background noise and check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uce Heavy" panose="020B0604020202020204" charset="0"/>
              </a:rPr>
              <a:t>for plagiarism in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uce Heavy" panose="020B0604020202020204" charset="0"/>
              </a:rPr>
              <a:t>text.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uce Heavy" panose="020B0604020202020204" charset="0"/>
              </a:rPr>
              <a:t>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uce Heavy" panose="020B0604020202020204" charset="0"/>
              </a:rPr>
              <a:t>The app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uce Heavy" panose="020B0604020202020204" charset="0"/>
              </a:rPr>
              <a:t>will log any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uce Heavy" panose="020B0604020202020204" charset="0"/>
              </a:rPr>
              <a:t>violations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uce Heavy" panose="020B0604020202020204" charset="0"/>
              </a:rPr>
              <a:t>and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uce Heavy" panose="020B0604020202020204" charset="0"/>
              </a:rPr>
              <a:t>provide a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uce Heavy" panose="020B0604020202020204" charset="0"/>
              </a:rPr>
              <a:t>detailed report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uce Heavy" panose="020B0604020202020204" charset="0"/>
              </a:rPr>
              <a:t>for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uce Heavy" panose="020B0604020202020204" charset="0"/>
              </a:rPr>
              <a:t>teachers to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uce Heavy" panose="020B0604020202020204" charset="0"/>
              </a:rPr>
              <a:t>ensure fairness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uce Heavy" panose="020B0604020202020204" charset="0"/>
              </a:rPr>
              <a:t>in exams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uce Heavy" panose="020B0604020202020204" charset="0"/>
              </a:rPr>
              <a:t>.</a:t>
            </a:r>
            <a:endParaRPr sz="15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Who is your target audience? </a:t>
            </a:r>
            <a:endParaRPr lang="en" sz="1500" b="0" i="0" u="none" strike="noStrike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133350" marR="0" lvl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</a:pPr>
            <a:r>
              <a:rPr lang="en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Students are targeted </a:t>
            </a:r>
            <a:r>
              <a:rPr lang="en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audience.</a:t>
            </a:r>
            <a:endParaRPr lang="en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1" name="Google Shape;321;p26"/>
          <p:cNvSpPr txBox="1"/>
          <p:nvPr/>
        </p:nvSpPr>
        <p:spPr>
          <a:xfrm>
            <a:off x="870989" y="4574700"/>
            <a:ext cx="2610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26"/>
          <p:cNvSpPr txBox="1"/>
          <p:nvPr/>
        </p:nvSpPr>
        <p:spPr>
          <a:xfrm>
            <a:off x="868675" y="4466600"/>
            <a:ext cx="14628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endParaRPr sz="7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3" name="Google Shape;32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425" y="4538950"/>
            <a:ext cx="475574" cy="475574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6"/>
          <p:cNvSpPr txBox="1"/>
          <p:nvPr/>
        </p:nvSpPr>
        <p:spPr>
          <a:xfrm>
            <a:off x="871000" y="4667400"/>
            <a:ext cx="227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IPS TECH COMMUNITY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6"/>
          <p:cNvSpPr txBox="1"/>
          <p:nvPr/>
        </p:nvSpPr>
        <p:spPr>
          <a:xfrm>
            <a:off x="871000" y="4561338"/>
            <a:ext cx="14628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PYEXPO 2025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endParaRPr sz="7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6" name="Google Shape;326;p26"/>
          <p:cNvPicPr preferRelativeResize="0"/>
          <p:nvPr/>
        </p:nvPicPr>
        <p:blipFill>
          <a:blip r:embed="rId4">
            <a:alphaModFix amt="11000"/>
          </a:blip>
          <a:stretch>
            <a:fillRect/>
          </a:stretch>
        </p:blipFill>
        <p:spPr>
          <a:xfrm>
            <a:off x="3098550" y="1162813"/>
            <a:ext cx="2946925" cy="294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587E031-2FCA-42BC-BA11-CE5E3ACB3B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0232" y="3517735"/>
            <a:ext cx="2404340" cy="14880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7"/>
          <p:cNvSpPr txBox="1"/>
          <p:nvPr/>
        </p:nvSpPr>
        <p:spPr>
          <a:xfrm>
            <a:off x="633212" y="942350"/>
            <a:ext cx="8187260" cy="293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does your AI/ML solution address the </a:t>
            </a:r>
            <a:r>
              <a:rPr lang="en" sz="13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problem?</a:t>
            </a:r>
          </a:p>
          <a:p>
            <a:pPr marL="14605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</a:pPr>
            <a:r>
              <a:rPr lang="en-US" sz="1200" dirty="0" smtClean="0">
                <a:solidFill>
                  <a:schemeClr val="tx1"/>
                </a:solidFill>
                <a:latin typeface="Open Sauce Heavy" panose="020B0604020202020204" charset="0"/>
              </a:rPr>
              <a:t>The </a:t>
            </a:r>
            <a:r>
              <a:rPr lang="en-US" sz="1200" dirty="0">
                <a:solidFill>
                  <a:schemeClr val="tx1"/>
                </a:solidFill>
                <a:latin typeface="Open Sauce Heavy" panose="020B0604020202020204" charset="0"/>
              </a:rPr>
              <a:t>problem of ensuring fairness and integrity in online exams can be solved by using advanced technologies </a:t>
            </a:r>
            <a:r>
              <a:rPr lang="en-US" sz="1200" dirty="0" smtClean="0">
                <a:solidFill>
                  <a:schemeClr val="tx1"/>
                </a:solidFill>
                <a:latin typeface="Open Sauce Heavy" panose="020B0604020202020204" charset="0"/>
              </a:rPr>
              <a:t>like computer </a:t>
            </a:r>
            <a:r>
              <a:rPr lang="en-US" sz="1200" dirty="0">
                <a:solidFill>
                  <a:schemeClr val="tx1"/>
                </a:solidFill>
                <a:latin typeface="Open Sauce Heavy" panose="020B0604020202020204" charset="0"/>
              </a:rPr>
              <a:t>vision and natural language processing(NPL</a:t>
            </a:r>
            <a:r>
              <a:rPr lang="en-US" sz="2400" dirty="0" smtClean="0">
                <a:solidFill>
                  <a:schemeClr val="tx1"/>
                </a:solidFill>
                <a:latin typeface="Bell MT" panose="02020503060305020303" pitchFamily="18" charset="0"/>
              </a:rPr>
              <a:t>).</a:t>
            </a:r>
            <a:endParaRPr lang="en-US" sz="1200" dirty="0">
              <a:solidFill>
                <a:schemeClr val="tx1"/>
              </a:solidFill>
              <a:latin typeface="Open Sauce Heavy" panose="020B0604020202020204" charset="0"/>
            </a:endParaRPr>
          </a:p>
          <a:p>
            <a:pPr>
              <a:lnSpc>
                <a:spcPts val="3894"/>
              </a:lnSpc>
            </a:pPr>
            <a:r>
              <a:rPr lang="en-US" sz="1200" dirty="0" smtClean="0">
                <a:solidFill>
                  <a:schemeClr val="tx1"/>
                </a:solidFill>
                <a:latin typeface="Open Sauce Heavy" panose="020B0604020202020204" charset="0"/>
              </a:rPr>
              <a:t>   The </a:t>
            </a:r>
            <a:r>
              <a:rPr lang="en-US" sz="1200" dirty="0">
                <a:solidFill>
                  <a:schemeClr val="tx1"/>
                </a:solidFill>
                <a:latin typeface="Open Sauce Heavy" panose="020B0604020202020204" charset="0"/>
              </a:rPr>
              <a:t>innovation </a:t>
            </a:r>
            <a:r>
              <a:rPr lang="en-US" sz="1200" dirty="0" smtClean="0">
                <a:solidFill>
                  <a:schemeClr val="tx1"/>
                </a:solidFill>
                <a:latin typeface="Open Sauce Heavy" panose="020B0604020202020204" charset="0"/>
              </a:rPr>
              <a:t>monitor </a:t>
            </a:r>
            <a:r>
              <a:rPr lang="en-US" sz="1200" dirty="0">
                <a:solidFill>
                  <a:schemeClr val="tx1"/>
                </a:solidFill>
                <a:latin typeface="Open Sauce Heavy" panose="020B0604020202020204" charset="0"/>
              </a:rPr>
              <a:t>both physical </a:t>
            </a:r>
            <a:r>
              <a:rPr lang="en-US" sz="1200" dirty="0" smtClean="0">
                <a:solidFill>
                  <a:schemeClr val="tx1"/>
                </a:solidFill>
                <a:latin typeface="Open Sauce Heavy" panose="020B0604020202020204" charset="0"/>
              </a:rPr>
              <a:t>and textual aspects of the exam</a:t>
            </a:r>
            <a:r>
              <a:rPr lang="en-US" sz="2400" dirty="0" smtClean="0">
                <a:solidFill>
                  <a:schemeClr val="tx1"/>
                </a:solidFill>
                <a:latin typeface="Bell MT" panose="02020503060305020303" pitchFamily="18" charset="0"/>
              </a:rPr>
              <a:t>.</a:t>
            </a:r>
            <a:endParaRPr lang="en-US" sz="1200" dirty="0" smtClean="0">
              <a:solidFill>
                <a:schemeClr val="tx1"/>
              </a:solidFill>
              <a:latin typeface="Algerian" panose="04020705040A02060702" pitchFamily="82" charset="0"/>
            </a:endParaRPr>
          </a:p>
          <a:p>
            <a:pPr>
              <a:lnSpc>
                <a:spcPts val="3894"/>
              </a:lnSpc>
            </a:pPr>
            <a:r>
              <a:rPr lang="en-US" sz="1200" dirty="0" smtClean="0">
                <a:solidFill>
                  <a:schemeClr val="tx1"/>
                </a:solidFill>
                <a:latin typeface="Open Sauce Heavy" panose="020B0604020202020204" charset="0"/>
              </a:rPr>
              <a:t>   </a:t>
            </a:r>
            <a:r>
              <a:rPr lang="en-US" sz="1200" dirty="0" smtClean="0">
                <a:solidFill>
                  <a:schemeClr val="tx1"/>
                </a:solidFill>
                <a:latin typeface="Open Sauce Heavy" panose="020B0604020202020204" charset="0"/>
              </a:rPr>
              <a:t>Its </a:t>
            </a:r>
            <a:r>
              <a:rPr lang="en-US" sz="1200" dirty="0">
                <a:solidFill>
                  <a:schemeClr val="tx1"/>
                </a:solidFill>
                <a:latin typeface="Open Sauce Heavy" panose="020B0604020202020204" charset="0"/>
              </a:rPr>
              <a:t>uniqueness comes from providing a comprehensive </a:t>
            </a:r>
            <a:r>
              <a:rPr lang="en-US" sz="1200" dirty="0" smtClean="0">
                <a:solidFill>
                  <a:schemeClr val="tx1"/>
                </a:solidFill>
                <a:latin typeface="Open Sauce Heavy" panose="020B0604020202020204" charset="0"/>
              </a:rPr>
              <a:t>solution </a:t>
            </a:r>
            <a:r>
              <a:rPr lang="en-US" sz="1200" dirty="0">
                <a:solidFill>
                  <a:schemeClr val="tx1"/>
                </a:solidFill>
                <a:latin typeface="Open Sauce Heavy" panose="020B0604020202020204" charset="0"/>
              </a:rPr>
              <a:t>that not only ensures a student's physical behavior </a:t>
            </a:r>
            <a:r>
              <a:rPr lang="en-US" sz="1200" dirty="0" smtClean="0">
                <a:solidFill>
                  <a:schemeClr val="tx1"/>
                </a:solidFill>
                <a:latin typeface="Open Sauce Heavy" panose="020B0604020202020204" charset="0"/>
              </a:rPr>
              <a:t>is </a:t>
            </a:r>
            <a:r>
              <a:rPr lang="en-US" sz="1200" dirty="0">
                <a:solidFill>
                  <a:schemeClr val="tx1"/>
                </a:solidFill>
                <a:latin typeface="Open Sauce Heavy" panose="020B0604020202020204" charset="0"/>
              </a:rPr>
              <a:t>honest </a:t>
            </a:r>
            <a:r>
              <a:rPr lang="en-US" sz="1200" dirty="0" smtClean="0">
                <a:solidFill>
                  <a:schemeClr val="tx1"/>
                </a:solidFill>
                <a:latin typeface="Open Sauce Heavy" panose="020B0604020202020204" charset="0"/>
              </a:rPr>
              <a:t>and </a:t>
            </a:r>
            <a:r>
              <a:rPr lang="en-US" sz="1200" dirty="0">
                <a:solidFill>
                  <a:schemeClr val="tx1"/>
                </a:solidFill>
                <a:latin typeface="Open Sauce Heavy" panose="020B0604020202020204" charset="0"/>
              </a:rPr>
              <a:t>the originality of their written answers, creating a more robust and fair online examination process</a:t>
            </a:r>
            <a:r>
              <a:rPr lang="en-US" sz="2400" dirty="0" smtClean="0">
                <a:solidFill>
                  <a:schemeClr val="tx1"/>
                </a:solidFill>
                <a:latin typeface="Bell MT" panose="02020503060305020303" pitchFamily="18" charset="0"/>
              </a:rPr>
              <a:t>.</a:t>
            </a:r>
            <a:endParaRPr sz="13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Briefly mention the AI/ML model or approach used.</a:t>
            </a:r>
            <a:endParaRPr sz="13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7"/>
          <p:cNvSpPr txBox="1"/>
          <p:nvPr/>
        </p:nvSpPr>
        <p:spPr>
          <a:xfrm>
            <a:off x="778275" y="517200"/>
            <a:ext cx="4266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1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sng" strike="noStrike" cap="none" dirty="0">
                <a:solidFill>
                  <a:srgbClr val="1F497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Proposed Solution and overview: </a:t>
            </a:r>
            <a:endParaRPr sz="2100" b="1" i="0" u="none" strike="noStrike" cap="none" dirty="0">
              <a:solidFill>
                <a:srgbClr val="1F497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33" name="Google Shape;333;p27"/>
          <p:cNvSpPr txBox="1"/>
          <p:nvPr/>
        </p:nvSpPr>
        <p:spPr>
          <a:xfrm>
            <a:off x="871000" y="4667400"/>
            <a:ext cx="227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IPS TECH COMMUNITY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4" name="Google Shape;334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425" y="4538950"/>
            <a:ext cx="475574" cy="475574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7"/>
          <p:cNvSpPr txBox="1"/>
          <p:nvPr/>
        </p:nvSpPr>
        <p:spPr>
          <a:xfrm>
            <a:off x="871000" y="4561338"/>
            <a:ext cx="14628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PYEXPO 2025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endParaRPr sz="7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6" name="Google Shape;336;p27"/>
          <p:cNvPicPr preferRelativeResize="0"/>
          <p:nvPr/>
        </p:nvPicPr>
        <p:blipFill>
          <a:blip r:embed="rId4">
            <a:alphaModFix amt="11000"/>
          </a:blip>
          <a:stretch>
            <a:fillRect/>
          </a:stretch>
        </p:blipFill>
        <p:spPr>
          <a:xfrm>
            <a:off x="2903012" y="1098288"/>
            <a:ext cx="2946925" cy="29469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1600D1AE-90BB-438C-9142-A5A462541605}"/>
              </a:ext>
            </a:extLst>
          </p:cNvPr>
          <p:cNvSpPr/>
          <p:nvPr/>
        </p:nvSpPr>
        <p:spPr>
          <a:xfrm flipH="1">
            <a:off x="10893805" y="4776738"/>
            <a:ext cx="7394193" cy="4981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Open Sauce Heavy" panose="020B0604020202020204" charset="0"/>
              </a:rPr>
              <a:t>LOGIN</a:t>
            </a:r>
            <a:endParaRPr lang="en-IN" sz="2400" dirty="0">
              <a:latin typeface="Open Sauce Heavy" panose="020B06040202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Google Shape;341;p28"/>
          <p:cNvGrpSpPr/>
          <p:nvPr/>
        </p:nvGrpSpPr>
        <p:grpSpPr>
          <a:xfrm rot="-5400000">
            <a:off x="6510234" y="2501761"/>
            <a:ext cx="1665020" cy="3618460"/>
            <a:chOff x="-22726" y="13"/>
            <a:chExt cx="2370810" cy="5152300"/>
          </a:xfrm>
        </p:grpSpPr>
        <p:pic>
          <p:nvPicPr>
            <p:cNvPr id="342" name="Google Shape;342;p28"/>
            <p:cNvPicPr preferRelativeResize="0"/>
            <p:nvPr/>
          </p:nvPicPr>
          <p:blipFill rotWithShape="1">
            <a:blip r:embed="rId3">
              <a:alphaModFix/>
            </a:blip>
            <a:srcRect l="5517" t="-5104" b="30034"/>
            <a:stretch/>
          </p:blipFill>
          <p:spPr>
            <a:xfrm rot="5400000">
              <a:off x="-361014" y="877812"/>
              <a:ext cx="2605925" cy="1929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3" name="Google Shape;343;p28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487394" y="1982825"/>
              <a:ext cx="2190249" cy="12148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4" name="Google Shape;344;p28"/>
            <p:cNvPicPr preferRelativeResize="0"/>
            <p:nvPr/>
          </p:nvPicPr>
          <p:blipFill rotWithShape="1">
            <a:blip r:embed="rId3">
              <a:alphaModFix/>
            </a:blip>
            <a:srcRect t="4102" b="50813"/>
            <a:stretch/>
          </p:blipFill>
          <p:spPr>
            <a:xfrm rot="5400000">
              <a:off x="-838218" y="3098916"/>
              <a:ext cx="2891885" cy="12148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5" name="Google Shape;345;p28"/>
            <p:cNvPicPr preferRelativeResize="0"/>
            <p:nvPr/>
          </p:nvPicPr>
          <p:blipFill rotWithShape="1">
            <a:blip r:embed="rId3">
              <a:alphaModFix/>
            </a:blip>
            <a:srcRect l="5516" t="-5104" r="37550" b="30034"/>
            <a:stretch/>
          </p:blipFill>
          <p:spPr>
            <a:xfrm rot="5400000">
              <a:off x="197874" y="2998120"/>
              <a:ext cx="1929638" cy="23707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6" name="Google Shape;346;p28"/>
            <p:cNvPicPr preferRelativeResize="0"/>
            <p:nvPr/>
          </p:nvPicPr>
          <p:blipFill rotWithShape="1">
            <a:blip r:embed="rId3">
              <a:alphaModFix/>
            </a:blip>
            <a:srcRect l="5517" t="-5104" b="30034"/>
            <a:stretch/>
          </p:blipFill>
          <p:spPr>
            <a:xfrm rot="5400000">
              <a:off x="-288575" y="3041699"/>
              <a:ext cx="2048200" cy="1516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7" name="Google Shape;347;p28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358013" y="2865168"/>
              <a:ext cx="1580494" cy="8767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8" name="Google Shape;348;p28"/>
            <p:cNvPicPr preferRelativeResize="0"/>
            <p:nvPr/>
          </p:nvPicPr>
          <p:blipFill rotWithShape="1">
            <a:blip r:embed="rId3">
              <a:alphaModFix/>
            </a:blip>
            <a:srcRect t="4102" b="50813"/>
            <a:stretch/>
          </p:blipFill>
          <p:spPr>
            <a:xfrm rot="5400000">
              <a:off x="-611169" y="3670544"/>
              <a:ext cx="2086798" cy="8767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9" name="Google Shape;349;p28"/>
            <p:cNvPicPr preferRelativeResize="0"/>
            <p:nvPr/>
          </p:nvPicPr>
          <p:blipFill rotWithShape="1">
            <a:blip r:embed="rId3">
              <a:alphaModFix/>
            </a:blip>
            <a:srcRect l="5518" t="-5104" r="50851" b="30034"/>
            <a:stretch/>
          </p:blipFill>
          <p:spPr>
            <a:xfrm rot="5400000">
              <a:off x="299210" y="3435075"/>
              <a:ext cx="1067033" cy="17108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0" name="Google Shape;350;p28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380108" y="4181573"/>
              <a:ext cx="1328116" cy="6133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1" name="Google Shape;351;p28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168668" y="4181573"/>
              <a:ext cx="1328116" cy="6133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2" name="Google Shape;352;p28"/>
            <p:cNvPicPr preferRelativeResize="0"/>
            <p:nvPr/>
          </p:nvPicPr>
          <p:blipFill rotWithShape="1">
            <a:blip r:embed="rId3">
              <a:alphaModFix/>
            </a:blip>
            <a:srcRect l="1557" t="1038" r="7837" b="47015"/>
            <a:stretch/>
          </p:blipFill>
          <p:spPr>
            <a:xfrm rot="5400000">
              <a:off x="-863858" y="841176"/>
              <a:ext cx="3611629" cy="19293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3" name="Google Shape;353;p28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230383" y="1816890"/>
              <a:ext cx="771750" cy="3563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4" name="Google Shape;354;p28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517999" y="2755704"/>
              <a:ext cx="1840503" cy="8499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5" name="Google Shape;355;p28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311303" y="3493776"/>
              <a:ext cx="1296169" cy="71901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6" name="Google Shape;356;p28"/>
          <p:cNvGrpSpPr/>
          <p:nvPr/>
        </p:nvGrpSpPr>
        <p:grpSpPr>
          <a:xfrm rot="5400000">
            <a:off x="1234251" y="-1539274"/>
            <a:ext cx="1541149" cy="4289929"/>
            <a:chOff x="-22726" y="-218155"/>
            <a:chExt cx="1929330" cy="5370467"/>
          </a:xfrm>
        </p:grpSpPr>
        <p:pic>
          <p:nvPicPr>
            <p:cNvPr id="357" name="Google Shape;357;p28"/>
            <p:cNvPicPr preferRelativeResize="0"/>
            <p:nvPr/>
          </p:nvPicPr>
          <p:blipFill rotWithShape="1">
            <a:blip r:embed="rId3">
              <a:alphaModFix/>
            </a:blip>
            <a:srcRect l="5517" t="-5104" b="30034"/>
            <a:stretch/>
          </p:blipFill>
          <p:spPr>
            <a:xfrm rot="5400000">
              <a:off x="-361014" y="877812"/>
              <a:ext cx="2605925" cy="1929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" name="Google Shape;358;p28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487394" y="1982825"/>
              <a:ext cx="2190249" cy="12148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9" name="Google Shape;359;p28"/>
            <p:cNvPicPr preferRelativeResize="0"/>
            <p:nvPr/>
          </p:nvPicPr>
          <p:blipFill rotWithShape="1">
            <a:blip r:embed="rId3">
              <a:alphaModFix/>
            </a:blip>
            <a:srcRect t="4102" b="50813"/>
            <a:stretch/>
          </p:blipFill>
          <p:spPr>
            <a:xfrm rot="5400000">
              <a:off x="-838218" y="3098915"/>
              <a:ext cx="2891885" cy="12148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0" name="Google Shape;360;p28"/>
            <p:cNvPicPr preferRelativeResize="0"/>
            <p:nvPr/>
          </p:nvPicPr>
          <p:blipFill rotWithShape="1">
            <a:blip r:embed="rId3">
              <a:alphaModFix/>
            </a:blip>
            <a:srcRect l="5517" t="-5104" b="30034"/>
            <a:stretch/>
          </p:blipFill>
          <p:spPr>
            <a:xfrm rot="5400000">
              <a:off x="-288575" y="3041699"/>
              <a:ext cx="2048200" cy="1516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1" name="Google Shape;361;p28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358012" y="2865168"/>
              <a:ext cx="1580494" cy="8767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2" name="Google Shape;362;p28"/>
            <p:cNvPicPr preferRelativeResize="0"/>
            <p:nvPr/>
          </p:nvPicPr>
          <p:blipFill rotWithShape="1">
            <a:blip r:embed="rId3">
              <a:alphaModFix/>
            </a:blip>
            <a:srcRect t="4102" b="50813"/>
            <a:stretch/>
          </p:blipFill>
          <p:spPr>
            <a:xfrm rot="5400000">
              <a:off x="-611169" y="3670544"/>
              <a:ext cx="2086798" cy="8767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3" name="Google Shape;363;p28"/>
            <p:cNvPicPr preferRelativeResize="0"/>
            <p:nvPr/>
          </p:nvPicPr>
          <p:blipFill rotWithShape="1">
            <a:blip r:embed="rId3">
              <a:alphaModFix/>
            </a:blip>
            <a:srcRect l="5518" t="-5104" r="50851" b="30034"/>
            <a:stretch/>
          </p:blipFill>
          <p:spPr>
            <a:xfrm rot="5400000">
              <a:off x="299210" y="3435074"/>
              <a:ext cx="1067033" cy="17108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4" name="Google Shape;364;p28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380108" y="4181573"/>
              <a:ext cx="1328116" cy="6133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5" name="Google Shape;365;p28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168668" y="4181573"/>
              <a:ext cx="1328116" cy="6133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6" name="Google Shape;366;p28"/>
            <p:cNvPicPr preferRelativeResize="0"/>
            <p:nvPr/>
          </p:nvPicPr>
          <p:blipFill rotWithShape="1">
            <a:blip r:embed="rId3">
              <a:alphaModFix/>
            </a:blip>
            <a:srcRect l="35435" t="1038" r="12098" b="47015"/>
            <a:stretch/>
          </p:blipFill>
          <p:spPr>
            <a:xfrm rot="5400000">
              <a:off x="-212794" y="-28057"/>
              <a:ext cx="2309495" cy="1929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7" name="Google Shape;367;p28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230383" y="1816890"/>
              <a:ext cx="771750" cy="3563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8" name="Google Shape;368;p28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517999" y="2755704"/>
              <a:ext cx="1840503" cy="8499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9" name="Google Shape;369;p28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311303" y="3493776"/>
              <a:ext cx="1296169" cy="71901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0" name="Google Shape;370;p28"/>
          <p:cNvSpPr txBox="1"/>
          <p:nvPr/>
        </p:nvSpPr>
        <p:spPr>
          <a:xfrm>
            <a:off x="548258" y="1201783"/>
            <a:ext cx="7130582" cy="3600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Sources: Where is the data from? </a:t>
            </a: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Model: Briefly describe the model (e.g., regression, classification, transformers). </a:t>
            </a: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Highlight preprocessing, training methods, or tools (e.g., PyTorch, TensorFlow</a:t>
            </a:r>
            <a:r>
              <a:rPr lang="en" sz="13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</a:p>
          <a:p>
            <a:r>
              <a:rPr lang="en" sz="1300" dirty="0"/>
              <a:t> </a:t>
            </a:r>
            <a:r>
              <a:rPr lang="en" sz="1300" dirty="0" smtClean="0"/>
              <a:t>     </a:t>
            </a:r>
            <a:r>
              <a:rPr lang="en-US" sz="1800" dirty="0">
                <a:solidFill>
                  <a:schemeClr val="tx1"/>
                </a:solidFill>
                <a:latin typeface="Open Sauce Heavy" panose="020B0604020202020204" charset="0"/>
              </a:rPr>
              <a:t>TECHNOLOGIES</a:t>
            </a:r>
          </a:p>
          <a:p>
            <a:r>
              <a:rPr lang="en-US" sz="1800" dirty="0">
                <a:solidFill>
                  <a:schemeClr val="tx1"/>
                </a:solidFill>
                <a:latin typeface="Open Sauce Heavy" panose="020B0604020202020204" charset="0"/>
              </a:rPr>
              <a:t>1.</a:t>
            </a:r>
            <a:r>
              <a:rPr lang="en-US" sz="1200" dirty="0">
                <a:solidFill>
                  <a:schemeClr val="tx1"/>
                </a:solidFill>
                <a:latin typeface="Open Sauce Heavy" panose="020B0604020202020204" charset="0"/>
              </a:rPr>
              <a:t>COMPUTER VISION FOR BEHAVIOR: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200" dirty="0" err="1">
                <a:solidFill>
                  <a:schemeClr val="tx1"/>
                </a:solidFill>
                <a:latin typeface="Open Sauce Heavy" panose="020B0604020202020204" charset="0"/>
              </a:rPr>
              <a:t>OpenCV,Mediapipe,PyTorch,Dlib</a:t>
            </a:r>
            <a:endParaRPr lang="en-US" sz="1200" dirty="0">
              <a:solidFill>
                <a:schemeClr val="tx1"/>
              </a:solidFill>
              <a:latin typeface="Open Sauce Heavy" panose="020B0604020202020204" charset="0"/>
            </a:endParaRPr>
          </a:p>
          <a:p>
            <a:endParaRPr lang="en-US" sz="1200" dirty="0">
              <a:solidFill>
                <a:schemeClr val="tx1"/>
              </a:solidFill>
              <a:latin typeface="Open Sauce Heavy" panose="020B060402020202020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Open Sauce Heavy" panose="020B0604020202020204" charset="0"/>
              </a:rPr>
              <a:t>2.MULTI-FACE DETECTION: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200" dirty="0" err="1">
                <a:solidFill>
                  <a:schemeClr val="tx1"/>
                </a:solidFill>
                <a:latin typeface="Open Sauce Heavy" panose="020B0604020202020204" charset="0"/>
              </a:rPr>
              <a:t>MediaPipe</a:t>
            </a:r>
            <a:r>
              <a:rPr lang="en-US" sz="1200" dirty="0">
                <a:solidFill>
                  <a:schemeClr val="tx1"/>
                </a:solidFill>
                <a:latin typeface="Open Sauce Heavy" panose="020B0604020202020204" charset="0"/>
              </a:rPr>
              <a:t> Face Detection API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1200" dirty="0">
              <a:solidFill>
                <a:schemeClr val="tx1"/>
              </a:solidFill>
              <a:latin typeface="Open Sauce Heavy" panose="020B060402020202020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Open Sauce Heavy" panose="020B0604020202020204" charset="0"/>
              </a:rPr>
              <a:t>3.BACKGROUND NOISE DETECTION: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200" dirty="0" err="1">
                <a:solidFill>
                  <a:schemeClr val="tx1"/>
                </a:solidFill>
                <a:latin typeface="Open Sauce Heavy" panose="020B0604020202020204" charset="0"/>
              </a:rPr>
              <a:t>Pyaudio,Speech</a:t>
            </a:r>
            <a:r>
              <a:rPr lang="en-US" sz="1200" dirty="0">
                <a:solidFill>
                  <a:schemeClr val="tx1"/>
                </a:solidFill>
                <a:latin typeface="Open Sauce Heavy" panose="020B060402020202020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Open Sauce Heavy" panose="020B0604020202020204" charset="0"/>
              </a:rPr>
              <a:t>recognition,FFT</a:t>
            </a:r>
            <a:endParaRPr lang="en-US" sz="1200" dirty="0">
              <a:solidFill>
                <a:schemeClr val="tx1"/>
              </a:solidFill>
              <a:latin typeface="Open Sauce Heavy" panose="020B0604020202020204" charset="0"/>
            </a:endParaRPr>
          </a:p>
          <a:p>
            <a:endParaRPr lang="en-US" sz="1200" dirty="0">
              <a:solidFill>
                <a:schemeClr val="tx1"/>
              </a:solidFill>
              <a:latin typeface="Open Sauce Heavy" panose="020B060402020202020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Open Sauce Heavy" panose="020B0604020202020204" charset="0"/>
              </a:rPr>
              <a:t>4.LOGGING AND REPORTING: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200" dirty="0" err="1" smtClean="0">
                <a:solidFill>
                  <a:schemeClr val="tx1"/>
                </a:solidFill>
                <a:latin typeface="Open Sauce Heavy" panose="020B0604020202020204" charset="0"/>
              </a:rPr>
              <a:t>SQLite,Pandas,Matplotlib,ReportLab</a:t>
            </a:r>
            <a:r>
              <a:rPr lang="en-US" sz="1200" dirty="0" smtClean="0">
                <a:solidFill>
                  <a:schemeClr val="tx1"/>
                </a:solidFill>
                <a:latin typeface="Open Sauce Heavy" panose="020B0604020202020204" charset="0"/>
              </a:rPr>
              <a:t> </a:t>
            </a:r>
            <a:endParaRPr lang="en-US" sz="1200" dirty="0">
              <a:solidFill>
                <a:schemeClr val="tx1"/>
              </a:solidFill>
              <a:latin typeface="Open Sauce Heavy" panose="020B0604020202020204" charset="0"/>
            </a:endParaRPr>
          </a:p>
          <a:p>
            <a:pPr marL="14605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</a:pPr>
            <a:endParaRPr sz="13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8"/>
          <p:cNvSpPr txBox="1"/>
          <p:nvPr/>
        </p:nvSpPr>
        <p:spPr>
          <a:xfrm>
            <a:off x="557644" y="827290"/>
            <a:ext cx="7058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sng" strike="noStrike" cap="none" dirty="0">
                <a:solidFill>
                  <a:srgbClr val="1F497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Data And Model :</a:t>
            </a:r>
            <a:endParaRPr sz="2100" b="1" i="0" u="none" strike="noStrike" cap="none" dirty="0">
              <a:solidFill>
                <a:srgbClr val="1F497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372" name="Google Shape;372;p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95425" y="4538950"/>
            <a:ext cx="475574" cy="475574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28"/>
          <p:cNvSpPr txBox="1"/>
          <p:nvPr/>
        </p:nvSpPr>
        <p:spPr>
          <a:xfrm>
            <a:off x="871000" y="4667400"/>
            <a:ext cx="227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IPS TECH COMMUNITY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28"/>
          <p:cNvSpPr txBox="1"/>
          <p:nvPr/>
        </p:nvSpPr>
        <p:spPr>
          <a:xfrm>
            <a:off x="871000" y="4561338"/>
            <a:ext cx="14628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PYEXPO 2025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endParaRPr sz="7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5" name="Google Shape;375;p28"/>
          <p:cNvPicPr preferRelativeResize="0"/>
          <p:nvPr/>
        </p:nvPicPr>
        <p:blipFill>
          <a:blip r:embed="rId7">
            <a:alphaModFix amt="11000"/>
          </a:blip>
          <a:stretch>
            <a:fillRect/>
          </a:stretch>
        </p:blipFill>
        <p:spPr>
          <a:xfrm>
            <a:off x="2954039" y="1046498"/>
            <a:ext cx="2946925" cy="294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29"/>
          <p:cNvGrpSpPr/>
          <p:nvPr/>
        </p:nvGrpSpPr>
        <p:grpSpPr>
          <a:xfrm flipH="1">
            <a:off x="6777212" y="-48"/>
            <a:ext cx="2366780" cy="5143554"/>
            <a:chOff x="-22726" y="0"/>
            <a:chExt cx="2370810" cy="5152313"/>
          </a:xfrm>
        </p:grpSpPr>
        <p:pic>
          <p:nvPicPr>
            <p:cNvPr id="381" name="Google Shape;381;p29"/>
            <p:cNvPicPr preferRelativeResize="0"/>
            <p:nvPr/>
          </p:nvPicPr>
          <p:blipFill rotWithShape="1">
            <a:blip r:embed="rId3">
              <a:alphaModFix/>
            </a:blip>
            <a:srcRect l="5517" t="-5104" b="30034"/>
            <a:stretch/>
          </p:blipFill>
          <p:spPr>
            <a:xfrm rot="5400000">
              <a:off x="-361014" y="877812"/>
              <a:ext cx="2605925" cy="1929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2" name="Google Shape;382;p29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487394" y="1982825"/>
              <a:ext cx="2190249" cy="12148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3" name="Google Shape;383;p29"/>
            <p:cNvPicPr preferRelativeResize="0"/>
            <p:nvPr/>
          </p:nvPicPr>
          <p:blipFill rotWithShape="1">
            <a:blip r:embed="rId3">
              <a:alphaModFix/>
            </a:blip>
            <a:srcRect t="4102" b="50813"/>
            <a:stretch/>
          </p:blipFill>
          <p:spPr>
            <a:xfrm rot="5400000">
              <a:off x="-838218" y="3098916"/>
              <a:ext cx="2891885" cy="12148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4" name="Google Shape;384;p29"/>
            <p:cNvPicPr preferRelativeResize="0"/>
            <p:nvPr/>
          </p:nvPicPr>
          <p:blipFill rotWithShape="1">
            <a:blip r:embed="rId3">
              <a:alphaModFix/>
            </a:blip>
            <a:srcRect l="5516" t="-5104" r="37550" b="30034"/>
            <a:stretch/>
          </p:blipFill>
          <p:spPr>
            <a:xfrm rot="5400000">
              <a:off x="197874" y="2998120"/>
              <a:ext cx="1929638" cy="23707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5" name="Google Shape;385;p29"/>
            <p:cNvPicPr preferRelativeResize="0"/>
            <p:nvPr/>
          </p:nvPicPr>
          <p:blipFill rotWithShape="1">
            <a:blip r:embed="rId3">
              <a:alphaModFix/>
            </a:blip>
            <a:srcRect l="5517" t="-5104" b="30034"/>
            <a:stretch/>
          </p:blipFill>
          <p:spPr>
            <a:xfrm rot="5400000">
              <a:off x="-288575" y="3041699"/>
              <a:ext cx="2048200" cy="1516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6" name="Google Shape;386;p29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358013" y="2865168"/>
              <a:ext cx="1580494" cy="8767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7" name="Google Shape;387;p29"/>
            <p:cNvPicPr preferRelativeResize="0"/>
            <p:nvPr/>
          </p:nvPicPr>
          <p:blipFill rotWithShape="1">
            <a:blip r:embed="rId3">
              <a:alphaModFix/>
            </a:blip>
            <a:srcRect t="4102" b="50813"/>
            <a:stretch/>
          </p:blipFill>
          <p:spPr>
            <a:xfrm rot="5400000">
              <a:off x="-611169" y="3670544"/>
              <a:ext cx="2086798" cy="8767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8" name="Google Shape;388;p29"/>
            <p:cNvPicPr preferRelativeResize="0"/>
            <p:nvPr/>
          </p:nvPicPr>
          <p:blipFill rotWithShape="1">
            <a:blip r:embed="rId3">
              <a:alphaModFix/>
            </a:blip>
            <a:srcRect l="5518" t="-5104" r="50851" b="30034"/>
            <a:stretch/>
          </p:blipFill>
          <p:spPr>
            <a:xfrm rot="5400000">
              <a:off x="299210" y="3435075"/>
              <a:ext cx="1067033" cy="17108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9" name="Google Shape;389;p29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380108" y="4181573"/>
              <a:ext cx="1328116" cy="6133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0" name="Google Shape;390;p29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71478" y="4181573"/>
              <a:ext cx="1328116" cy="6133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1" name="Google Shape;391;p29"/>
            <p:cNvPicPr preferRelativeResize="0"/>
            <p:nvPr/>
          </p:nvPicPr>
          <p:blipFill rotWithShape="1">
            <a:blip r:embed="rId3">
              <a:alphaModFix/>
            </a:blip>
            <a:srcRect l="35435" t="1038" r="12098" b="47015"/>
            <a:stretch/>
          </p:blipFill>
          <p:spPr>
            <a:xfrm rot="5400000">
              <a:off x="-103713" y="81012"/>
              <a:ext cx="2091325" cy="1929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2" name="Google Shape;392;p29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230383" y="1816890"/>
              <a:ext cx="771750" cy="3563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3" name="Google Shape;393;p29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517999" y="2755704"/>
              <a:ext cx="1840503" cy="8499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4" name="Google Shape;394;p29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311303" y="3493776"/>
              <a:ext cx="1296169" cy="71901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5" name="Google Shape;395;p29"/>
          <p:cNvSpPr txBox="1"/>
          <p:nvPr/>
        </p:nvSpPr>
        <p:spPr>
          <a:xfrm>
            <a:off x="330530" y="1054079"/>
            <a:ext cx="6372900" cy="5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Show performance metrics (e.g., accuracy, F1-score, ROC curve). 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Visualizations (e.g., confusion matrix, graphs) to back your claims. 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9"/>
          <p:cNvSpPr txBox="1"/>
          <p:nvPr/>
        </p:nvSpPr>
        <p:spPr>
          <a:xfrm>
            <a:off x="330525" y="524875"/>
            <a:ext cx="63729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sng" strike="noStrike" cap="none">
                <a:solidFill>
                  <a:srgbClr val="1F497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Result &amp; Evaluation:</a:t>
            </a:r>
            <a:endParaRPr sz="2100" b="1" i="0" u="none" strike="noStrike" cap="none">
              <a:solidFill>
                <a:srgbClr val="1F497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397" name="Google Shape;397;p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95425" y="4538950"/>
            <a:ext cx="475574" cy="475574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29"/>
          <p:cNvSpPr txBox="1"/>
          <p:nvPr/>
        </p:nvSpPr>
        <p:spPr>
          <a:xfrm>
            <a:off x="871000" y="4667400"/>
            <a:ext cx="227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IPS TECH COMMUNITY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29"/>
          <p:cNvSpPr txBox="1"/>
          <p:nvPr/>
        </p:nvSpPr>
        <p:spPr>
          <a:xfrm>
            <a:off x="871000" y="4561338"/>
            <a:ext cx="14628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PYEXPO 2025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endParaRPr sz="7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0" name="Google Shape;400;p29"/>
          <p:cNvPicPr preferRelativeResize="0"/>
          <p:nvPr/>
        </p:nvPicPr>
        <p:blipFill>
          <a:blip r:embed="rId7">
            <a:alphaModFix amt="11000"/>
          </a:blip>
          <a:stretch>
            <a:fillRect/>
          </a:stretch>
        </p:blipFill>
        <p:spPr>
          <a:xfrm>
            <a:off x="2793750" y="1201125"/>
            <a:ext cx="2946925" cy="294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0"/>
          <p:cNvSpPr txBox="1"/>
          <p:nvPr/>
        </p:nvSpPr>
        <p:spPr>
          <a:xfrm>
            <a:off x="514194" y="514487"/>
            <a:ext cx="8234270" cy="3231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marR="0" lvl="0" indent="-241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lang="en" sz="17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Potential impact on the target audience</a:t>
            </a:r>
          </a:p>
          <a:p>
            <a:pPr marL="101600" algn="just">
              <a:lnSpc>
                <a:spcPct val="150000"/>
              </a:lnSpc>
              <a:buSzPts val="1700"/>
            </a:pPr>
            <a:r>
              <a:rPr lang="en-US" sz="1800" dirty="0" smtClean="0">
                <a:solidFill>
                  <a:srgbClr val="FFFFFF"/>
                </a:solidFill>
                <a:latin typeface="Open Sauce Heavy"/>
              </a:rPr>
              <a:t>   </a:t>
            </a:r>
            <a:r>
              <a:rPr lang="en-US" sz="1800" dirty="0" smtClean="0">
                <a:solidFill>
                  <a:schemeClr val="tx1"/>
                </a:solidFill>
                <a:latin typeface="Open Sauce Heavy"/>
              </a:rPr>
              <a:t>Saves time and effort for educators by automating proctoring, allowing them to focus on teaching. </a:t>
            </a:r>
            <a:r>
              <a:rPr lang="en-US" sz="1800" dirty="0" smtClean="0">
                <a:solidFill>
                  <a:srgbClr val="FFFFFF"/>
                </a:solidFill>
                <a:latin typeface="Open Sauce Heavy"/>
              </a:rPr>
              <a:t>.</a:t>
            </a:r>
          </a:p>
          <a:p>
            <a:pPr marL="342900" marR="0" lvl="0" indent="-241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lang="en-GB" sz="1700" dirty="0" smtClean="0"/>
              <a:t>Benefits of the solution (social, economic, environmental, etc.)</a:t>
            </a:r>
            <a:endParaRPr sz="17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1600" algn="just">
              <a:lnSpc>
                <a:spcPct val="150000"/>
              </a:lnSpc>
              <a:buSzPts val="1700"/>
            </a:pPr>
            <a:r>
              <a:rPr lang="en" sz="1700" dirty="0"/>
              <a:t> </a:t>
            </a:r>
            <a:r>
              <a:rPr lang="en" sz="1700" dirty="0" smtClean="0"/>
              <a:t>   </a:t>
            </a:r>
            <a:r>
              <a:rPr lang="en-US" sz="1800" dirty="0" smtClean="0">
                <a:solidFill>
                  <a:schemeClr val="tx1"/>
                </a:solidFill>
                <a:latin typeface="Open Sauce Heavy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Open Sauce Heavy"/>
              </a:rPr>
              <a:t>Minimizes the need for physical exam centers, lowering carbon footprints associated with travel and resource </a:t>
            </a:r>
            <a:r>
              <a:rPr lang="en-US" sz="1800" dirty="0" smtClean="0">
                <a:solidFill>
                  <a:schemeClr val="tx1"/>
                </a:solidFill>
                <a:latin typeface="Open Sauce Heavy"/>
              </a:rPr>
              <a:t>consumption.</a:t>
            </a:r>
            <a:endParaRPr lang="en-US" sz="1800" dirty="0">
              <a:solidFill>
                <a:schemeClr val="tx1"/>
              </a:solidFill>
              <a:latin typeface="Open Sauce Heavy"/>
            </a:endParaRPr>
          </a:p>
          <a:p>
            <a:pPr marL="101600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</a:pPr>
            <a:endParaRPr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30"/>
          <p:cNvSpPr txBox="1"/>
          <p:nvPr/>
        </p:nvSpPr>
        <p:spPr>
          <a:xfrm>
            <a:off x="524775" y="122538"/>
            <a:ext cx="714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sng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Impact and Benefits:</a:t>
            </a:r>
            <a:endParaRPr sz="2100" b="1" i="0" u="none" strike="noStrike" cap="none" dirty="0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30"/>
          <p:cNvSpPr txBox="1"/>
          <p:nvPr/>
        </p:nvSpPr>
        <p:spPr>
          <a:xfrm>
            <a:off x="574706" y="2927251"/>
            <a:ext cx="714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sng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Ethical Considerations &amp; Real-world Applications:</a:t>
            </a:r>
            <a:endParaRPr sz="2100" b="1" i="0" u="none" strike="noStrike" cap="none" dirty="0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30"/>
          <p:cNvSpPr txBox="1"/>
          <p:nvPr/>
        </p:nvSpPr>
        <p:spPr>
          <a:xfrm>
            <a:off x="604612" y="3305468"/>
            <a:ext cx="8143852" cy="9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31115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Address any biases or limitations in the model</a:t>
            </a:r>
            <a:r>
              <a:rPr lang="en" sz="13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146050">
              <a:lnSpc>
                <a:spcPct val="118000"/>
              </a:lnSpc>
              <a:buSzPts val="1300"/>
            </a:pPr>
            <a:r>
              <a:rPr lang="en" sz="1300" dirty="0">
                <a:solidFill>
                  <a:schemeClr val="tx1"/>
                </a:solidFill>
              </a:rPr>
              <a:t> </a:t>
            </a:r>
            <a:r>
              <a:rPr lang="en" sz="1300" dirty="0" smtClean="0">
                <a:solidFill>
                  <a:schemeClr val="tx1"/>
                </a:solidFill>
              </a:rPr>
              <a:t>  </a:t>
            </a:r>
            <a:r>
              <a:rPr lang="en-US" sz="1200" dirty="0">
                <a:solidFill>
                  <a:schemeClr val="tx1"/>
                </a:solidFill>
                <a:latin typeface="Open Sauce Heavy" panose="020B0604020202020204" charset="0"/>
              </a:rPr>
              <a:t>ensuring accuracy in detecting  suspicious behavior, and managing large amounts of data for reporting and scaling</a:t>
            </a:r>
            <a:r>
              <a:rPr lang="en-US" sz="1600" dirty="0" smtClean="0">
                <a:solidFill>
                  <a:schemeClr val="tx1"/>
                </a:solidFill>
                <a:latin typeface="Open Sauce Heavy"/>
              </a:rPr>
              <a:t>.</a:t>
            </a:r>
            <a:endParaRPr sz="13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115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Where can this solution be implemented? (e.g., healthcare, education, retail</a:t>
            </a:r>
            <a:r>
              <a:rPr lang="en" sz="13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146050" marR="0" lvl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</a:pPr>
            <a:r>
              <a:rPr lang="en" sz="1300" dirty="0" smtClean="0"/>
              <a:t>    online standardized tests, corporate training programs, remote learning platforms.</a:t>
            </a: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9" name="Google Shape;40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425" y="4538950"/>
            <a:ext cx="475574" cy="475574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30"/>
          <p:cNvSpPr txBox="1"/>
          <p:nvPr/>
        </p:nvSpPr>
        <p:spPr>
          <a:xfrm>
            <a:off x="871000" y="4667400"/>
            <a:ext cx="227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IPS TECH COMMUNITY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30"/>
          <p:cNvSpPr txBox="1"/>
          <p:nvPr/>
        </p:nvSpPr>
        <p:spPr>
          <a:xfrm>
            <a:off x="871000" y="4561338"/>
            <a:ext cx="14628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PYEXPO 2025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endParaRPr sz="7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2" name="Google Shape;412;p30"/>
          <p:cNvPicPr preferRelativeResize="0"/>
          <p:nvPr/>
        </p:nvPicPr>
        <p:blipFill>
          <a:blip r:embed="rId4">
            <a:alphaModFix amt="11000"/>
          </a:blip>
          <a:stretch>
            <a:fillRect/>
          </a:stretch>
        </p:blipFill>
        <p:spPr>
          <a:xfrm>
            <a:off x="3098562" y="1453788"/>
            <a:ext cx="2946925" cy="294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1"/>
          <p:cNvSpPr txBox="1"/>
          <p:nvPr/>
        </p:nvSpPr>
        <p:spPr>
          <a:xfrm>
            <a:off x="870999" y="694387"/>
            <a:ext cx="7416824" cy="4194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sng" strike="noStrike" cap="none" dirty="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Team Member Details:</a:t>
            </a:r>
          </a:p>
          <a:p>
            <a:pPr marL="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400" dirty="0" smtClean="0">
                <a:solidFill>
                  <a:schemeClr val="tx1"/>
                </a:solidFill>
                <a:latin typeface="Poppins"/>
              </a:rPr>
              <a:t>Name       </a:t>
            </a:r>
            <a:r>
              <a:rPr lang="en-US" sz="2400" dirty="0">
                <a:solidFill>
                  <a:schemeClr val="tx1"/>
                </a:solidFill>
                <a:latin typeface="Poppins"/>
              </a:rPr>
              <a:t>		</a:t>
            </a:r>
            <a:r>
              <a:rPr lang="en-US" sz="2400" dirty="0" smtClean="0">
                <a:solidFill>
                  <a:schemeClr val="tx1"/>
                </a:solidFill>
                <a:latin typeface="Poppins"/>
              </a:rPr>
              <a:t>   Roll </a:t>
            </a:r>
            <a:r>
              <a:rPr lang="en-US" sz="2400" dirty="0">
                <a:solidFill>
                  <a:schemeClr val="tx1"/>
                </a:solidFill>
                <a:latin typeface="Poppins"/>
              </a:rPr>
              <a:t>No		</a:t>
            </a:r>
            <a:r>
              <a:rPr lang="en-US" sz="2400" dirty="0" err="1" smtClean="0">
                <a:solidFill>
                  <a:schemeClr val="tx1"/>
                </a:solidFill>
                <a:latin typeface="Poppins"/>
              </a:rPr>
              <a:t>Dept</a:t>
            </a:r>
            <a:r>
              <a:rPr lang="en-US" sz="2400" dirty="0" smtClean="0">
                <a:solidFill>
                  <a:schemeClr val="tx1"/>
                </a:solidFill>
                <a:latin typeface="Poppins"/>
              </a:rPr>
              <a:t> SOWMYA(TL</a:t>
            </a:r>
            <a:r>
              <a:rPr lang="en-US" sz="2400" dirty="0">
                <a:solidFill>
                  <a:schemeClr val="tx1"/>
                </a:solidFill>
                <a:latin typeface="Poppins"/>
              </a:rPr>
              <a:t>)           24UAM153            </a:t>
            </a:r>
            <a:r>
              <a:rPr lang="en-US" sz="2400" dirty="0" smtClean="0">
                <a:solidFill>
                  <a:schemeClr val="tx1"/>
                </a:solidFill>
                <a:latin typeface="Poppins"/>
              </a:rPr>
              <a:t>CSE(AI&amp;ML) RAMYA                     24UAM138            CSE(AI&amp;ML) ROSHMITA               24UAM143            CSE(AI&amp;ML) BHAVATHARINI       24UAM111            CSE(AI&amp;ML) SRIMATHI                 24UAM158            CSE(AL&amp;ML) NANDHINI                 24UAM134            CSE(AL&amp;ML</a:t>
            </a:r>
            <a:r>
              <a:rPr lang="en-US" sz="2400" dirty="0">
                <a:solidFill>
                  <a:schemeClr val="tx1"/>
                </a:solidFill>
                <a:latin typeface="Poppins"/>
              </a:rPr>
              <a:t>)</a:t>
            </a:r>
          </a:p>
          <a:p>
            <a:pPr marL="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lang="en" sz="2100" b="0" i="0" u="sng" strike="noStrike" cap="none" dirty="0" smtClean="0">
              <a:solidFill>
                <a:schemeClr val="tx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 dirty="0">
              <a:solidFill>
                <a:schemeClr val="tx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424" name="Google Shape;424;p31"/>
          <p:cNvSpPr txBox="1"/>
          <p:nvPr/>
        </p:nvSpPr>
        <p:spPr>
          <a:xfrm>
            <a:off x="871000" y="4667400"/>
            <a:ext cx="227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IPS TECH COMMUNITY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5" name="Google Shape;425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425" y="4538950"/>
            <a:ext cx="475574" cy="47557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31"/>
          <p:cNvSpPr txBox="1"/>
          <p:nvPr/>
        </p:nvSpPr>
        <p:spPr>
          <a:xfrm>
            <a:off x="871000" y="4561338"/>
            <a:ext cx="14628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PYEXPO 2025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endParaRPr sz="7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7" name="Google Shape;427;p31"/>
          <p:cNvPicPr preferRelativeResize="0"/>
          <p:nvPr/>
        </p:nvPicPr>
        <p:blipFill>
          <a:blip r:embed="rId4">
            <a:alphaModFix amt="11000"/>
          </a:blip>
          <a:stretch>
            <a:fillRect/>
          </a:stretch>
        </p:blipFill>
        <p:spPr>
          <a:xfrm>
            <a:off x="3278513" y="1243895"/>
            <a:ext cx="2946925" cy="294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421;p31"/>
          <p:cNvSpPr txBox="1"/>
          <p:nvPr/>
        </p:nvSpPr>
        <p:spPr>
          <a:xfrm>
            <a:off x="1144199" y="2004070"/>
            <a:ext cx="56778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  </a:t>
            </a:r>
            <a:endParaRPr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421;p31"/>
          <p:cNvSpPr txBox="1"/>
          <p:nvPr/>
        </p:nvSpPr>
        <p:spPr>
          <a:xfrm>
            <a:off x="1602400" y="1916120"/>
            <a:ext cx="56778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  </a:t>
            </a:r>
            <a:endParaRPr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32"/>
          <p:cNvGrpSpPr/>
          <p:nvPr/>
        </p:nvGrpSpPr>
        <p:grpSpPr>
          <a:xfrm>
            <a:off x="-22735" y="-1"/>
            <a:ext cx="3364110" cy="5187250"/>
            <a:chOff x="-22735" y="0"/>
            <a:chExt cx="3364110" cy="5187250"/>
          </a:xfrm>
        </p:grpSpPr>
        <p:pic>
          <p:nvPicPr>
            <p:cNvPr id="433" name="Google Shape;433;p32"/>
            <p:cNvPicPr preferRelativeResize="0"/>
            <p:nvPr/>
          </p:nvPicPr>
          <p:blipFill rotWithShape="1">
            <a:blip r:embed="rId3">
              <a:alphaModFix/>
            </a:blip>
            <a:srcRect l="5517" t="-5104" b="30034"/>
            <a:stretch/>
          </p:blipFill>
          <p:spPr>
            <a:xfrm rot="5400000">
              <a:off x="-539655" y="1113340"/>
              <a:ext cx="3981888" cy="2948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4" name="Google Shape;434;p32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600537" y="1202811"/>
              <a:ext cx="2723513" cy="15106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5" name="Google Shape;435;p32"/>
            <p:cNvPicPr preferRelativeResize="0"/>
            <p:nvPr/>
          </p:nvPicPr>
          <p:blipFill rotWithShape="1">
            <a:blip r:embed="rId3">
              <a:alphaModFix/>
            </a:blip>
            <a:srcRect t="4102" b="50813"/>
            <a:stretch/>
          </p:blipFill>
          <p:spPr>
            <a:xfrm rot="5400000">
              <a:off x="-1036776" y="2590637"/>
              <a:ext cx="3595978" cy="15106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6" name="Google Shape;436;p32"/>
            <p:cNvPicPr preferRelativeResize="0"/>
            <p:nvPr/>
          </p:nvPicPr>
          <p:blipFill rotWithShape="1">
            <a:blip r:embed="rId3">
              <a:alphaModFix/>
            </a:blip>
            <a:srcRect l="5516" t="-5104" r="37550" b="30034"/>
            <a:stretch/>
          </p:blipFill>
          <p:spPr>
            <a:xfrm rot="5400000">
              <a:off x="251575" y="2465300"/>
              <a:ext cx="2399450" cy="2948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37" name="Google Shape;437;p32"/>
            <p:cNvGrpSpPr/>
            <p:nvPr/>
          </p:nvGrpSpPr>
          <p:grpSpPr>
            <a:xfrm rot="-5400000">
              <a:off x="-599782" y="2439476"/>
              <a:ext cx="3281550" cy="2127456"/>
              <a:chOff x="-8" y="0"/>
              <a:chExt cx="3281550" cy="2127456"/>
            </a:xfrm>
          </p:grpSpPr>
          <p:pic>
            <p:nvPicPr>
              <p:cNvPr id="438" name="Google Shape;438;p32"/>
              <p:cNvPicPr preferRelativeResize="0"/>
              <p:nvPr/>
            </p:nvPicPr>
            <p:blipFill rotWithShape="1">
              <a:blip r:embed="rId3">
                <a:alphaModFix/>
              </a:blip>
              <a:srcRect l="5517" t="-5104" b="30034"/>
              <a:stretch/>
            </p:blipFill>
            <p:spPr>
              <a:xfrm rot="10800000">
                <a:off x="408192" y="0"/>
                <a:ext cx="2873350" cy="2127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9" name="Google Shape;439;p32"/>
              <p:cNvPicPr preferRelativeResize="0"/>
              <p:nvPr/>
            </p:nvPicPr>
            <p:blipFill rotWithShape="1">
              <a:blip r:embed="rId4">
                <a:alphaModFix/>
              </a:blip>
              <a:srcRect l="11254" r="13011" b="50880"/>
              <a:stretch/>
            </p:blipFill>
            <p:spPr>
              <a:xfrm rot="10800000">
                <a:off x="1316242" y="20631"/>
                <a:ext cx="1965300" cy="1090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0" name="Google Shape;440;p32"/>
              <p:cNvPicPr preferRelativeResize="0"/>
              <p:nvPr/>
            </p:nvPicPr>
            <p:blipFill rotWithShape="1">
              <a:blip r:embed="rId3">
                <a:alphaModFix/>
              </a:blip>
              <a:srcRect t="4102" b="50813"/>
              <a:stretch/>
            </p:blipFill>
            <p:spPr>
              <a:xfrm rot="10800000">
                <a:off x="-8" y="20626"/>
                <a:ext cx="2594875" cy="1090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1" name="Google Shape;441;p32"/>
              <p:cNvPicPr preferRelativeResize="0"/>
              <p:nvPr/>
            </p:nvPicPr>
            <p:blipFill rotWithShape="1">
              <a:blip r:embed="rId3">
                <a:alphaModFix/>
              </a:blip>
              <a:srcRect l="5518" t="-5104" r="50851" b="30034"/>
              <a:stretch/>
            </p:blipFill>
            <p:spPr>
              <a:xfrm rot="10800000">
                <a:off x="408192" y="6"/>
                <a:ext cx="1326825" cy="2127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2" name="Google Shape;442;p32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10800000">
                <a:off x="5" y="6"/>
                <a:ext cx="1651475" cy="762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3" name="Google Shape;443;p32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10800000">
                <a:off x="5" y="682393"/>
                <a:ext cx="1651475" cy="762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44" name="Google Shape;444;p32"/>
            <p:cNvPicPr preferRelativeResize="0"/>
            <p:nvPr/>
          </p:nvPicPr>
          <p:blipFill rotWithShape="1">
            <a:blip r:embed="rId3">
              <a:alphaModFix/>
            </a:blip>
            <a:srcRect l="35435" t="1038" r="-10067" b="47015"/>
            <a:stretch/>
          </p:blipFill>
          <p:spPr>
            <a:xfrm rot="5400000">
              <a:off x="-934288" y="911587"/>
              <a:ext cx="5187250" cy="3364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5" name="Google Shape;445;p32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280950" y="996475"/>
              <a:ext cx="959650" cy="443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6" name="Google Shape;446;p32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638593" y="2163864"/>
              <a:ext cx="2288614" cy="10568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7" name="Google Shape;447;p32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381573" y="3081635"/>
              <a:ext cx="1611750" cy="8940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8" name="Google Shape;448;p32"/>
          <p:cNvSpPr txBox="1"/>
          <p:nvPr/>
        </p:nvSpPr>
        <p:spPr>
          <a:xfrm>
            <a:off x="3319950" y="2169275"/>
            <a:ext cx="25041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THANK YOU !</a:t>
            </a:r>
            <a:endParaRPr sz="2800" b="1" i="0" u="none" strike="noStrike" cap="none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449" name="Google Shape;449;p32"/>
          <p:cNvPicPr preferRelativeResize="0"/>
          <p:nvPr/>
        </p:nvPicPr>
        <p:blipFill>
          <a:blip r:embed="rId6">
            <a:alphaModFix amt="11000"/>
          </a:blip>
          <a:stretch>
            <a:fillRect/>
          </a:stretch>
        </p:blipFill>
        <p:spPr>
          <a:xfrm>
            <a:off x="3240587" y="1174500"/>
            <a:ext cx="2946925" cy="294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rmal Meeting by Slidesgo">
  <a:themeElements>
    <a:clrScheme name="Simple Light">
      <a:dk1>
        <a:srgbClr val="000000"/>
      </a:dk1>
      <a:lt1>
        <a:srgbClr val="FFFFFF"/>
      </a:lt1>
      <a:dk2>
        <a:srgbClr val="001B5C"/>
      </a:dk2>
      <a:lt2>
        <a:srgbClr val="BF9000"/>
      </a:lt2>
      <a:accent1>
        <a:srgbClr val="D9D9D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499</Words>
  <Application>Microsoft Office PowerPoint</Application>
  <PresentationFormat>On-screen Show (16:9)</PresentationFormat>
  <Paragraphs>70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5" baseType="lpstr">
      <vt:lpstr>Arial</vt:lpstr>
      <vt:lpstr>Bell MT</vt:lpstr>
      <vt:lpstr>Bebas Neue</vt:lpstr>
      <vt:lpstr>Poppins Light</vt:lpstr>
      <vt:lpstr>Playfair Display</vt:lpstr>
      <vt:lpstr>PT Sans</vt:lpstr>
      <vt:lpstr>Atkinson Hyperlegible</vt:lpstr>
      <vt:lpstr>Wingdings</vt:lpstr>
      <vt:lpstr>Algerian</vt:lpstr>
      <vt:lpstr>Open Sauce Heavy</vt:lpstr>
      <vt:lpstr>Arial Black</vt:lpstr>
      <vt:lpstr>Poppins</vt:lpstr>
      <vt:lpstr>Anaheim</vt:lpstr>
      <vt:lpstr>Nunito Light</vt:lpstr>
      <vt:lpstr>Calibri</vt:lpstr>
      <vt:lpstr>Yeseva One</vt:lpstr>
      <vt:lpstr>Formal Meeting by Slidesgo</vt:lpstr>
      <vt:lpstr>PYEXPO25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PYEXPO25</dc:title>
  <cp:lastModifiedBy>ismail - [2010]</cp:lastModifiedBy>
  <cp:revision>14</cp:revision>
  <dcterms:modified xsi:type="dcterms:W3CDTF">2025-02-14T13:48:35Z</dcterms:modified>
</cp:coreProperties>
</file>