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Atkinson Hyperlegible" panose="020B0604020202020204" charset="0"/>
      <p:regular r:id="rId12"/>
      <p:bold r:id="rId13"/>
      <p:italic r:id="rId14"/>
      <p:boldItalic r:id="rId15"/>
    </p:embeddedFont>
    <p:embeddedFont>
      <p:font typeface="Bebas Neue" panose="020F0502020204030204" pitchFamily="34" charset="0"/>
      <p:regular r:id="rId16"/>
    </p:embeddedFont>
    <p:embeddedFont>
      <p:font typeface="Nunito Light" panose="020F0502020204030204" pitchFamily="2" charset="0"/>
      <p:regular r:id="rId17"/>
      <p:italic r:id="rId18"/>
    </p:embeddedFont>
    <p:embeddedFont>
      <p:font typeface="Open Sauce Heavy" panose="020B0604020202020204" charset="0"/>
      <p:regular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Poppins Light" panose="00000400000000000000" pitchFamily="2" charset="0"/>
      <p:regular r:id="rId24"/>
      <p:bold r:id="rId25"/>
      <p:italic r:id="rId26"/>
      <p:boldItalic r:id="rId27"/>
    </p:embeddedFont>
    <p:embeddedFont>
      <p:font typeface="PT Sans" panose="020F0502020204030204" pitchFamily="34" charset="0"/>
      <p:regular r:id="rId28"/>
      <p:bold r:id="rId29"/>
      <p:italic r:id="rId30"/>
      <p:boldItalic r:id="rId31"/>
    </p:embeddedFont>
    <p:embeddedFont>
      <p:font typeface="Yesev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winamuralikrishnan@outlook.com" userId="56660fa5832d198c" providerId="LiveId" clId="{7FAE22B7-2ECD-405D-8AA5-69C388A6CDFE}"/>
    <pc:docChg chg="custSel modSld">
      <pc:chgData name="sarwinamuralikrishnan@outlook.com" userId="56660fa5832d198c" providerId="LiveId" clId="{7FAE22B7-2ECD-405D-8AA5-69C388A6CDFE}" dt="2025-02-12T13:54:11.024" v="1235" actId="20577"/>
      <pc:docMkLst>
        <pc:docMk/>
      </pc:docMkLst>
      <pc:sldChg chg="modSp mod">
        <pc:chgData name="sarwinamuralikrishnan@outlook.com" userId="56660fa5832d198c" providerId="LiveId" clId="{7FAE22B7-2ECD-405D-8AA5-69C388A6CDFE}" dt="2025-02-12T07:51:23.062" v="96" actId="20577"/>
        <pc:sldMkLst>
          <pc:docMk/>
          <pc:sldMk cId="0" sldId="256"/>
        </pc:sldMkLst>
        <pc:spChg chg="mod">
          <ac:chgData name="sarwinamuralikrishnan@outlook.com" userId="56660fa5832d198c" providerId="LiveId" clId="{7FAE22B7-2ECD-405D-8AA5-69C388A6CDFE}" dt="2025-02-12T07:51:23.062" v="96" actId="20577"/>
          <ac:spMkLst>
            <pc:docMk/>
            <pc:sldMk cId="0" sldId="256"/>
            <ac:spMk id="293" creationId="{00000000-0000-0000-0000-000000000000}"/>
          </ac:spMkLst>
        </pc:spChg>
      </pc:sldChg>
      <pc:sldChg chg="delSp modSp mod">
        <pc:chgData name="sarwinamuralikrishnan@outlook.com" userId="56660fa5832d198c" providerId="LiveId" clId="{7FAE22B7-2ECD-405D-8AA5-69C388A6CDFE}" dt="2025-02-12T13:52:48.714" v="1232" actId="1038"/>
        <pc:sldMkLst>
          <pc:docMk/>
          <pc:sldMk cId="0" sldId="257"/>
        </pc:sldMkLst>
        <pc:spChg chg="mod">
          <ac:chgData name="sarwinamuralikrishnan@outlook.com" userId="56660fa5832d198c" providerId="LiveId" clId="{7FAE22B7-2ECD-405D-8AA5-69C388A6CDFE}" dt="2025-02-12T13:52:48.714" v="1232" actId="1038"/>
          <ac:spMkLst>
            <pc:docMk/>
            <pc:sldMk cId="0" sldId="257"/>
            <ac:spMk id="319" creationId="{00000000-0000-0000-0000-000000000000}"/>
          </ac:spMkLst>
        </pc:spChg>
        <pc:picChg chg="mod">
          <ac:chgData name="sarwinamuralikrishnan@outlook.com" userId="56660fa5832d198c" providerId="LiveId" clId="{7FAE22B7-2ECD-405D-8AA5-69C388A6CDFE}" dt="2025-02-12T13:35:47.376" v="680" actId="1076"/>
          <ac:picMkLst>
            <pc:docMk/>
            <pc:sldMk cId="0" sldId="257"/>
            <ac:picMk id="326" creationId="{00000000-0000-0000-0000-000000000000}"/>
          </ac:picMkLst>
        </pc:picChg>
      </pc:sldChg>
      <pc:sldChg chg="modSp mod">
        <pc:chgData name="sarwinamuralikrishnan@outlook.com" userId="56660fa5832d198c" providerId="LiveId" clId="{7FAE22B7-2ECD-405D-8AA5-69C388A6CDFE}" dt="2025-02-12T13:33:48.993" v="597" actId="20577"/>
        <pc:sldMkLst>
          <pc:docMk/>
          <pc:sldMk cId="0" sldId="259"/>
        </pc:sldMkLst>
        <pc:spChg chg="mod">
          <ac:chgData name="sarwinamuralikrishnan@outlook.com" userId="56660fa5832d198c" providerId="LiveId" clId="{7FAE22B7-2ECD-405D-8AA5-69C388A6CDFE}" dt="2025-02-12T13:33:48.993" v="597" actId="20577"/>
          <ac:spMkLst>
            <pc:docMk/>
            <pc:sldMk cId="0" sldId="259"/>
            <ac:spMk id="371" creationId="{00000000-0000-0000-0000-000000000000}"/>
          </ac:spMkLst>
        </pc:spChg>
      </pc:sldChg>
      <pc:sldChg chg="delSp modSp mod">
        <pc:chgData name="sarwinamuralikrishnan@outlook.com" userId="56660fa5832d198c" providerId="LiveId" clId="{7FAE22B7-2ECD-405D-8AA5-69C388A6CDFE}" dt="2025-02-12T13:54:11.024" v="1235" actId="20577"/>
        <pc:sldMkLst>
          <pc:docMk/>
          <pc:sldMk cId="0" sldId="262"/>
        </pc:sldMkLst>
        <pc:spChg chg="mod">
          <ac:chgData name="sarwinamuralikrishnan@outlook.com" userId="56660fa5832d198c" providerId="LiveId" clId="{7FAE22B7-2ECD-405D-8AA5-69C388A6CDFE}" dt="2025-02-12T13:54:11.024" v="1235" actId="20577"/>
          <ac:spMkLst>
            <pc:docMk/>
            <pc:sldMk cId="0" sldId="262"/>
            <ac:spMk id="420" creationId="{00000000-0000-0000-0000-000000000000}"/>
          </ac:spMkLst>
        </pc:spChg>
        <pc:spChg chg="mod">
          <ac:chgData name="sarwinamuralikrishnan@outlook.com" userId="56660fa5832d198c" providerId="LiveId" clId="{7FAE22B7-2ECD-405D-8AA5-69C388A6CDFE}" dt="2025-02-12T13:24:51.126" v="219" actId="20577"/>
          <ac:spMkLst>
            <pc:docMk/>
            <pc:sldMk cId="0" sldId="262"/>
            <ac:spMk id="422" creationId="{00000000-0000-0000-0000-000000000000}"/>
          </ac:spMkLst>
        </pc:spChg>
        <pc:spChg chg="mod">
          <ac:chgData name="sarwinamuralikrishnan@outlook.com" userId="56660fa5832d198c" providerId="LiveId" clId="{7FAE22B7-2ECD-405D-8AA5-69C388A6CDFE}" dt="2025-02-12T13:23:50.908" v="132" actId="20577"/>
          <ac:spMkLst>
            <pc:docMk/>
            <pc:sldMk cId="0" sldId="262"/>
            <ac:spMk id="423" creationId="{00000000-0000-0000-0000-000000000000}"/>
          </ac:spMkLst>
        </pc:spChg>
        <pc:spChg chg="mod">
          <ac:chgData name="sarwinamuralikrishnan@outlook.com" userId="56660fa5832d198c" providerId="LiveId" clId="{7FAE22B7-2ECD-405D-8AA5-69C388A6CDFE}" dt="2025-02-12T13:24:04.459" v="192" actId="20577"/>
          <ac:spMkLst>
            <pc:docMk/>
            <pc:sldMk cId="0" sldId="262"/>
            <ac:spMk id="424" creationId="{00000000-0000-0000-0000-000000000000}"/>
          </ac:spMkLst>
        </pc:spChg>
        <pc:grpChg chg="mod">
          <ac:chgData name="sarwinamuralikrishnan@outlook.com" userId="56660fa5832d198c" providerId="LiveId" clId="{7FAE22B7-2ECD-405D-8AA5-69C388A6CDFE}" dt="2025-02-12T13:27:09.507" v="269" actId="1038"/>
          <ac:grpSpMkLst>
            <pc:docMk/>
            <pc:sldMk cId="0" sldId="262"/>
            <ac:grpSpMk id="419" creationId="{00000000-0000-0000-0000-000000000000}"/>
          </ac:grpSpMkLst>
        </pc:grpChg>
        <pc:picChg chg="mod">
          <ac:chgData name="sarwinamuralikrishnan@outlook.com" userId="56660fa5832d198c" providerId="LiveId" clId="{7FAE22B7-2ECD-405D-8AA5-69C388A6CDFE}" dt="2025-02-12T13:25:59.782" v="243" actId="1076"/>
          <ac:picMkLst>
            <pc:docMk/>
            <pc:sldMk cId="0" sldId="262"/>
            <ac:picMk id="428" creationId="{00000000-0000-0000-0000-000000000000}"/>
          </ac:picMkLst>
        </pc:picChg>
      </pc:sldChg>
    </pc:docChg>
  </pc:docChgLst>
  <pc:docChgLst>
    <pc:chgData name="Sarwina Muralikrishnan" userId="b63423400acc278a" providerId="LiveId" clId="{4E1B5D3E-D472-44FB-B6DF-7F13D5A02413}"/>
    <pc:docChg chg="modSld">
      <pc:chgData name="Sarwina Muralikrishnan" userId="b63423400acc278a" providerId="LiveId" clId="{4E1B5D3E-D472-44FB-B6DF-7F13D5A02413}" dt="2025-02-21T10:22:01.478" v="0" actId="11529"/>
      <pc:docMkLst>
        <pc:docMk/>
      </pc:docMkLst>
      <pc:sldChg chg="addSp mod">
        <pc:chgData name="Sarwina Muralikrishnan" userId="b63423400acc278a" providerId="LiveId" clId="{4E1B5D3E-D472-44FB-B6DF-7F13D5A02413}" dt="2025-02-21T10:22:01.478" v="0" actId="11529"/>
        <pc:sldMkLst>
          <pc:docMk/>
          <pc:sldMk cId="0" sldId="261"/>
        </pc:sldMkLst>
        <pc:cxnChg chg="add">
          <ac:chgData name="Sarwina Muralikrishnan" userId="b63423400acc278a" providerId="LiveId" clId="{4E1B5D3E-D472-44FB-B6DF-7F13D5A02413}" dt="2025-02-21T10:22:01.478" v="0" actId="11529"/>
          <ac:cxnSpMkLst>
            <pc:docMk/>
            <pc:sldMk cId="0" sldId="261"/>
            <ac:cxnSpMk id="4" creationId="{4036001C-C258-DC0B-DFC3-A152FF42773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B3BE3-A2A4-4191-AA35-365E1F32F14A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5045012-FE57-413E-BB7F-360A1F851D5F}">
      <dgm:prSet phldrT="[Text]"/>
      <dgm:spPr/>
      <dgm:t>
        <a:bodyPr/>
        <a:lstStyle/>
        <a:p>
          <a:r>
            <a:rPr lang="en-US" dirty="0"/>
            <a:t>Registration</a:t>
          </a:r>
          <a:endParaRPr lang="en-IN" dirty="0"/>
        </a:p>
      </dgm:t>
    </dgm:pt>
    <dgm:pt modelId="{AA3A61EF-0ED2-44EC-A335-307A12661680}" type="parTrans" cxnId="{BE4A36A2-0D77-4401-A9AF-C2165155577E}">
      <dgm:prSet/>
      <dgm:spPr/>
      <dgm:t>
        <a:bodyPr/>
        <a:lstStyle/>
        <a:p>
          <a:endParaRPr lang="en-IN"/>
        </a:p>
      </dgm:t>
    </dgm:pt>
    <dgm:pt modelId="{BFF2044F-153D-4BE9-94E5-DF178C2C736A}" type="sibTrans" cxnId="{BE4A36A2-0D77-4401-A9AF-C2165155577E}">
      <dgm:prSet/>
      <dgm:spPr/>
      <dgm:t>
        <a:bodyPr/>
        <a:lstStyle/>
        <a:p>
          <a:endParaRPr lang="en-IN"/>
        </a:p>
      </dgm:t>
    </dgm:pt>
    <dgm:pt modelId="{07BE0947-714C-4CB3-A827-D5D69725AB1F}">
      <dgm:prSet phldrT="[Text]"/>
      <dgm:spPr/>
      <dgm:t>
        <a:bodyPr/>
        <a:lstStyle/>
        <a:p>
          <a:r>
            <a:rPr lang="en-US" dirty="0"/>
            <a:t>Profile Details</a:t>
          </a:r>
          <a:endParaRPr lang="en-IN" dirty="0"/>
        </a:p>
      </dgm:t>
    </dgm:pt>
    <dgm:pt modelId="{81D281E5-DC80-427F-B941-4DA2529D40FF}" type="parTrans" cxnId="{A9F67312-E8ED-43DC-8DAE-27B6025407FA}">
      <dgm:prSet/>
      <dgm:spPr/>
      <dgm:t>
        <a:bodyPr/>
        <a:lstStyle/>
        <a:p>
          <a:endParaRPr lang="en-IN"/>
        </a:p>
      </dgm:t>
    </dgm:pt>
    <dgm:pt modelId="{28DA969C-17B7-45E7-8A09-B5162D49EED2}" type="sibTrans" cxnId="{A9F67312-E8ED-43DC-8DAE-27B6025407FA}">
      <dgm:prSet/>
      <dgm:spPr/>
      <dgm:t>
        <a:bodyPr/>
        <a:lstStyle/>
        <a:p>
          <a:endParaRPr lang="en-IN"/>
        </a:p>
      </dgm:t>
    </dgm:pt>
    <dgm:pt modelId="{1FE0FCEE-FBB9-444D-892F-063711B37B3F}">
      <dgm:prSet phldrT="[Text]"/>
      <dgm:spPr/>
      <dgm:t>
        <a:bodyPr/>
        <a:lstStyle/>
        <a:p>
          <a:r>
            <a:rPr lang="en-US" dirty="0"/>
            <a:t>Medical Information</a:t>
          </a:r>
          <a:endParaRPr lang="en-IN" dirty="0"/>
        </a:p>
      </dgm:t>
    </dgm:pt>
    <dgm:pt modelId="{DEA719A4-8A15-430E-8E61-9CB58BC54EB8}" type="parTrans" cxnId="{22405FE9-57AC-4A64-9FB4-D0464AFAF11B}">
      <dgm:prSet/>
      <dgm:spPr/>
      <dgm:t>
        <a:bodyPr/>
        <a:lstStyle/>
        <a:p>
          <a:endParaRPr lang="en-IN"/>
        </a:p>
      </dgm:t>
    </dgm:pt>
    <dgm:pt modelId="{A9D3098B-2DD6-4E7B-BB65-AA679D41A177}" type="sibTrans" cxnId="{22405FE9-57AC-4A64-9FB4-D0464AFAF11B}">
      <dgm:prSet/>
      <dgm:spPr/>
      <dgm:t>
        <a:bodyPr/>
        <a:lstStyle/>
        <a:p>
          <a:endParaRPr lang="en-IN"/>
        </a:p>
      </dgm:t>
    </dgm:pt>
    <dgm:pt modelId="{1D08ACEA-99AC-4740-9E99-D1A17FA5A71C}">
      <dgm:prSet/>
      <dgm:spPr/>
      <dgm:t>
        <a:bodyPr/>
        <a:lstStyle/>
        <a:p>
          <a:r>
            <a:rPr lang="en-US" dirty="0"/>
            <a:t>Medication Tracking</a:t>
          </a:r>
          <a:endParaRPr lang="en-IN" dirty="0"/>
        </a:p>
      </dgm:t>
    </dgm:pt>
    <dgm:pt modelId="{1AB2FAC2-3F7B-42EA-94C6-5DCC3197B03B}" type="parTrans" cxnId="{FDCE35E7-0C7F-45E3-9481-28AED10F2B1B}">
      <dgm:prSet/>
      <dgm:spPr/>
      <dgm:t>
        <a:bodyPr/>
        <a:lstStyle/>
        <a:p>
          <a:endParaRPr lang="en-IN"/>
        </a:p>
      </dgm:t>
    </dgm:pt>
    <dgm:pt modelId="{F487007B-CA4D-4155-B5EA-C76FCBA3595A}" type="sibTrans" cxnId="{FDCE35E7-0C7F-45E3-9481-28AED10F2B1B}">
      <dgm:prSet/>
      <dgm:spPr/>
      <dgm:t>
        <a:bodyPr/>
        <a:lstStyle/>
        <a:p>
          <a:endParaRPr lang="en-IN"/>
        </a:p>
      </dgm:t>
    </dgm:pt>
    <dgm:pt modelId="{4DEC20DC-8426-453E-AC2C-4A7B81896365}">
      <dgm:prSet/>
      <dgm:spPr/>
      <dgm:t>
        <a:bodyPr/>
        <a:lstStyle/>
        <a:p>
          <a:r>
            <a:rPr lang="en-US" dirty="0"/>
            <a:t>Reminders and Alerts</a:t>
          </a:r>
          <a:endParaRPr lang="en-IN" dirty="0"/>
        </a:p>
      </dgm:t>
    </dgm:pt>
    <dgm:pt modelId="{3D71C126-951A-4B70-891D-9E8D2624C7AE}" type="parTrans" cxnId="{2F2618CA-C8F0-499A-9042-9332CF998B27}">
      <dgm:prSet/>
      <dgm:spPr/>
      <dgm:t>
        <a:bodyPr/>
        <a:lstStyle/>
        <a:p>
          <a:endParaRPr lang="en-IN"/>
        </a:p>
      </dgm:t>
    </dgm:pt>
    <dgm:pt modelId="{07895445-4151-4ED1-9B93-A8033F339137}" type="sibTrans" cxnId="{2F2618CA-C8F0-499A-9042-9332CF998B27}">
      <dgm:prSet/>
      <dgm:spPr/>
      <dgm:t>
        <a:bodyPr/>
        <a:lstStyle/>
        <a:p>
          <a:endParaRPr lang="en-IN"/>
        </a:p>
      </dgm:t>
    </dgm:pt>
    <dgm:pt modelId="{A1E9DDF5-88E4-42FE-BE71-8920ACAFFEF9}">
      <dgm:prSet/>
      <dgm:spPr/>
      <dgm:t>
        <a:bodyPr/>
        <a:lstStyle/>
        <a:p>
          <a:r>
            <a:rPr lang="en-US" dirty="0"/>
            <a:t>Appointment Scheduling</a:t>
          </a:r>
          <a:endParaRPr lang="en-IN" dirty="0"/>
        </a:p>
      </dgm:t>
    </dgm:pt>
    <dgm:pt modelId="{FB7CCDE4-137C-4308-8E1F-3E8F96DF71BD}" type="parTrans" cxnId="{244E84E9-098B-4ED7-837B-C386EB1190F3}">
      <dgm:prSet/>
      <dgm:spPr/>
      <dgm:t>
        <a:bodyPr/>
        <a:lstStyle/>
        <a:p>
          <a:endParaRPr lang="en-IN"/>
        </a:p>
      </dgm:t>
    </dgm:pt>
    <dgm:pt modelId="{F2AD1B83-9AD3-4798-90FE-0FB8408DA1E8}" type="sibTrans" cxnId="{244E84E9-098B-4ED7-837B-C386EB1190F3}">
      <dgm:prSet/>
      <dgm:spPr/>
      <dgm:t>
        <a:bodyPr/>
        <a:lstStyle/>
        <a:p>
          <a:endParaRPr lang="en-IN"/>
        </a:p>
      </dgm:t>
    </dgm:pt>
    <dgm:pt modelId="{E43CC464-3627-4C69-B354-8EC6A35BF87C}">
      <dgm:prSet/>
      <dgm:spPr/>
      <dgm:t>
        <a:bodyPr/>
        <a:lstStyle/>
        <a:p>
          <a:r>
            <a:rPr lang="en-US" dirty="0"/>
            <a:t>Weekly Credit System</a:t>
          </a:r>
          <a:endParaRPr lang="en-IN" dirty="0"/>
        </a:p>
      </dgm:t>
    </dgm:pt>
    <dgm:pt modelId="{704E85AB-A7C5-415D-9809-C6C1B8360B22}" type="parTrans" cxnId="{70A073EE-A9AB-43EA-809C-A832779E2550}">
      <dgm:prSet/>
      <dgm:spPr/>
      <dgm:t>
        <a:bodyPr/>
        <a:lstStyle/>
        <a:p>
          <a:endParaRPr lang="en-IN"/>
        </a:p>
      </dgm:t>
    </dgm:pt>
    <dgm:pt modelId="{BBBEEE2F-5836-419C-94FE-F9A335E59354}" type="sibTrans" cxnId="{70A073EE-A9AB-43EA-809C-A832779E2550}">
      <dgm:prSet/>
      <dgm:spPr/>
      <dgm:t>
        <a:bodyPr/>
        <a:lstStyle/>
        <a:p>
          <a:endParaRPr lang="en-IN"/>
        </a:p>
      </dgm:t>
    </dgm:pt>
    <dgm:pt modelId="{D694E3BD-EAA2-4A40-BE27-9E8E71280A0C}" type="pres">
      <dgm:prSet presAssocID="{DB5B3BE3-A2A4-4191-AA35-365E1F32F14A}" presName="linearFlow" presStyleCnt="0">
        <dgm:presLayoutVars>
          <dgm:resizeHandles val="exact"/>
        </dgm:presLayoutVars>
      </dgm:prSet>
      <dgm:spPr/>
    </dgm:pt>
    <dgm:pt modelId="{979DA589-FDC5-4081-8DB2-E0BDFB27C5AE}" type="pres">
      <dgm:prSet presAssocID="{75045012-FE57-413E-BB7F-360A1F851D5F}" presName="node" presStyleLbl="node1" presStyleIdx="0" presStyleCnt="7">
        <dgm:presLayoutVars>
          <dgm:bulletEnabled val="1"/>
        </dgm:presLayoutVars>
      </dgm:prSet>
      <dgm:spPr/>
    </dgm:pt>
    <dgm:pt modelId="{09A530A7-B951-45F7-86B1-3CAD6776D662}" type="pres">
      <dgm:prSet presAssocID="{BFF2044F-153D-4BE9-94E5-DF178C2C736A}" presName="sibTrans" presStyleLbl="sibTrans2D1" presStyleIdx="0" presStyleCnt="6"/>
      <dgm:spPr/>
    </dgm:pt>
    <dgm:pt modelId="{379F9E8E-DE8C-4AA1-8CF2-6036AD2102E9}" type="pres">
      <dgm:prSet presAssocID="{BFF2044F-153D-4BE9-94E5-DF178C2C736A}" presName="connectorText" presStyleLbl="sibTrans2D1" presStyleIdx="0" presStyleCnt="6"/>
      <dgm:spPr/>
    </dgm:pt>
    <dgm:pt modelId="{AE88CD50-BEE5-4EB1-A3EA-D12FB15755C6}" type="pres">
      <dgm:prSet presAssocID="{07BE0947-714C-4CB3-A827-D5D69725AB1F}" presName="node" presStyleLbl="node1" presStyleIdx="1" presStyleCnt="7">
        <dgm:presLayoutVars>
          <dgm:bulletEnabled val="1"/>
        </dgm:presLayoutVars>
      </dgm:prSet>
      <dgm:spPr/>
    </dgm:pt>
    <dgm:pt modelId="{4BEA0142-4F2C-4638-A0A7-ED1A090735E1}" type="pres">
      <dgm:prSet presAssocID="{28DA969C-17B7-45E7-8A09-B5162D49EED2}" presName="sibTrans" presStyleLbl="sibTrans2D1" presStyleIdx="1" presStyleCnt="6"/>
      <dgm:spPr/>
    </dgm:pt>
    <dgm:pt modelId="{7E2AF9B3-146F-4072-AA04-321D101FB852}" type="pres">
      <dgm:prSet presAssocID="{28DA969C-17B7-45E7-8A09-B5162D49EED2}" presName="connectorText" presStyleLbl="sibTrans2D1" presStyleIdx="1" presStyleCnt="6"/>
      <dgm:spPr/>
    </dgm:pt>
    <dgm:pt modelId="{4F6D0CD6-4D4E-4397-8323-7D5A3E1EBF9B}" type="pres">
      <dgm:prSet presAssocID="{1FE0FCEE-FBB9-444D-892F-063711B37B3F}" presName="node" presStyleLbl="node1" presStyleIdx="2" presStyleCnt="7">
        <dgm:presLayoutVars>
          <dgm:bulletEnabled val="1"/>
        </dgm:presLayoutVars>
      </dgm:prSet>
      <dgm:spPr/>
    </dgm:pt>
    <dgm:pt modelId="{D6CCCF87-6621-4B75-9AE2-411C88787355}" type="pres">
      <dgm:prSet presAssocID="{A9D3098B-2DD6-4E7B-BB65-AA679D41A177}" presName="sibTrans" presStyleLbl="sibTrans2D1" presStyleIdx="2" presStyleCnt="6"/>
      <dgm:spPr/>
    </dgm:pt>
    <dgm:pt modelId="{A8EECE10-04C2-4CDD-BA34-6D4E642F3385}" type="pres">
      <dgm:prSet presAssocID="{A9D3098B-2DD6-4E7B-BB65-AA679D41A177}" presName="connectorText" presStyleLbl="sibTrans2D1" presStyleIdx="2" presStyleCnt="6"/>
      <dgm:spPr/>
    </dgm:pt>
    <dgm:pt modelId="{82FA3CD0-0FB5-4332-8F50-F1A4F01CC093}" type="pres">
      <dgm:prSet presAssocID="{1D08ACEA-99AC-4740-9E99-D1A17FA5A71C}" presName="node" presStyleLbl="node1" presStyleIdx="3" presStyleCnt="7">
        <dgm:presLayoutVars>
          <dgm:bulletEnabled val="1"/>
        </dgm:presLayoutVars>
      </dgm:prSet>
      <dgm:spPr/>
    </dgm:pt>
    <dgm:pt modelId="{0A9B178C-352A-4096-AA00-3327EF7F192C}" type="pres">
      <dgm:prSet presAssocID="{F487007B-CA4D-4155-B5EA-C76FCBA3595A}" presName="sibTrans" presStyleLbl="sibTrans2D1" presStyleIdx="3" presStyleCnt="6"/>
      <dgm:spPr/>
    </dgm:pt>
    <dgm:pt modelId="{1ACFD8A3-5EF2-432F-8A7B-1E65339D2D3D}" type="pres">
      <dgm:prSet presAssocID="{F487007B-CA4D-4155-B5EA-C76FCBA3595A}" presName="connectorText" presStyleLbl="sibTrans2D1" presStyleIdx="3" presStyleCnt="6"/>
      <dgm:spPr/>
    </dgm:pt>
    <dgm:pt modelId="{1F3B8708-9917-4D9D-99E4-1F0C5064A9D7}" type="pres">
      <dgm:prSet presAssocID="{4DEC20DC-8426-453E-AC2C-4A7B81896365}" presName="node" presStyleLbl="node1" presStyleIdx="4" presStyleCnt="7">
        <dgm:presLayoutVars>
          <dgm:bulletEnabled val="1"/>
        </dgm:presLayoutVars>
      </dgm:prSet>
      <dgm:spPr/>
    </dgm:pt>
    <dgm:pt modelId="{F27151F7-E8A7-4097-9D0F-63BA1318BF82}" type="pres">
      <dgm:prSet presAssocID="{07895445-4151-4ED1-9B93-A8033F339137}" presName="sibTrans" presStyleLbl="sibTrans2D1" presStyleIdx="4" presStyleCnt="6"/>
      <dgm:spPr/>
    </dgm:pt>
    <dgm:pt modelId="{7DFA37DE-A5F6-41FE-8148-086783547019}" type="pres">
      <dgm:prSet presAssocID="{07895445-4151-4ED1-9B93-A8033F339137}" presName="connectorText" presStyleLbl="sibTrans2D1" presStyleIdx="4" presStyleCnt="6"/>
      <dgm:spPr/>
    </dgm:pt>
    <dgm:pt modelId="{66A87B85-ABE9-4C46-9C19-93CA73D78151}" type="pres">
      <dgm:prSet presAssocID="{A1E9DDF5-88E4-42FE-BE71-8920ACAFFEF9}" presName="node" presStyleLbl="node1" presStyleIdx="5" presStyleCnt="7">
        <dgm:presLayoutVars>
          <dgm:bulletEnabled val="1"/>
        </dgm:presLayoutVars>
      </dgm:prSet>
      <dgm:spPr/>
    </dgm:pt>
    <dgm:pt modelId="{49042B66-0F4F-4115-B388-2B54FD677D89}" type="pres">
      <dgm:prSet presAssocID="{F2AD1B83-9AD3-4798-90FE-0FB8408DA1E8}" presName="sibTrans" presStyleLbl="sibTrans2D1" presStyleIdx="5" presStyleCnt="6"/>
      <dgm:spPr/>
    </dgm:pt>
    <dgm:pt modelId="{52476257-1968-4A6C-9CC1-603ECD640F06}" type="pres">
      <dgm:prSet presAssocID="{F2AD1B83-9AD3-4798-90FE-0FB8408DA1E8}" presName="connectorText" presStyleLbl="sibTrans2D1" presStyleIdx="5" presStyleCnt="6"/>
      <dgm:spPr/>
    </dgm:pt>
    <dgm:pt modelId="{E9E4ADB0-A6FF-4305-A77E-34D239BF8C5D}" type="pres">
      <dgm:prSet presAssocID="{E43CC464-3627-4C69-B354-8EC6A35BF87C}" presName="node" presStyleLbl="node1" presStyleIdx="6" presStyleCnt="7">
        <dgm:presLayoutVars>
          <dgm:bulletEnabled val="1"/>
        </dgm:presLayoutVars>
      </dgm:prSet>
      <dgm:spPr/>
    </dgm:pt>
  </dgm:ptLst>
  <dgm:cxnLst>
    <dgm:cxn modelId="{3C87DB01-7B2C-49A7-93D5-E2A305DEEC49}" type="presOf" srcId="{DB5B3BE3-A2A4-4191-AA35-365E1F32F14A}" destId="{D694E3BD-EAA2-4A40-BE27-9E8E71280A0C}" srcOrd="0" destOrd="0" presId="urn:microsoft.com/office/officeart/2005/8/layout/process2"/>
    <dgm:cxn modelId="{D44C7605-B4AE-40CC-B470-ABC14E87084A}" type="presOf" srcId="{07895445-4151-4ED1-9B93-A8033F339137}" destId="{7DFA37DE-A5F6-41FE-8148-086783547019}" srcOrd="1" destOrd="0" presId="urn:microsoft.com/office/officeart/2005/8/layout/process2"/>
    <dgm:cxn modelId="{A9F67312-E8ED-43DC-8DAE-27B6025407FA}" srcId="{DB5B3BE3-A2A4-4191-AA35-365E1F32F14A}" destId="{07BE0947-714C-4CB3-A827-D5D69725AB1F}" srcOrd="1" destOrd="0" parTransId="{81D281E5-DC80-427F-B941-4DA2529D40FF}" sibTransId="{28DA969C-17B7-45E7-8A09-B5162D49EED2}"/>
    <dgm:cxn modelId="{7074731A-F7AA-4E2D-A36A-7CE4C3736863}" type="presOf" srcId="{07895445-4151-4ED1-9B93-A8033F339137}" destId="{F27151F7-E8A7-4097-9D0F-63BA1318BF82}" srcOrd="0" destOrd="0" presId="urn:microsoft.com/office/officeart/2005/8/layout/process2"/>
    <dgm:cxn modelId="{6836271D-03A5-42A4-81C1-3B0BABF6483F}" type="presOf" srcId="{1FE0FCEE-FBB9-444D-892F-063711B37B3F}" destId="{4F6D0CD6-4D4E-4397-8323-7D5A3E1EBF9B}" srcOrd="0" destOrd="0" presId="urn:microsoft.com/office/officeart/2005/8/layout/process2"/>
    <dgm:cxn modelId="{672ABF1D-3C5B-4502-8CBF-E50C6DE012E0}" type="presOf" srcId="{A1E9DDF5-88E4-42FE-BE71-8920ACAFFEF9}" destId="{66A87B85-ABE9-4C46-9C19-93CA73D78151}" srcOrd="0" destOrd="0" presId="urn:microsoft.com/office/officeart/2005/8/layout/process2"/>
    <dgm:cxn modelId="{0106E523-F968-4620-8E48-6C990C5BC5FE}" type="presOf" srcId="{75045012-FE57-413E-BB7F-360A1F851D5F}" destId="{979DA589-FDC5-4081-8DB2-E0BDFB27C5AE}" srcOrd="0" destOrd="0" presId="urn:microsoft.com/office/officeart/2005/8/layout/process2"/>
    <dgm:cxn modelId="{A72C712F-47F6-46D9-8697-F9E9CDA7961C}" type="presOf" srcId="{BFF2044F-153D-4BE9-94E5-DF178C2C736A}" destId="{379F9E8E-DE8C-4AA1-8CF2-6036AD2102E9}" srcOrd="1" destOrd="0" presId="urn:microsoft.com/office/officeart/2005/8/layout/process2"/>
    <dgm:cxn modelId="{A3BA815B-DDE0-4E84-AEB5-C01123270275}" type="presOf" srcId="{F2AD1B83-9AD3-4798-90FE-0FB8408DA1E8}" destId="{52476257-1968-4A6C-9CC1-603ECD640F06}" srcOrd="1" destOrd="0" presId="urn:microsoft.com/office/officeart/2005/8/layout/process2"/>
    <dgm:cxn modelId="{12FB4769-1225-47F3-998A-FA4B0786D33E}" type="presOf" srcId="{A9D3098B-2DD6-4E7B-BB65-AA679D41A177}" destId="{D6CCCF87-6621-4B75-9AE2-411C88787355}" srcOrd="0" destOrd="0" presId="urn:microsoft.com/office/officeart/2005/8/layout/process2"/>
    <dgm:cxn modelId="{D94B296D-C52E-4C73-A01B-0D2831FAB4D0}" type="presOf" srcId="{F487007B-CA4D-4155-B5EA-C76FCBA3595A}" destId="{0A9B178C-352A-4096-AA00-3327EF7F192C}" srcOrd="0" destOrd="0" presId="urn:microsoft.com/office/officeart/2005/8/layout/process2"/>
    <dgm:cxn modelId="{FC40A96F-5196-4FCE-B91A-02FD1E823A28}" type="presOf" srcId="{F487007B-CA4D-4155-B5EA-C76FCBA3595A}" destId="{1ACFD8A3-5EF2-432F-8A7B-1E65339D2D3D}" srcOrd="1" destOrd="0" presId="urn:microsoft.com/office/officeart/2005/8/layout/process2"/>
    <dgm:cxn modelId="{64ACA572-4E41-47D1-A5D8-FBDA0762DE0B}" type="presOf" srcId="{28DA969C-17B7-45E7-8A09-B5162D49EED2}" destId="{4BEA0142-4F2C-4638-A0A7-ED1A090735E1}" srcOrd="0" destOrd="0" presId="urn:microsoft.com/office/officeart/2005/8/layout/process2"/>
    <dgm:cxn modelId="{F1F3A958-1BBD-43D0-8796-ACA34DE27665}" type="presOf" srcId="{28DA969C-17B7-45E7-8A09-B5162D49EED2}" destId="{7E2AF9B3-146F-4072-AA04-321D101FB852}" srcOrd="1" destOrd="0" presId="urn:microsoft.com/office/officeart/2005/8/layout/process2"/>
    <dgm:cxn modelId="{3D11AA79-E568-437D-ABFD-2B0111D30620}" type="presOf" srcId="{A9D3098B-2DD6-4E7B-BB65-AA679D41A177}" destId="{A8EECE10-04C2-4CDD-BA34-6D4E642F3385}" srcOrd="1" destOrd="0" presId="urn:microsoft.com/office/officeart/2005/8/layout/process2"/>
    <dgm:cxn modelId="{75CF287E-E064-4F18-A2E3-E9DC8BF2E8CF}" type="presOf" srcId="{4DEC20DC-8426-453E-AC2C-4A7B81896365}" destId="{1F3B8708-9917-4D9D-99E4-1F0C5064A9D7}" srcOrd="0" destOrd="0" presId="urn:microsoft.com/office/officeart/2005/8/layout/process2"/>
    <dgm:cxn modelId="{5A16CF7F-4DC3-4192-A46A-21CCF8D07D57}" type="presOf" srcId="{F2AD1B83-9AD3-4798-90FE-0FB8408DA1E8}" destId="{49042B66-0F4F-4115-B388-2B54FD677D89}" srcOrd="0" destOrd="0" presId="urn:microsoft.com/office/officeart/2005/8/layout/process2"/>
    <dgm:cxn modelId="{DA8C4593-FA6C-4B58-8487-754C7AC924FA}" type="presOf" srcId="{1D08ACEA-99AC-4740-9E99-D1A17FA5A71C}" destId="{82FA3CD0-0FB5-4332-8F50-F1A4F01CC093}" srcOrd="0" destOrd="0" presId="urn:microsoft.com/office/officeart/2005/8/layout/process2"/>
    <dgm:cxn modelId="{932E979E-08DB-4D76-B385-10F43D55C1EA}" type="presOf" srcId="{07BE0947-714C-4CB3-A827-D5D69725AB1F}" destId="{AE88CD50-BEE5-4EB1-A3EA-D12FB15755C6}" srcOrd="0" destOrd="0" presId="urn:microsoft.com/office/officeart/2005/8/layout/process2"/>
    <dgm:cxn modelId="{BE4A36A2-0D77-4401-A9AF-C2165155577E}" srcId="{DB5B3BE3-A2A4-4191-AA35-365E1F32F14A}" destId="{75045012-FE57-413E-BB7F-360A1F851D5F}" srcOrd="0" destOrd="0" parTransId="{AA3A61EF-0ED2-44EC-A335-307A12661680}" sibTransId="{BFF2044F-153D-4BE9-94E5-DF178C2C736A}"/>
    <dgm:cxn modelId="{C2E708C9-7CD8-4A76-84D7-6E3F362ABCB0}" type="presOf" srcId="{BFF2044F-153D-4BE9-94E5-DF178C2C736A}" destId="{09A530A7-B951-45F7-86B1-3CAD6776D662}" srcOrd="0" destOrd="0" presId="urn:microsoft.com/office/officeart/2005/8/layout/process2"/>
    <dgm:cxn modelId="{2F2618CA-C8F0-499A-9042-9332CF998B27}" srcId="{DB5B3BE3-A2A4-4191-AA35-365E1F32F14A}" destId="{4DEC20DC-8426-453E-AC2C-4A7B81896365}" srcOrd="4" destOrd="0" parTransId="{3D71C126-951A-4B70-891D-9E8D2624C7AE}" sibTransId="{07895445-4151-4ED1-9B93-A8033F339137}"/>
    <dgm:cxn modelId="{E050B0D6-9D72-4690-8907-14BBC68BB9E8}" type="presOf" srcId="{E43CC464-3627-4C69-B354-8EC6A35BF87C}" destId="{E9E4ADB0-A6FF-4305-A77E-34D239BF8C5D}" srcOrd="0" destOrd="0" presId="urn:microsoft.com/office/officeart/2005/8/layout/process2"/>
    <dgm:cxn modelId="{FDCE35E7-0C7F-45E3-9481-28AED10F2B1B}" srcId="{DB5B3BE3-A2A4-4191-AA35-365E1F32F14A}" destId="{1D08ACEA-99AC-4740-9E99-D1A17FA5A71C}" srcOrd="3" destOrd="0" parTransId="{1AB2FAC2-3F7B-42EA-94C6-5DCC3197B03B}" sibTransId="{F487007B-CA4D-4155-B5EA-C76FCBA3595A}"/>
    <dgm:cxn modelId="{22405FE9-57AC-4A64-9FB4-D0464AFAF11B}" srcId="{DB5B3BE3-A2A4-4191-AA35-365E1F32F14A}" destId="{1FE0FCEE-FBB9-444D-892F-063711B37B3F}" srcOrd="2" destOrd="0" parTransId="{DEA719A4-8A15-430E-8E61-9CB58BC54EB8}" sibTransId="{A9D3098B-2DD6-4E7B-BB65-AA679D41A177}"/>
    <dgm:cxn modelId="{244E84E9-098B-4ED7-837B-C386EB1190F3}" srcId="{DB5B3BE3-A2A4-4191-AA35-365E1F32F14A}" destId="{A1E9DDF5-88E4-42FE-BE71-8920ACAFFEF9}" srcOrd="5" destOrd="0" parTransId="{FB7CCDE4-137C-4308-8E1F-3E8F96DF71BD}" sibTransId="{F2AD1B83-9AD3-4798-90FE-0FB8408DA1E8}"/>
    <dgm:cxn modelId="{70A073EE-A9AB-43EA-809C-A832779E2550}" srcId="{DB5B3BE3-A2A4-4191-AA35-365E1F32F14A}" destId="{E43CC464-3627-4C69-B354-8EC6A35BF87C}" srcOrd="6" destOrd="0" parTransId="{704E85AB-A7C5-415D-9809-C6C1B8360B22}" sibTransId="{BBBEEE2F-5836-419C-94FE-F9A335E59354}"/>
    <dgm:cxn modelId="{D3328140-17BB-471A-9119-3D1D93D2E22F}" type="presParOf" srcId="{D694E3BD-EAA2-4A40-BE27-9E8E71280A0C}" destId="{979DA589-FDC5-4081-8DB2-E0BDFB27C5AE}" srcOrd="0" destOrd="0" presId="urn:microsoft.com/office/officeart/2005/8/layout/process2"/>
    <dgm:cxn modelId="{9394494C-0A60-4D4F-ACD8-AA57D3A6A7E0}" type="presParOf" srcId="{D694E3BD-EAA2-4A40-BE27-9E8E71280A0C}" destId="{09A530A7-B951-45F7-86B1-3CAD6776D662}" srcOrd="1" destOrd="0" presId="urn:microsoft.com/office/officeart/2005/8/layout/process2"/>
    <dgm:cxn modelId="{AD386BF0-F857-46E8-B0D1-2B3F5735AFE9}" type="presParOf" srcId="{09A530A7-B951-45F7-86B1-3CAD6776D662}" destId="{379F9E8E-DE8C-4AA1-8CF2-6036AD2102E9}" srcOrd="0" destOrd="0" presId="urn:microsoft.com/office/officeart/2005/8/layout/process2"/>
    <dgm:cxn modelId="{21AA8700-4F03-4ADE-9DEB-9C4F93A55A76}" type="presParOf" srcId="{D694E3BD-EAA2-4A40-BE27-9E8E71280A0C}" destId="{AE88CD50-BEE5-4EB1-A3EA-D12FB15755C6}" srcOrd="2" destOrd="0" presId="urn:microsoft.com/office/officeart/2005/8/layout/process2"/>
    <dgm:cxn modelId="{FBBFD17F-A3C0-4AD5-B9B8-BE9909273D37}" type="presParOf" srcId="{D694E3BD-EAA2-4A40-BE27-9E8E71280A0C}" destId="{4BEA0142-4F2C-4638-A0A7-ED1A090735E1}" srcOrd="3" destOrd="0" presId="urn:microsoft.com/office/officeart/2005/8/layout/process2"/>
    <dgm:cxn modelId="{F3973E3D-E5C7-4D3F-8619-F5379AE16A32}" type="presParOf" srcId="{4BEA0142-4F2C-4638-A0A7-ED1A090735E1}" destId="{7E2AF9B3-146F-4072-AA04-321D101FB852}" srcOrd="0" destOrd="0" presId="urn:microsoft.com/office/officeart/2005/8/layout/process2"/>
    <dgm:cxn modelId="{63486301-A8A9-478E-9826-3276A4BFB4A9}" type="presParOf" srcId="{D694E3BD-EAA2-4A40-BE27-9E8E71280A0C}" destId="{4F6D0CD6-4D4E-4397-8323-7D5A3E1EBF9B}" srcOrd="4" destOrd="0" presId="urn:microsoft.com/office/officeart/2005/8/layout/process2"/>
    <dgm:cxn modelId="{AC82305C-1D6F-4D47-A6D0-71D8FAE0D220}" type="presParOf" srcId="{D694E3BD-EAA2-4A40-BE27-9E8E71280A0C}" destId="{D6CCCF87-6621-4B75-9AE2-411C88787355}" srcOrd="5" destOrd="0" presId="urn:microsoft.com/office/officeart/2005/8/layout/process2"/>
    <dgm:cxn modelId="{3D76CF13-C4AB-4CFC-863A-17405F7570B8}" type="presParOf" srcId="{D6CCCF87-6621-4B75-9AE2-411C88787355}" destId="{A8EECE10-04C2-4CDD-BA34-6D4E642F3385}" srcOrd="0" destOrd="0" presId="urn:microsoft.com/office/officeart/2005/8/layout/process2"/>
    <dgm:cxn modelId="{26B13762-666D-4039-9737-38DC95988802}" type="presParOf" srcId="{D694E3BD-EAA2-4A40-BE27-9E8E71280A0C}" destId="{82FA3CD0-0FB5-4332-8F50-F1A4F01CC093}" srcOrd="6" destOrd="0" presId="urn:microsoft.com/office/officeart/2005/8/layout/process2"/>
    <dgm:cxn modelId="{AA12E9C9-9D1E-4BA3-81E1-C6338D749124}" type="presParOf" srcId="{D694E3BD-EAA2-4A40-BE27-9E8E71280A0C}" destId="{0A9B178C-352A-4096-AA00-3327EF7F192C}" srcOrd="7" destOrd="0" presId="urn:microsoft.com/office/officeart/2005/8/layout/process2"/>
    <dgm:cxn modelId="{A307FF54-1D76-4B5E-8F0B-0BD97F97F457}" type="presParOf" srcId="{0A9B178C-352A-4096-AA00-3327EF7F192C}" destId="{1ACFD8A3-5EF2-432F-8A7B-1E65339D2D3D}" srcOrd="0" destOrd="0" presId="urn:microsoft.com/office/officeart/2005/8/layout/process2"/>
    <dgm:cxn modelId="{B3396ACC-2891-403B-8661-19254D0F442E}" type="presParOf" srcId="{D694E3BD-EAA2-4A40-BE27-9E8E71280A0C}" destId="{1F3B8708-9917-4D9D-99E4-1F0C5064A9D7}" srcOrd="8" destOrd="0" presId="urn:microsoft.com/office/officeart/2005/8/layout/process2"/>
    <dgm:cxn modelId="{A00958E2-12AB-4E5E-8330-056927C9772B}" type="presParOf" srcId="{D694E3BD-EAA2-4A40-BE27-9E8E71280A0C}" destId="{F27151F7-E8A7-4097-9D0F-63BA1318BF82}" srcOrd="9" destOrd="0" presId="urn:microsoft.com/office/officeart/2005/8/layout/process2"/>
    <dgm:cxn modelId="{06C5BC41-7100-4A6A-80B5-B48B46DF1F17}" type="presParOf" srcId="{F27151F7-E8A7-4097-9D0F-63BA1318BF82}" destId="{7DFA37DE-A5F6-41FE-8148-086783547019}" srcOrd="0" destOrd="0" presId="urn:microsoft.com/office/officeart/2005/8/layout/process2"/>
    <dgm:cxn modelId="{151D1374-3223-46FF-9B3A-E9EE24E930B0}" type="presParOf" srcId="{D694E3BD-EAA2-4A40-BE27-9E8E71280A0C}" destId="{66A87B85-ABE9-4C46-9C19-93CA73D78151}" srcOrd="10" destOrd="0" presId="urn:microsoft.com/office/officeart/2005/8/layout/process2"/>
    <dgm:cxn modelId="{7F64E539-774F-4A95-9852-0634A86C0E9C}" type="presParOf" srcId="{D694E3BD-EAA2-4A40-BE27-9E8E71280A0C}" destId="{49042B66-0F4F-4115-B388-2B54FD677D89}" srcOrd="11" destOrd="0" presId="urn:microsoft.com/office/officeart/2005/8/layout/process2"/>
    <dgm:cxn modelId="{3AC07D2E-6044-4F9C-BD44-A86639464BCE}" type="presParOf" srcId="{49042B66-0F4F-4115-B388-2B54FD677D89}" destId="{52476257-1968-4A6C-9CC1-603ECD640F06}" srcOrd="0" destOrd="0" presId="urn:microsoft.com/office/officeart/2005/8/layout/process2"/>
    <dgm:cxn modelId="{7BAC4576-60E1-4C80-9626-D039CA778172}" type="presParOf" srcId="{D694E3BD-EAA2-4A40-BE27-9E8E71280A0C}" destId="{E9E4ADB0-A6FF-4305-A77E-34D239BF8C5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AC6C9-0C49-4952-B884-3AF7FDE2A8D5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1DF3F70A-B4B5-47FE-839F-674D93AC1570}" type="pres">
      <dgm:prSet presAssocID="{796AC6C9-0C49-4952-B884-3AF7FDE2A8D5}" presName="Name0" presStyleCnt="0">
        <dgm:presLayoutVars>
          <dgm:dir/>
          <dgm:resizeHandles/>
        </dgm:presLayoutVars>
      </dgm:prSet>
      <dgm:spPr/>
    </dgm:pt>
  </dgm:ptLst>
  <dgm:cxnLst>
    <dgm:cxn modelId="{1F4E9A39-42D8-45DA-9AC2-89DF79682836}" type="presOf" srcId="{796AC6C9-0C49-4952-B884-3AF7FDE2A8D5}" destId="{1DF3F70A-B4B5-47FE-839F-674D93AC1570}" srcOrd="0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DA589-FDC5-4081-8DB2-E0BDFB27C5AE}">
      <dsp:nvSpPr>
        <dsp:cNvPr id="0" name=""/>
        <dsp:cNvSpPr/>
      </dsp:nvSpPr>
      <dsp:spPr>
        <a:xfrm>
          <a:off x="405871" y="612"/>
          <a:ext cx="1158304" cy="501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Registration</a:t>
          </a:r>
          <a:endParaRPr lang="en-IN" sz="1300" kern="1200" dirty="0"/>
        </a:p>
      </dsp:txBody>
      <dsp:txXfrm>
        <a:off x="420557" y="15298"/>
        <a:ext cx="1128932" cy="472061"/>
      </dsp:txXfrm>
    </dsp:sp>
    <dsp:sp modelId="{09A530A7-B951-45F7-86B1-3CAD6776D662}">
      <dsp:nvSpPr>
        <dsp:cNvPr id="0" name=""/>
        <dsp:cNvSpPr/>
      </dsp:nvSpPr>
      <dsp:spPr>
        <a:xfrm rot="5400000">
          <a:off x="891005" y="514581"/>
          <a:ext cx="188037" cy="2256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917331" y="533385"/>
        <a:ext cx="135387" cy="131626"/>
      </dsp:txXfrm>
    </dsp:sp>
    <dsp:sp modelId="{AE88CD50-BEE5-4EB1-A3EA-D12FB15755C6}">
      <dsp:nvSpPr>
        <dsp:cNvPr id="0" name=""/>
        <dsp:cNvSpPr/>
      </dsp:nvSpPr>
      <dsp:spPr>
        <a:xfrm>
          <a:off x="405871" y="752762"/>
          <a:ext cx="1158304" cy="501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Profile Details</a:t>
          </a:r>
          <a:endParaRPr lang="en-IN" sz="1300" kern="1200" dirty="0"/>
        </a:p>
      </dsp:txBody>
      <dsp:txXfrm>
        <a:off x="420557" y="767448"/>
        <a:ext cx="1128932" cy="472061"/>
      </dsp:txXfrm>
    </dsp:sp>
    <dsp:sp modelId="{4BEA0142-4F2C-4638-A0A7-ED1A090735E1}">
      <dsp:nvSpPr>
        <dsp:cNvPr id="0" name=""/>
        <dsp:cNvSpPr/>
      </dsp:nvSpPr>
      <dsp:spPr>
        <a:xfrm rot="5400000">
          <a:off x="891005" y="1266732"/>
          <a:ext cx="188037" cy="2256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917331" y="1285536"/>
        <a:ext cx="135387" cy="131626"/>
      </dsp:txXfrm>
    </dsp:sp>
    <dsp:sp modelId="{4F6D0CD6-4D4E-4397-8323-7D5A3E1EBF9B}">
      <dsp:nvSpPr>
        <dsp:cNvPr id="0" name=""/>
        <dsp:cNvSpPr/>
      </dsp:nvSpPr>
      <dsp:spPr>
        <a:xfrm>
          <a:off x="405871" y="1504913"/>
          <a:ext cx="1158304" cy="501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Medical Information</a:t>
          </a:r>
          <a:endParaRPr lang="en-IN" sz="1300" kern="1200" dirty="0"/>
        </a:p>
      </dsp:txBody>
      <dsp:txXfrm>
        <a:off x="420557" y="1519599"/>
        <a:ext cx="1128932" cy="472061"/>
      </dsp:txXfrm>
    </dsp:sp>
    <dsp:sp modelId="{D6CCCF87-6621-4B75-9AE2-411C88787355}">
      <dsp:nvSpPr>
        <dsp:cNvPr id="0" name=""/>
        <dsp:cNvSpPr/>
      </dsp:nvSpPr>
      <dsp:spPr>
        <a:xfrm rot="5400000">
          <a:off x="891005" y="2018882"/>
          <a:ext cx="188037" cy="2256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917331" y="2037686"/>
        <a:ext cx="135387" cy="131626"/>
      </dsp:txXfrm>
    </dsp:sp>
    <dsp:sp modelId="{82FA3CD0-0FB5-4332-8F50-F1A4F01CC093}">
      <dsp:nvSpPr>
        <dsp:cNvPr id="0" name=""/>
        <dsp:cNvSpPr/>
      </dsp:nvSpPr>
      <dsp:spPr>
        <a:xfrm>
          <a:off x="405871" y="2257063"/>
          <a:ext cx="1158304" cy="501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Medication Tracking</a:t>
          </a:r>
          <a:endParaRPr lang="en-IN" sz="1300" kern="1200" dirty="0"/>
        </a:p>
      </dsp:txBody>
      <dsp:txXfrm>
        <a:off x="420557" y="2271749"/>
        <a:ext cx="1128932" cy="472061"/>
      </dsp:txXfrm>
    </dsp:sp>
    <dsp:sp modelId="{0A9B178C-352A-4096-AA00-3327EF7F192C}">
      <dsp:nvSpPr>
        <dsp:cNvPr id="0" name=""/>
        <dsp:cNvSpPr/>
      </dsp:nvSpPr>
      <dsp:spPr>
        <a:xfrm rot="5400000">
          <a:off x="891005" y="2771033"/>
          <a:ext cx="188037" cy="2256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917331" y="2789837"/>
        <a:ext cx="135387" cy="131626"/>
      </dsp:txXfrm>
    </dsp:sp>
    <dsp:sp modelId="{1F3B8708-9917-4D9D-99E4-1F0C5064A9D7}">
      <dsp:nvSpPr>
        <dsp:cNvPr id="0" name=""/>
        <dsp:cNvSpPr/>
      </dsp:nvSpPr>
      <dsp:spPr>
        <a:xfrm>
          <a:off x="405871" y="3009214"/>
          <a:ext cx="1158304" cy="501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Reminders and Alerts</a:t>
          </a:r>
          <a:endParaRPr lang="en-IN" sz="1300" kern="1200" dirty="0"/>
        </a:p>
      </dsp:txBody>
      <dsp:txXfrm>
        <a:off x="420557" y="3023900"/>
        <a:ext cx="1128932" cy="472061"/>
      </dsp:txXfrm>
    </dsp:sp>
    <dsp:sp modelId="{F27151F7-E8A7-4097-9D0F-63BA1318BF82}">
      <dsp:nvSpPr>
        <dsp:cNvPr id="0" name=""/>
        <dsp:cNvSpPr/>
      </dsp:nvSpPr>
      <dsp:spPr>
        <a:xfrm rot="5400000">
          <a:off x="891005" y="3523183"/>
          <a:ext cx="188037" cy="2256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917331" y="3541987"/>
        <a:ext cx="135387" cy="131626"/>
      </dsp:txXfrm>
    </dsp:sp>
    <dsp:sp modelId="{66A87B85-ABE9-4C46-9C19-93CA73D78151}">
      <dsp:nvSpPr>
        <dsp:cNvPr id="0" name=""/>
        <dsp:cNvSpPr/>
      </dsp:nvSpPr>
      <dsp:spPr>
        <a:xfrm>
          <a:off x="405871" y="3761364"/>
          <a:ext cx="1158304" cy="501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Appointment Scheduling</a:t>
          </a:r>
          <a:endParaRPr lang="en-IN" sz="1300" kern="1200" dirty="0"/>
        </a:p>
      </dsp:txBody>
      <dsp:txXfrm>
        <a:off x="420557" y="3776050"/>
        <a:ext cx="1128932" cy="472061"/>
      </dsp:txXfrm>
    </dsp:sp>
    <dsp:sp modelId="{49042B66-0F4F-4115-B388-2B54FD677D89}">
      <dsp:nvSpPr>
        <dsp:cNvPr id="0" name=""/>
        <dsp:cNvSpPr/>
      </dsp:nvSpPr>
      <dsp:spPr>
        <a:xfrm rot="5400000">
          <a:off x="891005" y="4275334"/>
          <a:ext cx="188037" cy="2256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917331" y="4294138"/>
        <a:ext cx="135387" cy="131626"/>
      </dsp:txXfrm>
    </dsp:sp>
    <dsp:sp modelId="{E9E4ADB0-A6FF-4305-A77E-34D239BF8C5D}">
      <dsp:nvSpPr>
        <dsp:cNvPr id="0" name=""/>
        <dsp:cNvSpPr/>
      </dsp:nvSpPr>
      <dsp:spPr>
        <a:xfrm>
          <a:off x="405871" y="4513515"/>
          <a:ext cx="1158304" cy="5014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Weekly Credit System</a:t>
          </a:r>
          <a:endParaRPr lang="en-IN" sz="1300" kern="1200" dirty="0"/>
        </a:p>
      </dsp:txBody>
      <dsp:txXfrm>
        <a:off x="420557" y="4528201"/>
        <a:ext cx="1128932" cy="472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62725" y="1121425"/>
            <a:ext cx="48132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62725" y="35462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124700" y="1605338"/>
            <a:ext cx="6894600" cy="1193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124700" y="3041063"/>
            <a:ext cx="68946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83326" y="3176488"/>
            <a:ext cx="3818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1641750" y="1435113"/>
            <a:ext cx="58605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25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2"/>
          </p:nvPr>
        </p:nvSpPr>
        <p:spPr>
          <a:xfrm>
            <a:off x="5629675" y="539500"/>
            <a:ext cx="28011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7"/>
          <p:cNvSpPr>
            <a:spLocks noGrp="1"/>
          </p:cNvSpPr>
          <p:nvPr>
            <p:ph type="pic" idx="5"/>
          </p:nvPr>
        </p:nvSpPr>
        <p:spPr>
          <a:xfrm>
            <a:off x="3171450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1206950"/>
            <a:ext cx="770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600324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2"/>
          </p:nvPr>
        </p:nvSpPr>
        <p:spPr>
          <a:xfrm>
            <a:off x="5613000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3"/>
          </p:nvPr>
        </p:nvSpPr>
        <p:spPr>
          <a:xfrm>
            <a:off x="1600324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5613000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5"/>
          </p:nvPr>
        </p:nvSpPr>
        <p:spPr>
          <a:xfrm>
            <a:off x="160032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160032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7"/>
          </p:nvPr>
        </p:nvSpPr>
        <p:spPr>
          <a:xfrm>
            <a:off x="561297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8"/>
          </p:nvPr>
        </p:nvSpPr>
        <p:spPr>
          <a:xfrm>
            <a:off x="561297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9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198" name="Google Shape;198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7962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337335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7962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"/>
          </p:nvPr>
        </p:nvSpPr>
        <p:spPr>
          <a:xfrm>
            <a:off x="337335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59505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6"/>
          </p:nvPr>
        </p:nvSpPr>
        <p:spPr>
          <a:xfrm>
            <a:off x="59505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7"/>
          </p:nvPr>
        </p:nvSpPr>
        <p:spPr>
          <a:xfrm>
            <a:off x="7962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8"/>
          </p:nvPr>
        </p:nvSpPr>
        <p:spPr>
          <a:xfrm>
            <a:off x="337335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9"/>
          </p:nvPr>
        </p:nvSpPr>
        <p:spPr>
          <a:xfrm>
            <a:off x="59505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3"/>
          </p:nvPr>
        </p:nvSpPr>
        <p:spPr>
          <a:xfrm>
            <a:off x="7962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4"/>
          </p:nvPr>
        </p:nvSpPr>
        <p:spPr>
          <a:xfrm>
            <a:off x="337335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5"/>
          </p:nvPr>
        </p:nvSpPr>
        <p:spPr>
          <a:xfrm>
            <a:off x="59505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10800000" flipH="1"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219" name="Google Shape;219;p20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220" name="Google Shape;22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0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226" name="Google Shape;226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98388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98388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/>
          </p:nvPr>
        </p:nvSpPr>
        <p:spPr>
          <a:xfrm>
            <a:off x="2825700" y="1032408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2825700" y="180132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/>
          </p:nvPr>
        </p:nvSpPr>
        <p:spPr>
          <a:xfrm>
            <a:off x="4853013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4853013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20000" y="1094600"/>
            <a:ext cx="7704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3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2347938" y="951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2347900" y="1811197"/>
            <a:ext cx="44481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/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73002" y="880074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5400000">
            <a:off x="-252077" y="54927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5400000">
            <a:off x="128185" y="-138062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50443"/>
          <a:stretch/>
        </p:blipFill>
        <p:spPr>
          <a:xfrm rot="5400000">
            <a:off x="-171901" y="701525"/>
            <a:ext cx="602100" cy="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44290" y="1246411"/>
            <a:ext cx="603700" cy="3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555335" y="3857059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-5400000">
            <a:off x="7501110" y="321270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-5400000">
            <a:off x="7874773" y="3893445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l="50093" b="50443"/>
          <a:stretch/>
        </p:blipFill>
        <p:spPr>
          <a:xfrm rot="-5400000">
            <a:off x="8683088" y="4682466"/>
            <a:ext cx="478925" cy="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655548" y="2743197"/>
            <a:ext cx="603700" cy="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4"/>
          <p:cNvGrpSpPr/>
          <p:nvPr/>
        </p:nvGrpSpPr>
        <p:grpSpPr>
          <a:xfrm>
            <a:off x="6" y="3736089"/>
            <a:ext cx="2534723" cy="1407415"/>
            <a:chOff x="6" y="3736089"/>
            <a:chExt cx="2534723" cy="1407415"/>
          </a:xfrm>
        </p:grpSpPr>
        <p:pic>
          <p:nvPicPr>
            <p:cNvPr id="259" name="Google Shape;25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4"/>
          <p:cNvGrpSpPr/>
          <p:nvPr/>
        </p:nvGrpSpPr>
        <p:grpSpPr>
          <a:xfrm rot="10800000">
            <a:off x="6609281" y="-11"/>
            <a:ext cx="2534723" cy="1407415"/>
            <a:chOff x="6" y="3736089"/>
            <a:chExt cx="2534723" cy="1407415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9878" y="1"/>
            <a:ext cx="9178101" cy="5156557"/>
            <a:chOff x="-9878" y="1"/>
            <a:chExt cx="9178101" cy="5156557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38;p4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1505400" y="1585550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3"/>
          </p:nvPr>
        </p:nvSpPr>
        <p:spPr>
          <a:xfrm>
            <a:off x="150540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4"/>
          </p:nvPr>
        </p:nvSpPr>
        <p:spPr>
          <a:xfrm>
            <a:off x="4204675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5"/>
          </p:nvPr>
        </p:nvSpPr>
        <p:spPr>
          <a:xfrm>
            <a:off x="4204675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6"/>
          </p:nvPr>
        </p:nvSpPr>
        <p:spPr>
          <a:xfrm>
            <a:off x="6903950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7"/>
          </p:nvPr>
        </p:nvSpPr>
        <p:spPr>
          <a:xfrm>
            <a:off x="690395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72000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8"/>
          </p:nvPr>
        </p:nvSpPr>
        <p:spPr>
          <a:xfrm>
            <a:off x="3419275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9"/>
          </p:nvPr>
        </p:nvSpPr>
        <p:spPr>
          <a:xfrm>
            <a:off x="611855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3"/>
          </p:nvPr>
        </p:nvSpPr>
        <p:spPr>
          <a:xfrm>
            <a:off x="72000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4"/>
          </p:nvPr>
        </p:nvSpPr>
        <p:spPr>
          <a:xfrm>
            <a:off x="3419275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5"/>
          </p:nvPr>
        </p:nvSpPr>
        <p:spPr>
          <a:xfrm>
            <a:off x="611855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6200" y="1249125"/>
            <a:ext cx="36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4606200" y="2073075"/>
            <a:ext cx="36183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-14300" y="0"/>
            <a:ext cx="4002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4934398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2"/>
          </p:nvPr>
        </p:nvSpPr>
        <p:spPr>
          <a:xfrm>
            <a:off x="1623002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3"/>
          </p:nvPr>
        </p:nvSpPr>
        <p:spPr>
          <a:xfrm>
            <a:off x="1623002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4"/>
          </p:nvPr>
        </p:nvSpPr>
        <p:spPr>
          <a:xfrm>
            <a:off x="4934395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76" name="Google Shape;7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845776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3456897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3"/>
          </p:nvPr>
        </p:nvSpPr>
        <p:spPr>
          <a:xfrm>
            <a:off x="6068024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4"/>
          </p:nvPr>
        </p:nvSpPr>
        <p:spPr>
          <a:xfrm>
            <a:off x="845778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5"/>
          </p:nvPr>
        </p:nvSpPr>
        <p:spPr>
          <a:xfrm>
            <a:off x="3456901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6"/>
          </p:nvPr>
        </p:nvSpPr>
        <p:spPr>
          <a:xfrm>
            <a:off x="6068023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98" name="Google Shape;9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8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104" name="Google Shape;104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9878" y="1"/>
            <a:ext cx="9154003" cy="5143507"/>
            <a:chOff x="-9878" y="1"/>
            <a:chExt cx="9154003" cy="514350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/>
          </p:nvPr>
        </p:nvSpPr>
        <p:spPr>
          <a:xfrm>
            <a:off x="3371475" y="140025"/>
            <a:ext cx="2382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PYEXPO25</a:t>
            </a:r>
            <a:endParaRPr sz="35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7365" y="-21876"/>
            <a:ext cx="3364110" cy="5187250"/>
            <a:chOff x="-22735" y="0"/>
            <a:chExt cx="3364110" cy="5187250"/>
          </a:xfrm>
        </p:grpSpPr>
        <p:pic>
          <p:nvPicPr>
            <p:cNvPr id="276" name="Google Shape;276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0" name="Google Shape;280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281" name="Google Shape;281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5"/>
          <p:cNvSpPr txBox="1"/>
          <p:nvPr/>
        </p:nvSpPr>
        <p:spPr>
          <a:xfrm>
            <a:off x="2974500" y="767650"/>
            <a:ext cx="3195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"/>
              <a:buFont typeface="Arial"/>
              <a:buNone/>
            </a:pPr>
            <a:r>
              <a:rPr lang="en" sz="999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Genius innovation leaves behind a legacy...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338" y="334763"/>
            <a:ext cx="1476375" cy="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1859650" y="1659800"/>
            <a:ext cx="62418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ID: T011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Name: The Pythonistas 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Number: PY008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Title: Medicine Reminder App 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 Web Development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Category: Software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5"/>
          <p:cNvGrpSpPr/>
          <p:nvPr/>
        </p:nvGrpSpPr>
        <p:grpSpPr>
          <a:xfrm flipH="1">
            <a:off x="6170313" y="574525"/>
            <a:ext cx="3049900" cy="6647850"/>
            <a:chOff x="-88435" y="596400"/>
            <a:chExt cx="3049900" cy="6647850"/>
          </a:xfrm>
        </p:grpSpPr>
        <p:pic>
          <p:nvPicPr>
            <p:cNvPr id="298" name="Google Shape;298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" name="Google Shape;302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303" name="Google Shape;303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/>
            </a:blip>
            <a:srcRect l="35435" t="1040" r="-10067" b="52321"/>
            <a:stretch/>
          </p:blipFill>
          <p:spPr>
            <a:xfrm rot="5400000">
              <a:off x="-1142323" y="3140462"/>
              <a:ext cx="5187250" cy="302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11254" t="4184" r="13011" b="46696"/>
            <a:stretch/>
          </p:blipFill>
          <p:spPr>
            <a:xfrm rot="5400000">
              <a:off x="-447273" y="321768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2438" y="273900"/>
            <a:ext cx="1045650" cy="10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9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/>
        </p:nvSpPr>
        <p:spPr>
          <a:xfrm>
            <a:off x="397309" y="374750"/>
            <a:ext cx="8114788" cy="374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Statement:</a:t>
            </a:r>
          </a:p>
          <a:p>
            <a:pPr marL="342900" marR="0" lvl="0" indent="-3429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§"/>
            </a:pPr>
            <a:r>
              <a:rPr lang="en" sz="1600" b="1" i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</a:t>
            </a:r>
            <a:r>
              <a:rPr lang="en" sz="150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problem statement is Medicine Reminder App.We are solving this problem to help individuals,elderly and people with chronic conditions to take their pills regularly</a:t>
            </a:r>
            <a:r>
              <a:rPr lang="en" sz="1500" b="1" i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lang="en" sz="1500" b="1" dirty="0">
              <a:solidFill>
                <a:schemeClr val="tx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85750" lvl="3" indent="-285750">
              <a:lnSpc>
                <a:spcPct val="118000"/>
              </a:lnSpc>
              <a:buSzPts val="2100"/>
              <a:buFont typeface="Wingdings" panose="05000000000000000000" pitchFamily="2" charset="2"/>
              <a:buChar char="§"/>
            </a:pPr>
            <a:r>
              <a:rPr lang="en" sz="150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The medicine reminder app helps elderly and people with chronic   conditions to take their pills regularly.</a:t>
            </a:r>
          </a:p>
          <a:p>
            <a:pPr marL="342900" marR="0" lvl="0" indent="-3429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§"/>
            </a:pPr>
            <a:r>
              <a:rPr lang="en" sz="150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The medicine reminder app is designed to help individuals to manage their medication schedules efficiently.</a:t>
            </a:r>
          </a:p>
          <a:p>
            <a:pPr marL="342900" marR="0" lvl="0" indent="-3429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§"/>
            </a:pPr>
            <a:r>
              <a:rPr lang="en" sz="150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It sends reminders , tracks their adherence and also it reduces the case of missed doses and errors.</a:t>
            </a:r>
          </a:p>
          <a:p>
            <a:pPr marL="342900" marR="0" lvl="0" indent="-3429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§"/>
            </a:pPr>
            <a:r>
              <a:rPr lang="en" sz="150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It also gives updates to their caretakers and enhance the quality of life.</a:t>
            </a:r>
          </a:p>
          <a:p>
            <a:pPr marL="285750" lvl="2" indent="-285750">
              <a:lnSpc>
                <a:spcPct val="118000"/>
              </a:lnSpc>
              <a:buSzPts val="2100"/>
              <a:buFont typeface="Wingdings" panose="05000000000000000000" pitchFamily="2" charset="2"/>
              <a:buChar char="§"/>
            </a:pPr>
            <a:r>
              <a:rPr lang="en" sz="150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The target audience of our problem statement is elderly and people with chronic conditions</a:t>
            </a:r>
            <a:r>
              <a:rPr lang="en" sz="1500" b="1" i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</a:p>
          <a:p>
            <a:pPr marR="0" lvl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lang="en" sz="1800" b="1" dirty="0">
              <a:solidFill>
                <a:schemeClr val="tx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R="0" lvl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sz="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870989" y="4574700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68675" y="4466600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98537" y="1162812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/>
        </p:nvSpPr>
        <p:spPr>
          <a:xfrm>
            <a:off x="778278" y="517200"/>
            <a:ext cx="6358502" cy="35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1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chemeClr val="bg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Solution: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Open Sauce Heavy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Open Sauce Heavy"/>
              </a:rPr>
              <a:t>          When patient opens the web app ,they register and enter their details (Name , Age , Contact details, Medical history and  Correct medications).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Open Sauce Heavy"/>
              </a:rPr>
              <a:t>       Enter the hospital and doctor details , health problems and upload recent medical records.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Open Sauce Heavy"/>
              </a:rPr>
              <a:t>       AI generates a list of medicine based on diagnosis.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Open Sauce Heavy"/>
              </a:rPr>
              <a:t>       Relatives or caregivers can monitor patient medical data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Open Sauce Heavy"/>
              </a:rPr>
              <a:t>      Separate reminders for Morning , Afternoon , Night doses, option for Before food (BF) and After food (AF).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Open Sauce Heavy"/>
              </a:rPr>
              <a:t>     Notification will be based on app alerts and </a:t>
            </a:r>
            <a:r>
              <a:rPr lang="en-US" sz="1600" b="1" dirty="0" err="1">
                <a:solidFill>
                  <a:schemeClr val="tx1"/>
                </a:solidFill>
                <a:latin typeface="Open Sauce Heavy"/>
              </a:rPr>
              <a:t>sms</a:t>
            </a:r>
            <a:r>
              <a:rPr lang="en-US" sz="1600" b="1" dirty="0">
                <a:solidFill>
                  <a:schemeClr val="tx1"/>
                </a:solidFill>
                <a:latin typeface="Open Sauce Heavy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Open Sauce Heavy"/>
              </a:rPr>
              <a:t>     Track adherence and reward for weakly credits for timely medication.</a:t>
            </a:r>
            <a:endParaRPr lang="en" sz="2100" b="1" i="0" u="sng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0D392AB-2E72-0E4F-B35C-794E644D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48204"/>
            <a:ext cx="83559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2DAA821-7A69-CBC0-101A-C4E715D98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305105"/>
              </p:ext>
            </p:extLst>
          </p:nvPr>
        </p:nvGraphicFramePr>
        <p:xfrm>
          <a:off x="6869151" y="52039"/>
          <a:ext cx="1970048" cy="501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8"/>
          <p:cNvGrpSpPr/>
          <p:nvPr/>
        </p:nvGrpSpPr>
        <p:grpSpPr>
          <a:xfrm rot="-5400000">
            <a:off x="6510234" y="2501761"/>
            <a:ext cx="1665020" cy="3618460"/>
            <a:chOff x="-22726" y="13"/>
            <a:chExt cx="2370810" cy="5152300"/>
          </a:xfrm>
        </p:grpSpPr>
        <p:pic>
          <p:nvPicPr>
            <p:cNvPr id="343" name="Google Shape;343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3">
              <a:alphaModFix/>
            </a:blip>
            <a:srcRect l="1557" t="1038" r="7837" b="47015"/>
            <a:stretch/>
          </p:blipFill>
          <p:spPr>
            <a:xfrm rot="5400000">
              <a:off x="-863858" y="841176"/>
              <a:ext cx="3611629" cy="192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28"/>
          <p:cNvGrpSpPr/>
          <p:nvPr/>
        </p:nvGrpSpPr>
        <p:grpSpPr>
          <a:xfrm rot="5400000">
            <a:off x="1303710" y="-1374389"/>
            <a:ext cx="1541149" cy="4289929"/>
            <a:chOff x="-22726" y="-218155"/>
            <a:chExt cx="1929330" cy="5370467"/>
          </a:xfrm>
        </p:grpSpPr>
        <p:pic>
          <p:nvPicPr>
            <p:cNvPr id="358" name="Google Shape;358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5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2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4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212794" y="-28057"/>
              <a:ext cx="230949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8"/>
          <p:cNvSpPr txBox="1"/>
          <p:nvPr/>
        </p:nvSpPr>
        <p:spPr>
          <a:xfrm>
            <a:off x="669073" y="1523989"/>
            <a:ext cx="7432918" cy="4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-US" sz="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xcv</a:t>
            </a:r>
            <a:endParaRPr sz="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378725" y="1173738"/>
            <a:ext cx="7058100" cy="32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Technology Stack:</a:t>
            </a:r>
          </a:p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450" b="1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</a:t>
            </a:r>
            <a:r>
              <a:rPr lang="en" sz="1450" b="1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Wingdings" panose="05000000000000000000" pitchFamily="2" charset="2"/>
              </a:rPr>
              <a:t>  </a:t>
            </a:r>
            <a:r>
              <a:rPr lang="en" sz="1450" b="1" dirty="0">
                <a:solidFill>
                  <a:schemeClr val="bg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FRONTEND :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		 </a:t>
            </a: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HTML  &amp;  CSS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		  Bootstrap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chemeClr val="bg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</a:t>
            </a:r>
            <a:r>
              <a:rPr lang="en" sz="1450" b="1" dirty="0">
                <a:solidFill>
                  <a:schemeClr val="bg2"/>
                </a:solidFill>
                <a:latin typeface="Playfair Display"/>
                <a:ea typeface="Playfair Display"/>
                <a:cs typeface="Playfair Display"/>
                <a:sym typeface="Wingdings" panose="05000000000000000000" pitchFamily="2" charset="2"/>
              </a:rPr>
              <a:t>  </a:t>
            </a:r>
            <a:r>
              <a:rPr lang="en" sz="1450" b="1" dirty="0">
                <a:solidFill>
                  <a:schemeClr val="bg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BACKEND :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chemeClr val="bg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</a:t>
            </a: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		  Django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		  Flask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</a:t>
            </a: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Wingdings" panose="05000000000000000000" pitchFamily="2" charset="2"/>
              </a:rPr>
              <a:t>  </a:t>
            </a:r>
            <a:r>
              <a:rPr lang="en" sz="1450" b="1" dirty="0">
                <a:solidFill>
                  <a:schemeClr val="bg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SMS and OTP :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		 Twilio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</a:t>
            </a: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Wingdings" panose="05000000000000000000" pitchFamily="2" charset="2"/>
              </a:rPr>
              <a:t>  </a:t>
            </a:r>
            <a:r>
              <a:rPr lang="en" sz="1450" b="1" dirty="0">
                <a:solidFill>
                  <a:schemeClr val="bg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DATABASE :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		SQLite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" sz="1450" b="1" dirty="0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		LocalStorage</a:t>
            </a:r>
          </a:p>
        </p:txBody>
      </p:sp>
      <p:pic>
        <p:nvPicPr>
          <p:cNvPr id="373" name="Google Shape;37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30C78C7-2C7B-FBB1-2761-7429F301E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244488"/>
              </p:ext>
            </p:extLst>
          </p:nvPr>
        </p:nvGraphicFramePr>
        <p:xfrm>
          <a:off x="2816999" y="526694"/>
          <a:ext cx="4803000" cy="3118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/>
        </p:nvSpPr>
        <p:spPr>
          <a:xfrm>
            <a:off x="295604" y="602242"/>
            <a:ext cx="7145400" cy="297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à"/>
            </a:pPr>
            <a:r>
              <a:rPr lang="en" sz="1800" b="1" dirty="0">
                <a:solidFill>
                  <a:schemeClr val="bg2"/>
                </a:solidFill>
              </a:rPr>
              <a:t>Impact 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dirty="0"/>
              <a:t>Improved Health Outcomes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dirty="0"/>
              <a:t>Caregiver Support</a:t>
            </a:r>
            <a:endParaRPr lang="en-IN"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à"/>
            </a:pPr>
            <a:r>
              <a:rPr lang="en-IN" sz="1800" b="1" dirty="0">
                <a:solidFill>
                  <a:schemeClr val="bg2"/>
                </a:solidFill>
                <a:sym typeface="Wingdings" panose="05000000000000000000" pitchFamily="2" charset="2"/>
              </a:rPr>
              <a:t>Benefits 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Better Medication Adherence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Comprehensive Records</a:t>
            </a:r>
            <a:endParaRPr lang="en" dirty="0">
              <a:solidFill>
                <a:schemeClr val="tx1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" sz="2000" dirty="0">
                <a:solidFill>
                  <a:schemeClr val="bg2"/>
                </a:solidFill>
              </a:rPr>
              <a:t>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481062" y="226570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Impact and Future Scope:</a:t>
            </a:r>
            <a:endParaRPr sz="21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437343" y="2688409"/>
            <a:ext cx="8181876" cy="435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Research and References:</a:t>
            </a:r>
          </a:p>
          <a:p>
            <a:pPr marL="342900" marR="0" lvl="0" indent="-3429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à"/>
            </a:pPr>
            <a:r>
              <a:rPr lang="en" sz="1800" b="1" dirty="0">
                <a:solidFill>
                  <a:schemeClr val="bg2"/>
                </a:solidFill>
              </a:rPr>
              <a:t>Research:</a:t>
            </a:r>
          </a:p>
          <a:p>
            <a:pPr marL="285750" indent="-285750">
              <a:lnSpc>
                <a:spcPct val="118000"/>
              </a:lnSpc>
              <a:buSzPts val="2100"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Medication reminder apps reduce missed doses but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10-25% of users in 2023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still forgot.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forgetfulness drop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10-30%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apps.Using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medicine reminder app can improve medication adherence by 20-40%, increasing regular usage to around 70-90% compared to 50-60% without reminders.</a:t>
            </a:r>
          </a:p>
          <a:p>
            <a:pPr marL="171450" indent="-171450">
              <a:lnSpc>
                <a:spcPct val="118000"/>
              </a:lnSpc>
              <a:buSzPts val="2100"/>
              <a:buFont typeface="Wingdings" panose="05000000000000000000" pitchFamily="2" charset="2"/>
              <a:buChar char="à"/>
            </a:pP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Reference :</a:t>
            </a:r>
          </a:p>
          <a:p>
            <a:pPr lvl="1">
              <a:lnSpc>
                <a:spcPct val="118000"/>
              </a:lnSpc>
              <a:buSzPts val="2100"/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            </a:t>
            </a: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https://link.springer.com/article/10.1007/s10916-024-02135-2</a:t>
            </a:r>
          </a:p>
          <a:p>
            <a:pPr>
              <a:lnSpc>
                <a:spcPct val="118000"/>
              </a:lnSpc>
              <a:buSzPts val="2100"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18000"/>
              </a:lnSpc>
              <a:buSzPts val="2100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18000"/>
              </a:lnSpc>
              <a:buSzPts val="2100"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8000"/>
              </a:lnSpc>
              <a:buSzPts val="2100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18000"/>
              </a:lnSpc>
              <a:buSzPts val="2100"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à"/>
            </a:pPr>
            <a:endParaRPr lang="en" sz="1800" b="1" dirty="0">
              <a:solidFill>
                <a:schemeClr val="bg2"/>
              </a:solidFill>
            </a:endParaRPr>
          </a:p>
          <a:p>
            <a:pPr marL="285750" marR="0" lvl="0" indent="-28575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 panose="02070309020205020404" pitchFamily="49" charset="0"/>
              <a:buChar char="o"/>
            </a:pPr>
            <a:endParaRPr lang="en" sz="1800" b="1" dirty="0">
              <a:solidFill>
                <a:schemeClr val="bg2"/>
              </a:solidFill>
            </a:endParaRPr>
          </a:p>
          <a:p>
            <a:pPr marL="342900" marR="0" lvl="0" indent="-3429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à"/>
            </a:pPr>
            <a:endParaRPr sz="21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524781" y="3601593"/>
            <a:ext cx="7145400" cy="5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0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0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2947776" y="1045193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0A3177-443E-6036-05A2-339CDACB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" y="-94566"/>
            <a:ext cx="89077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36001C-C258-DC0B-DFC3-A152FF427739}"/>
              </a:ext>
            </a:extLst>
          </p:cNvPr>
          <p:cNvCxnSpPr/>
          <p:nvPr/>
        </p:nvCxnSpPr>
        <p:spPr>
          <a:xfrm>
            <a:off x="4683512" y="200722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/>
        </p:nvSpPr>
        <p:spPr>
          <a:xfrm>
            <a:off x="868506" y="685050"/>
            <a:ext cx="379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sng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 Details:</a:t>
            </a:r>
            <a:endParaRPr sz="21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19" name="Google Shape;419;p31"/>
          <p:cNvGrpSpPr/>
          <p:nvPr/>
        </p:nvGrpSpPr>
        <p:grpSpPr>
          <a:xfrm>
            <a:off x="999233" y="1170050"/>
            <a:ext cx="5677816" cy="3477875"/>
            <a:chOff x="1999517" y="1184656"/>
            <a:chExt cx="9685800" cy="9064045"/>
          </a:xfrm>
        </p:grpSpPr>
        <p:sp>
          <p:nvSpPr>
            <p:cNvPr id="420" name="Google Shape;420;p31"/>
            <p:cNvSpPr txBox="1"/>
            <p:nvPr/>
          </p:nvSpPr>
          <p:spPr>
            <a:xfrm>
              <a:off x="2368922" y="1184656"/>
              <a:ext cx="9316199" cy="9064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lang="en" sz="17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		</a:t>
              </a: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Roll No</a:t>
              </a:r>
              <a:r>
                <a:rPr lang="en" sz="17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Dept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1" dirty="0"/>
                <a:t>Sarwina.M(TL)		24UIT147		IT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1" dirty="0"/>
                <a:t>KannikaParameshwari.S	24UIT123</a:t>
              </a:r>
              <a:r>
                <a:rPr lang="en" sz="1600" b="1"/>
                <a:t>		IT</a:t>
              </a:r>
              <a:endParaRPr lang="en" sz="1600" b="1" dirty="0"/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1" dirty="0"/>
                <a:t>Harnika.P		24UCS134	CSE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1" dirty="0"/>
                <a:t>Sri Nivetha.S.G		24UEC248	ECE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1" dirty="0"/>
                <a:t>Tharchana.S		24UEC255	ECE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600" b="1" dirty="0"/>
                <a:t>Nivetha.S		24UEC212	ECE</a:t>
              </a:r>
            </a:p>
          </p:txBody>
        </p:sp>
        <p:sp>
          <p:nvSpPr>
            <p:cNvPr id="422" name="Google Shape;422;p31"/>
            <p:cNvSpPr txBox="1"/>
            <p:nvPr/>
          </p:nvSpPr>
          <p:spPr>
            <a:xfrm>
              <a:off x="1999517" y="3501604"/>
              <a:ext cx="9685800" cy="1363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1"/>
            <p:cNvSpPr txBox="1"/>
            <p:nvPr/>
          </p:nvSpPr>
          <p:spPr>
            <a:xfrm>
              <a:off x="1999517" y="4441773"/>
              <a:ext cx="9685800" cy="1363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31"/>
          <p:cNvSpPr txBox="1"/>
          <p:nvPr/>
        </p:nvSpPr>
        <p:spPr>
          <a:xfrm>
            <a:off x="949100" y="2667925"/>
            <a:ext cx="5720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3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29551" y="1364312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2"/>
          <p:cNvGrpSpPr/>
          <p:nvPr/>
        </p:nvGrpSpPr>
        <p:grpSpPr>
          <a:xfrm>
            <a:off x="-22735" y="-1"/>
            <a:ext cx="3364110" cy="5187250"/>
            <a:chOff x="-22735" y="0"/>
            <a:chExt cx="3364110" cy="5187250"/>
          </a:xfrm>
        </p:grpSpPr>
        <p:pic>
          <p:nvPicPr>
            <p:cNvPr id="434" name="Google Shape;434;p32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2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2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8" name="Google Shape;438;p32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439" name="Google Shape;439;p32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32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32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32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" name="Google Shape;444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5" name="Google Shape;445;p32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32"/>
          <p:cNvSpPr txBox="1"/>
          <p:nvPr/>
        </p:nvSpPr>
        <p:spPr>
          <a:xfrm>
            <a:off x="3319950" y="2169275"/>
            <a:ext cx="2504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  <a:endParaRPr sz="2800" b="1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6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Meeting by Slidesgo">
  <a:themeElements>
    <a:clrScheme name="Simple Light">
      <a:dk1>
        <a:srgbClr val="000000"/>
      </a:dk1>
      <a:lt1>
        <a:srgbClr val="FFFFFF"/>
      </a:lt1>
      <a:dk2>
        <a:srgbClr val="001B5C"/>
      </a:dk2>
      <a:lt2>
        <a:srgbClr val="BF9000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537</Words>
  <Application>Microsoft Office PowerPoint</Application>
  <PresentationFormat>On-screen Show (16:9)</PresentationFormat>
  <Paragraphs>100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Atkinson Hyperlegible</vt:lpstr>
      <vt:lpstr>Yeseva One</vt:lpstr>
      <vt:lpstr>Courier New</vt:lpstr>
      <vt:lpstr>Playfair Display</vt:lpstr>
      <vt:lpstr>Arial</vt:lpstr>
      <vt:lpstr>PT Sans</vt:lpstr>
      <vt:lpstr>Anaheim</vt:lpstr>
      <vt:lpstr>Bebas Neue</vt:lpstr>
      <vt:lpstr>Poppins Light</vt:lpstr>
      <vt:lpstr>Wingdings</vt:lpstr>
      <vt:lpstr>Open Sauce Heavy</vt:lpstr>
      <vt:lpstr>Calibri</vt:lpstr>
      <vt:lpstr>Nunito Light</vt:lpstr>
      <vt:lpstr>Formal Meeting by Slidesgo</vt:lpstr>
      <vt:lpstr>PYEXPO25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Sarwina Muralikrishnan</cp:lastModifiedBy>
  <cp:revision>4</cp:revision>
  <dcterms:modified xsi:type="dcterms:W3CDTF">2025-02-21T10:22:12Z</dcterms:modified>
</cp:coreProperties>
</file>