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1" r:id="rId8"/>
    <p:sldId id="262" r:id="rId9"/>
    <p:sldId id="263" r:id="rId10"/>
  </p:sldIdLst>
  <p:sldSz cx="9144000" cy="5143500" type="screen16x9"/>
  <p:notesSz cx="6858000" cy="9144000"/>
  <p:embeddedFontLst>
    <p:embeddedFont>
      <p:font typeface="Playfair Display" panose="00000500000000000000"/>
      <p:regular r:id="rId14"/>
    </p:embeddedFont>
    <p:embeddedFont>
      <p:font typeface="Atkinson Hyperlegible"/>
      <p:regular r:id="rId15"/>
    </p:embeddedFont>
    <p:embeddedFont>
      <p:font typeface="Poppins Light" panose="00000400000000000000"/>
      <p:regular r:id="rId16"/>
      <p:bold r:id="rId17"/>
      <p:italic r:id="rId18"/>
      <p:boldItalic r:id="rId19"/>
    </p:embeddedFont>
    <p:embeddedFont>
      <p:font typeface="Calibri" panose="020F0502020204030204"/>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5" d="100"/>
          <a:sy n="85" d="100"/>
        </p:scale>
        <p:origin x="-736"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10.fntdata"/><Relationship Id="rId22" Type="http://schemas.openxmlformats.org/officeDocument/2006/relationships/font" Target="fonts/font9.fntdata"/><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0"/>
        <p:cNvGrpSpPr/>
        <p:nvPr/>
      </p:nvGrpSpPr>
      <p:grpSpPr>
        <a:xfrm>
          <a:off x="0" y="0"/>
          <a:ext cx="0" cy="0"/>
          <a:chOff x="0" y="0"/>
          <a:chExt cx="0" cy="0"/>
        </a:xfrm>
      </p:grpSpPr>
      <p:sp>
        <p:nvSpPr>
          <p:cNvPr id="271" name="Google Shape;27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5"/>
        <p:cNvGrpSpPr/>
        <p:nvPr/>
      </p:nvGrpSpPr>
      <p:grpSpPr>
        <a:xfrm>
          <a:off x="0" y="0"/>
          <a:ext cx="0" cy="0"/>
          <a:chOff x="0" y="0"/>
          <a:chExt cx="0" cy="0"/>
        </a:xfrm>
      </p:grpSpPr>
      <p:sp>
        <p:nvSpPr>
          <p:cNvPr id="316" name="Google Shape;31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Google Shape;3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sz="1200" i="1">
              <a:solidFill>
                <a:srgbClr val="595959"/>
              </a:solidFill>
              <a:latin typeface="Anaheim"/>
              <a:ea typeface="Anaheim"/>
              <a:cs typeface="Anaheim"/>
              <a:sym typeface="Anaheim"/>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7"/>
        <p:cNvGrpSpPr/>
        <p:nvPr/>
      </p:nvGrpSpPr>
      <p:grpSpPr>
        <a:xfrm>
          <a:off x="0" y="0"/>
          <a:ext cx="0" cy="0"/>
          <a:chOff x="0" y="0"/>
          <a:chExt cx="0" cy="0"/>
        </a:xfrm>
      </p:grpSpPr>
      <p:sp>
        <p:nvSpPr>
          <p:cNvPr id="338" name="Google Shape;33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1"/>
        <p:cNvGrpSpPr/>
        <p:nvPr/>
      </p:nvGrpSpPr>
      <p:grpSpPr>
        <a:xfrm>
          <a:off x="0" y="0"/>
          <a:ext cx="0" cy="0"/>
          <a:chOff x="0" y="0"/>
          <a:chExt cx="0" cy="0"/>
        </a:xfrm>
      </p:grpSpPr>
      <p:sp>
        <p:nvSpPr>
          <p:cNvPr id="402" name="Google Shape;4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3"/>
        <p:cNvGrpSpPr/>
        <p:nvPr/>
      </p:nvGrpSpPr>
      <p:grpSpPr>
        <a:xfrm>
          <a:off x="0" y="0"/>
          <a:ext cx="0" cy="0"/>
          <a:chOff x="0" y="0"/>
          <a:chExt cx="0" cy="0"/>
        </a:xfrm>
      </p:grpSpPr>
      <p:sp>
        <p:nvSpPr>
          <p:cNvPr id="414" name="Google Shape;4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8"/>
        <p:cNvGrpSpPr/>
        <p:nvPr/>
      </p:nvGrpSpPr>
      <p:grpSpPr>
        <a:xfrm>
          <a:off x="0" y="0"/>
          <a:ext cx="0" cy="0"/>
          <a:chOff x="0" y="0"/>
          <a:chExt cx="0" cy="0"/>
        </a:xfrm>
      </p:grpSpPr>
      <p:sp>
        <p:nvSpPr>
          <p:cNvPr id="429" name="Google Shape;42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3462725" y="1121425"/>
            <a:ext cx="4813200" cy="22317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7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
          <p:cNvSpPr txBox="1">
            <a:spLocks noGrp="1"/>
          </p:cNvSpPr>
          <p:nvPr>
            <p:ph type="subTitle" idx="1"/>
          </p:nvPr>
        </p:nvSpPr>
        <p:spPr>
          <a:xfrm>
            <a:off x="3462725" y="3546275"/>
            <a:ext cx="4528800" cy="47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solidFill>
                  <a:schemeClr val="dk1"/>
                </a:solidFill>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pic>
        <p:nvPicPr>
          <p:cNvPr id="131" name="Google Shape;131;p12"/>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32" name="Google Shape;132;p12"/>
          <p:cNvSpPr txBox="1">
            <a:spLocks noGrp="1"/>
          </p:cNvSpPr>
          <p:nvPr>
            <p:ph type="title"/>
          </p:nvPr>
        </p:nvSpPr>
        <p:spPr>
          <a:xfrm>
            <a:off x="720000" y="4014450"/>
            <a:ext cx="7704000" cy="572700"/>
          </a:xfrm>
          <a:prstGeom prst="rect">
            <a:avLst/>
          </a:prstGeom>
          <a:solidFill>
            <a:schemeClr val="accen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solidFill>
                  <a:schemeClr val="lt1"/>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pic>
        <p:nvPicPr>
          <p:cNvPr id="134" name="Google Shape;134;p13"/>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35" name="Google Shape;135;p13"/>
          <p:cNvSpPr txBox="1">
            <a:spLocks noGrp="1"/>
          </p:cNvSpPr>
          <p:nvPr>
            <p:ph type="title" hasCustomPrompt="1"/>
          </p:nvPr>
        </p:nvSpPr>
        <p:spPr>
          <a:xfrm>
            <a:off x="1124700" y="1605338"/>
            <a:ext cx="6894600" cy="11934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7400" b="1">
                <a:solidFill>
                  <a:schemeClr val="dk2"/>
                </a:solidFill>
              </a:defRPr>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36" name="Google Shape;136;p13"/>
          <p:cNvSpPr txBox="1">
            <a:spLocks noGrp="1"/>
          </p:cNvSpPr>
          <p:nvPr>
            <p:ph type="subTitle" idx="1"/>
          </p:nvPr>
        </p:nvSpPr>
        <p:spPr>
          <a:xfrm>
            <a:off x="1124700" y="3041063"/>
            <a:ext cx="6894600" cy="49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3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38"/>
        <p:cNvGrpSpPr/>
        <p:nvPr/>
      </p:nvGrpSpPr>
      <p:grpSpPr>
        <a:xfrm>
          <a:off x="0" y="0"/>
          <a:ext cx="0" cy="0"/>
          <a:chOff x="0" y="0"/>
          <a:chExt cx="0" cy="0"/>
        </a:xfrm>
      </p:grpSpPr>
      <p:pic>
        <p:nvPicPr>
          <p:cNvPr id="139" name="Google Shape;139;p15"/>
          <p:cNvPicPr preferRelativeResize="0"/>
          <p:nvPr/>
        </p:nvPicPr>
        <p:blipFill rotWithShape="1">
          <a:blip r:embed="rId2"/>
          <a:srcRect b="4259"/>
          <a:stretch>
            <a:fillRect/>
          </a:stretch>
        </p:blipFill>
        <p:spPr>
          <a:xfrm>
            <a:off x="125" y="0"/>
            <a:ext cx="9144000" cy="5143500"/>
          </a:xfrm>
          <a:prstGeom prst="rect">
            <a:avLst/>
          </a:prstGeom>
          <a:noFill/>
          <a:ln>
            <a:noFill/>
          </a:ln>
        </p:spPr>
      </p:pic>
      <p:sp>
        <p:nvSpPr>
          <p:cNvPr id="140" name="Google Shape;140;p15"/>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41" name="Google Shape;141;p15"/>
          <p:cNvGrpSpPr/>
          <p:nvPr/>
        </p:nvGrpSpPr>
        <p:grpSpPr>
          <a:xfrm rot="10800000" flipH="1">
            <a:off x="-9878" y="1"/>
            <a:ext cx="9154003" cy="5143507"/>
            <a:chOff x="-9878" y="1"/>
            <a:chExt cx="9154003" cy="5143507"/>
          </a:xfrm>
        </p:grpSpPr>
        <p:pic>
          <p:nvPicPr>
            <p:cNvPr id="142" name="Google Shape;142;p15"/>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143" name="Google Shape;143;p15"/>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144" name="Google Shape;144;p15"/>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145" name="Google Shape;145;p15"/>
            <p:cNvPicPr preferRelativeResize="0"/>
            <p:nvPr/>
          </p:nvPicPr>
          <p:blipFill rotWithShape="1">
            <a:blip r:embed="rId5"/>
            <a:srcRect b="50443"/>
            <a:stretch>
              <a:fillRect/>
            </a:stretch>
          </p:blipFill>
          <p:spPr>
            <a:xfrm rot="5400000">
              <a:off x="-171901" y="701525"/>
              <a:ext cx="602100" cy="278050"/>
            </a:xfrm>
            <a:prstGeom prst="rect">
              <a:avLst/>
            </a:prstGeom>
            <a:noFill/>
            <a:ln>
              <a:noFill/>
            </a:ln>
          </p:spPr>
        </p:pic>
        <p:pic>
          <p:nvPicPr>
            <p:cNvPr id="146" name="Google Shape;146;p15"/>
            <p:cNvPicPr preferRelativeResize="0"/>
            <p:nvPr/>
          </p:nvPicPr>
          <p:blipFill rotWithShape="1">
            <a:blip r:embed="rId3"/>
            <a:srcRect l="11254" r="13011" b="50880"/>
            <a:stretch>
              <a:fillRect/>
            </a:stretch>
          </p:blipFill>
          <p:spPr>
            <a:xfrm rot="5400000">
              <a:off x="-144290" y="1246411"/>
              <a:ext cx="603700" cy="334875"/>
            </a:xfrm>
            <a:prstGeom prst="rect">
              <a:avLst/>
            </a:prstGeom>
            <a:noFill/>
            <a:ln>
              <a:noFill/>
            </a:ln>
          </p:spPr>
        </p:pic>
        <p:pic>
          <p:nvPicPr>
            <p:cNvPr id="147" name="Google Shape;147;p15"/>
            <p:cNvPicPr preferRelativeResize="0"/>
            <p:nvPr/>
          </p:nvPicPr>
          <p:blipFill rotWithShape="1">
            <a:blip r:embed="rId3"/>
            <a:srcRect l="11254" r="13011" b="50880"/>
            <a:stretch>
              <a:fillRect/>
            </a:stretch>
          </p:blipFill>
          <p:spPr>
            <a:xfrm rot="-5400000">
              <a:off x="8555335" y="3857059"/>
              <a:ext cx="732625" cy="406375"/>
            </a:xfrm>
            <a:prstGeom prst="rect">
              <a:avLst/>
            </a:prstGeom>
            <a:noFill/>
            <a:ln>
              <a:noFill/>
            </a:ln>
          </p:spPr>
        </p:pic>
        <p:pic>
          <p:nvPicPr>
            <p:cNvPr id="148" name="Google Shape;148;p15"/>
            <p:cNvPicPr preferRelativeResize="0"/>
            <p:nvPr/>
          </p:nvPicPr>
          <p:blipFill rotWithShape="1">
            <a:blip r:embed="rId4"/>
            <a:srcRect t="-40484" r="5516" b="65415"/>
            <a:stretch>
              <a:fillRect/>
            </a:stretch>
          </p:blipFill>
          <p:spPr>
            <a:xfrm rot="-5400000">
              <a:off x="7501110" y="3212706"/>
              <a:ext cx="1865925" cy="1381525"/>
            </a:xfrm>
            <a:prstGeom prst="rect">
              <a:avLst/>
            </a:prstGeom>
            <a:noFill/>
            <a:ln>
              <a:noFill/>
            </a:ln>
          </p:spPr>
        </p:pic>
        <p:pic>
          <p:nvPicPr>
            <p:cNvPr id="149" name="Google Shape;149;p15"/>
            <p:cNvPicPr preferRelativeResize="0"/>
            <p:nvPr/>
          </p:nvPicPr>
          <p:blipFill rotWithShape="1">
            <a:blip r:embed="rId4"/>
            <a:srcRect l="48893" t="1038" r="12333" b="47015"/>
            <a:stretch>
              <a:fillRect/>
            </a:stretch>
          </p:blipFill>
          <p:spPr>
            <a:xfrm rot="-5400000">
              <a:off x="7874773" y="3893445"/>
              <a:ext cx="1112000" cy="1388125"/>
            </a:xfrm>
            <a:prstGeom prst="rect">
              <a:avLst/>
            </a:prstGeom>
            <a:noFill/>
            <a:ln>
              <a:noFill/>
            </a:ln>
          </p:spPr>
        </p:pic>
        <p:pic>
          <p:nvPicPr>
            <p:cNvPr id="150" name="Google Shape;150;p15"/>
            <p:cNvPicPr preferRelativeResize="0"/>
            <p:nvPr/>
          </p:nvPicPr>
          <p:blipFill rotWithShape="1">
            <a:blip r:embed="rId5"/>
            <a:srcRect l="50093" b="50443"/>
            <a:stretch>
              <a:fillRect/>
            </a:stretch>
          </p:blipFill>
          <p:spPr>
            <a:xfrm rot="-5400000">
              <a:off x="8683088" y="4682466"/>
              <a:ext cx="478925" cy="443150"/>
            </a:xfrm>
            <a:prstGeom prst="rect">
              <a:avLst/>
            </a:prstGeom>
            <a:noFill/>
            <a:ln>
              <a:noFill/>
            </a:ln>
          </p:spPr>
        </p:pic>
        <p:pic>
          <p:nvPicPr>
            <p:cNvPr id="151" name="Google Shape;151;p15"/>
            <p:cNvPicPr preferRelativeResize="0"/>
            <p:nvPr/>
          </p:nvPicPr>
          <p:blipFill rotWithShape="1">
            <a:blip r:embed="rId3"/>
            <a:srcRect l="11254" r="13011" b="50880"/>
            <a:stretch>
              <a:fillRect/>
            </a:stretch>
          </p:blipFill>
          <p:spPr>
            <a:xfrm rot="-5400000">
              <a:off x="8655548" y="2743197"/>
              <a:ext cx="603700" cy="334875"/>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2"/>
        <p:cNvGrpSpPr/>
        <p:nvPr/>
      </p:nvGrpSpPr>
      <p:grpSpPr>
        <a:xfrm>
          <a:off x="0" y="0"/>
          <a:ext cx="0" cy="0"/>
          <a:chOff x="0" y="0"/>
          <a:chExt cx="0" cy="0"/>
        </a:xfrm>
      </p:grpSpPr>
      <p:pic>
        <p:nvPicPr>
          <p:cNvPr id="153" name="Google Shape;153;p16"/>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54" name="Google Shape;154;p16"/>
          <p:cNvSpPr txBox="1">
            <a:spLocks noGrp="1"/>
          </p:cNvSpPr>
          <p:nvPr>
            <p:ph type="title"/>
          </p:nvPr>
        </p:nvSpPr>
        <p:spPr>
          <a:xfrm>
            <a:off x="3683326" y="3176488"/>
            <a:ext cx="3818700" cy="531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55" name="Google Shape;155;p16"/>
          <p:cNvSpPr txBox="1">
            <a:spLocks noGrp="1"/>
          </p:cNvSpPr>
          <p:nvPr>
            <p:ph type="subTitle" idx="1"/>
          </p:nvPr>
        </p:nvSpPr>
        <p:spPr>
          <a:xfrm>
            <a:off x="1641750" y="1435113"/>
            <a:ext cx="5860500" cy="1478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56"/>
        <p:cNvGrpSpPr/>
        <p:nvPr/>
      </p:nvGrpSpPr>
      <p:grpSpPr>
        <a:xfrm>
          <a:off x="0" y="0"/>
          <a:ext cx="0" cy="0"/>
          <a:chOff x="0" y="0"/>
          <a:chExt cx="0" cy="0"/>
        </a:xfrm>
      </p:grpSpPr>
      <p:pic>
        <p:nvPicPr>
          <p:cNvPr id="157" name="Google Shape;157;p17"/>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58" name="Google Shape;158;p17"/>
          <p:cNvSpPr txBox="1">
            <a:spLocks noGrp="1"/>
          </p:cNvSpPr>
          <p:nvPr>
            <p:ph type="title"/>
          </p:nvPr>
        </p:nvSpPr>
        <p:spPr>
          <a:xfrm>
            <a:off x="713225" y="539500"/>
            <a:ext cx="2402100" cy="1146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9" name="Google Shape;159;p17"/>
          <p:cNvSpPr txBox="1">
            <a:spLocks noGrp="1"/>
          </p:cNvSpPr>
          <p:nvPr>
            <p:ph type="subTitle" idx="1"/>
          </p:nvPr>
        </p:nvSpPr>
        <p:spPr>
          <a:xfrm>
            <a:off x="713225" y="1799350"/>
            <a:ext cx="2402100" cy="102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60" name="Google Shape;160;p17"/>
          <p:cNvSpPr>
            <a:spLocks noGrp="1"/>
          </p:cNvSpPr>
          <p:nvPr>
            <p:ph type="pic" idx="2"/>
          </p:nvPr>
        </p:nvSpPr>
        <p:spPr>
          <a:xfrm>
            <a:off x="5629675" y="539500"/>
            <a:ext cx="2801100" cy="4064700"/>
          </a:xfrm>
          <a:prstGeom prst="rect">
            <a:avLst/>
          </a:prstGeom>
          <a:noFill/>
          <a:ln>
            <a:noFill/>
          </a:ln>
        </p:spPr>
      </p:sp>
      <p:sp>
        <p:nvSpPr>
          <p:cNvPr id="161" name="Google Shape;161;p17"/>
          <p:cNvSpPr>
            <a:spLocks noGrp="1"/>
          </p:cNvSpPr>
          <p:nvPr>
            <p:ph type="pic" idx="3"/>
          </p:nvPr>
        </p:nvSpPr>
        <p:spPr>
          <a:xfrm>
            <a:off x="3171450" y="539500"/>
            <a:ext cx="2304300" cy="2285700"/>
          </a:xfrm>
          <a:prstGeom prst="rect">
            <a:avLst/>
          </a:prstGeom>
          <a:noFill/>
          <a:ln>
            <a:noFill/>
          </a:ln>
        </p:spPr>
      </p:sp>
      <p:sp>
        <p:nvSpPr>
          <p:cNvPr id="162" name="Google Shape;162;p17"/>
          <p:cNvSpPr>
            <a:spLocks noGrp="1"/>
          </p:cNvSpPr>
          <p:nvPr>
            <p:ph type="pic" idx="4"/>
          </p:nvPr>
        </p:nvSpPr>
        <p:spPr>
          <a:xfrm>
            <a:off x="713225" y="2953775"/>
            <a:ext cx="2304300" cy="1650300"/>
          </a:xfrm>
          <a:prstGeom prst="rect">
            <a:avLst/>
          </a:prstGeom>
          <a:noFill/>
          <a:ln>
            <a:noFill/>
          </a:ln>
        </p:spPr>
      </p:sp>
      <p:sp>
        <p:nvSpPr>
          <p:cNvPr id="163" name="Google Shape;163;p17"/>
          <p:cNvSpPr>
            <a:spLocks noGrp="1"/>
          </p:cNvSpPr>
          <p:nvPr>
            <p:ph type="pic" idx="5"/>
          </p:nvPr>
        </p:nvSpPr>
        <p:spPr>
          <a:xfrm>
            <a:off x="3171450" y="2953775"/>
            <a:ext cx="2304300" cy="16503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164"/>
        <p:cNvGrpSpPr/>
        <p:nvPr/>
      </p:nvGrpSpPr>
      <p:grpSpPr>
        <a:xfrm>
          <a:off x="0" y="0"/>
          <a:ext cx="0" cy="0"/>
          <a:chOff x="0" y="0"/>
          <a:chExt cx="0" cy="0"/>
        </a:xfrm>
      </p:grpSpPr>
      <p:pic>
        <p:nvPicPr>
          <p:cNvPr id="165" name="Google Shape;165;p18"/>
          <p:cNvPicPr preferRelativeResize="0"/>
          <p:nvPr/>
        </p:nvPicPr>
        <p:blipFill rotWithShape="1">
          <a:blip r:embed="rId2"/>
          <a:srcRect b="4259"/>
          <a:stretch>
            <a:fillRect/>
          </a:stretch>
        </p:blipFill>
        <p:spPr>
          <a:xfrm>
            <a:off x="125" y="0"/>
            <a:ext cx="9144000" cy="5143500"/>
          </a:xfrm>
          <a:prstGeom prst="rect">
            <a:avLst/>
          </a:prstGeom>
          <a:noFill/>
          <a:ln>
            <a:noFill/>
          </a:ln>
        </p:spPr>
      </p:pic>
      <p:sp>
        <p:nvSpPr>
          <p:cNvPr id="166" name="Google Shape;166;p18"/>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67" name="Google Shape;167;p18"/>
          <p:cNvGrpSpPr/>
          <p:nvPr/>
        </p:nvGrpSpPr>
        <p:grpSpPr>
          <a:xfrm rot="10800000" flipH="1">
            <a:off x="-9878" y="1"/>
            <a:ext cx="9154003" cy="5143507"/>
            <a:chOff x="-9878" y="1"/>
            <a:chExt cx="9154003" cy="5143507"/>
          </a:xfrm>
        </p:grpSpPr>
        <p:pic>
          <p:nvPicPr>
            <p:cNvPr id="168" name="Google Shape;168;p18"/>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169" name="Google Shape;169;p18"/>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170" name="Google Shape;170;p18"/>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171" name="Google Shape;171;p18"/>
            <p:cNvPicPr preferRelativeResize="0"/>
            <p:nvPr/>
          </p:nvPicPr>
          <p:blipFill rotWithShape="1">
            <a:blip r:embed="rId5"/>
            <a:srcRect b="50443"/>
            <a:stretch>
              <a:fillRect/>
            </a:stretch>
          </p:blipFill>
          <p:spPr>
            <a:xfrm rot="5400000">
              <a:off x="-171901" y="701525"/>
              <a:ext cx="602100" cy="278050"/>
            </a:xfrm>
            <a:prstGeom prst="rect">
              <a:avLst/>
            </a:prstGeom>
            <a:noFill/>
            <a:ln>
              <a:noFill/>
            </a:ln>
          </p:spPr>
        </p:pic>
        <p:pic>
          <p:nvPicPr>
            <p:cNvPr id="172" name="Google Shape;172;p18"/>
            <p:cNvPicPr preferRelativeResize="0"/>
            <p:nvPr/>
          </p:nvPicPr>
          <p:blipFill rotWithShape="1">
            <a:blip r:embed="rId3"/>
            <a:srcRect l="11254" r="13011" b="50880"/>
            <a:stretch>
              <a:fillRect/>
            </a:stretch>
          </p:blipFill>
          <p:spPr>
            <a:xfrm rot="5400000">
              <a:off x="-144290" y="1246411"/>
              <a:ext cx="603700" cy="334875"/>
            </a:xfrm>
            <a:prstGeom prst="rect">
              <a:avLst/>
            </a:prstGeom>
            <a:noFill/>
            <a:ln>
              <a:noFill/>
            </a:ln>
          </p:spPr>
        </p:pic>
        <p:pic>
          <p:nvPicPr>
            <p:cNvPr id="173" name="Google Shape;173;p18"/>
            <p:cNvPicPr preferRelativeResize="0"/>
            <p:nvPr/>
          </p:nvPicPr>
          <p:blipFill rotWithShape="1">
            <a:blip r:embed="rId3"/>
            <a:srcRect l="11254" r="13011" b="50880"/>
            <a:stretch>
              <a:fillRect/>
            </a:stretch>
          </p:blipFill>
          <p:spPr>
            <a:xfrm rot="-5400000">
              <a:off x="8555335" y="3857059"/>
              <a:ext cx="732625" cy="406375"/>
            </a:xfrm>
            <a:prstGeom prst="rect">
              <a:avLst/>
            </a:prstGeom>
            <a:noFill/>
            <a:ln>
              <a:noFill/>
            </a:ln>
          </p:spPr>
        </p:pic>
        <p:pic>
          <p:nvPicPr>
            <p:cNvPr id="174" name="Google Shape;174;p18"/>
            <p:cNvPicPr preferRelativeResize="0"/>
            <p:nvPr/>
          </p:nvPicPr>
          <p:blipFill rotWithShape="1">
            <a:blip r:embed="rId4"/>
            <a:srcRect t="-40484" r="5516" b="65415"/>
            <a:stretch>
              <a:fillRect/>
            </a:stretch>
          </p:blipFill>
          <p:spPr>
            <a:xfrm rot="-5400000">
              <a:off x="7501110" y="3212706"/>
              <a:ext cx="1865925" cy="1381525"/>
            </a:xfrm>
            <a:prstGeom prst="rect">
              <a:avLst/>
            </a:prstGeom>
            <a:noFill/>
            <a:ln>
              <a:noFill/>
            </a:ln>
          </p:spPr>
        </p:pic>
        <p:pic>
          <p:nvPicPr>
            <p:cNvPr id="175" name="Google Shape;175;p18"/>
            <p:cNvPicPr preferRelativeResize="0"/>
            <p:nvPr/>
          </p:nvPicPr>
          <p:blipFill rotWithShape="1">
            <a:blip r:embed="rId4"/>
            <a:srcRect l="48893" t="1038" r="12333" b="47015"/>
            <a:stretch>
              <a:fillRect/>
            </a:stretch>
          </p:blipFill>
          <p:spPr>
            <a:xfrm rot="-5400000">
              <a:off x="7874773" y="3893445"/>
              <a:ext cx="1112000" cy="1388125"/>
            </a:xfrm>
            <a:prstGeom prst="rect">
              <a:avLst/>
            </a:prstGeom>
            <a:noFill/>
            <a:ln>
              <a:noFill/>
            </a:ln>
          </p:spPr>
        </p:pic>
        <p:pic>
          <p:nvPicPr>
            <p:cNvPr id="176" name="Google Shape;176;p18"/>
            <p:cNvPicPr preferRelativeResize="0"/>
            <p:nvPr/>
          </p:nvPicPr>
          <p:blipFill rotWithShape="1">
            <a:blip r:embed="rId5"/>
            <a:srcRect l="50093" b="50443"/>
            <a:stretch>
              <a:fillRect/>
            </a:stretch>
          </p:blipFill>
          <p:spPr>
            <a:xfrm rot="-5400000">
              <a:off x="8683088" y="4682466"/>
              <a:ext cx="478925" cy="443150"/>
            </a:xfrm>
            <a:prstGeom prst="rect">
              <a:avLst/>
            </a:prstGeom>
            <a:noFill/>
            <a:ln>
              <a:noFill/>
            </a:ln>
          </p:spPr>
        </p:pic>
        <p:pic>
          <p:nvPicPr>
            <p:cNvPr id="177" name="Google Shape;177;p18"/>
            <p:cNvPicPr preferRelativeResize="0"/>
            <p:nvPr/>
          </p:nvPicPr>
          <p:blipFill rotWithShape="1">
            <a:blip r:embed="rId3"/>
            <a:srcRect l="11254" r="13011" b="50880"/>
            <a:stretch>
              <a:fillRect/>
            </a:stretch>
          </p:blipFill>
          <p:spPr>
            <a:xfrm rot="-5400000">
              <a:off x="8655548" y="2743197"/>
              <a:ext cx="603700" cy="334875"/>
            </a:xfrm>
            <a:prstGeom prst="rect">
              <a:avLst/>
            </a:prstGeom>
            <a:noFill/>
            <a:ln>
              <a:noFill/>
            </a:ln>
          </p:spPr>
        </p:pic>
      </p:grpSp>
      <p:sp>
        <p:nvSpPr>
          <p:cNvPr id="178" name="Google Shape;178;p18"/>
          <p:cNvSpPr txBox="1">
            <a:spLocks noGrp="1"/>
          </p:cNvSpPr>
          <p:nvPr>
            <p:ph type="subTitle" idx="1"/>
          </p:nvPr>
        </p:nvSpPr>
        <p:spPr>
          <a:xfrm>
            <a:off x="720000" y="1206950"/>
            <a:ext cx="7704000" cy="2640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1600"/>
              </a:spcBef>
              <a:spcAft>
                <a:spcPts val="0"/>
              </a:spcAft>
              <a:buSzPts val="1200"/>
              <a:buChar char="■"/>
              <a:defRPr/>
            </a:lvl3pPr>
            <a:lvl4pPr lvl="3" algn="ctr">
              <a:lnSpc>
                <a:spcPct val="100000"/>
              </a:lnSpc>
              <a:spcBef>
                <a:spcPts val="1600"/>
              </a:spcBef>
              <a:spcAft>
                <a:spcPts val="0"/>
              </a:spcAft>
              <a:buSzPts val="1200"/>
              <a:buChar char="●"/>
              <a:defRPr/>
            </a:lvl4pPr>
            <a:lvl5pPr lvl="4" algn="ctr">
              <a:lnSpc>
                <a:spcPct val="100000"/>
              </a:lnSpc>
              <a:spcBef>
                <a:spcPts val="1600"/>
              </a:spcBef>
              <a:spcAft>
                <a:spcPts val="0"/>
              </a:spcAft>
              <a:buSzPts val="1200"/>
              <a:buChar char="○"/>
              <a:defRPr/>
            </a:lvl5pPr>
            <a:lvl6pPr lvl="5" algn="ctr">
              <a:lnSpc>
                <a:spcPct val="100000"/>
              </a:lnSpc>
              <a:spcBef>
                <a:spcPts val="1600"/>
              </a:spcBef>
              <a:spcAft>
                <a:spcPts val="0"/>
              </a:spcAft>
              <a:buSzPts val="1200"/>
              <a:buChar char="■"/>
              <a:defRPr/>
            </a:lvl6pPr>
            <a:lvl7pPr lvl="6" algn="ctr">
              <a:lnSpc>
                <a:spcPct val="100000"/>
              </a:lnSpc>
              <a:spcBef>
                <a:spcPts val="1600"/>
              </a:spcBef>
              <a:spcAft>
                <a:spcPts val="0"/>
              </a:spcAft>
              <a:buSzPts val="1200"/>
              <a:buChar char="●"/>
              <a:defRPr/>
            </a:lvl7pPr>
            <a:lvl8pPr lvl="7" algn="ctr">
              <a:lnSpc>
                <a:spcPct val="100000"/>
              </a:lnSpc>
              <a:spcBef>
                <a:spcPts val="1600"/>
              </a:spcBef>
              <a:spcAft>
                <a:spcPts val="0"/>
              </a:spcAft>
              <a:buSzPts val="1200"/>
              <a:buChar char="○"/>
              <a:defRPr/>
            </a:lvl8pPr>
            <a:lvl9pPr lvl="8" algn="ctr">
              <a:lnSpc>
                <a:spcPct val="100000"/>
              </a:lnSpc>
              <a:spcBef>
                <a:spcPts val="1600"/>
              </a:spcBef>
              <a:spcAft>
                <a:spcPts val="160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9"/>
        <p:cNvGrpSpPr/>
        <p:nvPr/>
      </p:nvGrpSpPr>
      <p:grpSpPr>
        <a:xfrm>
          <a:off x="0" y="0"/>
          <a:ext cx="0" cy="0"/>
          <a:chOff x="0" y="0"/>
          <a:chExt cx="0" cy="0"/>
        </a:xfrm>
      </p:grpSpPr>
      <p:pic>
        <p:nvPicPr>
          <p:cNvPr id="180" name="Google Shape;180;p19"/>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81" name="Google Shape;181;p19"/>
          <p:cNvSpPr txBox="1">
            <a:spLocks noGrp="1"/>
          </p:cNvSpPr>
          <p:nvPr>
            <p:ph type="title"/>
          </p:nvPr>
        </p:nvSpPr>
        <p:spPr>
          <a:xfrm>
            <a:off x="720000" y="539496"/>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2" name="Google Shape;182;p19"/>
          <p:cNvSpPr txBox="1">
            <a:spLocks noGrp="1"/>
          </p:cNvSpPr>
          <p:nvPr>
            <p:ph type="subTitle" idx="1"/>
          </p:nvPr>
        </p:nvSpPr>
        <p:spPr>
          <a:xfrm>
            <a:off x="1600324" y="1967750"/>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3" name="Google Shape;183;p19"/>
          <p:cNvSpPr txBox="1">
            <a:spLocks noGrp="1"/>
          </p:cNvSpPr>
          <p:nvPr>
            <p:ph type="subTitle" idx="2"/>
          </p:nvPr>
        </p:nvSpPr>
        <p:spPr>
          <a:xfrm>
            <a:off x="5613000" y="1967750"/>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4" name="Google Shape;184;p19"/>
          <p:cNvSpPr txBox="1">
            <a:spLocks noGrp="1"/>
          </p:cNvSpPr>
          <p:nvPr>
            <p:ph type="subTitle" idx="3"/>
          </p:nvPr>
        </p:nvSpPr>
        <p:spPr>
          <a:xfrm>
            <a:off x="1600324" y="3552125"/>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5" name="Google Shape;185;p19"/>
          <p:cNvSpPr txBox="1">
            <a:spLocks noGrp="1"/>
          </p:cNvSpPr>
          <p:nvPr>
            <p:ph type="subTitle" idx="4"/>
          </p:nvPr>
        </p:nvSpPr>
        <p:spPr>
          <a:xfrm>
            <a:off x="5613000" y="3552125"/>
            <a:ext cx="2811000" cy="95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86" name="Google Shape;186;p19"/>
          <p:cNvSpPr txBox="1">
            <a:spLocks noGrp="1"/>
          </p:cNvSpPr>
          <p:nvPr>
            <p:ph type="subTitle" idx="5"/>
          </p:nvPr>
        </p:nvSpPr>
        <p:spPr>
          <a:xfrm>
            <a:off x="1600324" y="1522000"/>
            <a:ext cx="28110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87" name="Google Shape;187;p19"/>
          <p:cNvSpPr txBox="1">
            <a:spLocks noGrp="1"/>
          </p:cNvSpPr>
          <p:nvPr>
            <p:ph type="subTitle" idx="6"/>
          </p:nvPr>
        </p:nvSpPr>
        <p:spPr>
          <a:xfrm>
            <a:off x="1600324" y="3106450"/>
            <a:ext cx="28110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88" name="Google Shape;188;p19"/>
          <p:cNvSpPr txBox="1">
            <a:spLocks noGrp="1"/>
          </p:cNvSpPr>
          <p:nvPr>
            <p:ph type="subTitle" idx="7"/>
          </p:nvPr>
        </p:nvSpPr>
        <p:spPr>
          <a:xfrm>
            <a:off x="5612974" y="1522000"/>
            <a:ext cx="28110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89" name="Google Shape;189;p19"/>
          <p:cNvSpPr txBox="1">
            <a:spLocks noGrp="1"/>
          </p:cNvSpPr>
          <p:nvPr>
            <p:ph type="subTitle" idx="8"/>
          </p:nvPr>
        </p:nvSpPr>
        <p:spPr>
          <a:xfrm>
            <a:off x="5612974" y="3106450"/>
            <a:ext cx="28110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190" name="Google Shape;190;p19"/>
          <p:cNvGrpSpPr/>
          <p:nvPr/>
        </p:nvGrpSpPr>
        <p:grpSpPr>
          <a:xfrm>
            <a:off x="-9878" y="1"/>
            <a:ext cx="9134713" cy="5143507"/>
            <a:chOff x="-9878" y="1"/>
            <a:chExt cx="9134713" cy="5143507"/>
          </a:xfrm>
        </p:grpSpPr>
        <p:grpSp>
          <p:nvGrpSpPr>
            <p:cNvPr id="191" name="Google Shape;191;p19"/>
            <p:cNvGrpSpPr/>
            <p:nvPr/>
          </p:nvGrpSpPr>
          <p:grpSpPr>
            <a:xfrm>
              <a:off x="-9877" y="0"/>
              <a:ext cx="1388125" cy="2507650"/>
              <a:chOff x="-9878" y="1"/>
              <a:chExt cx="1388125" cy="2507650"/>
            </a:xfrm>
          </p:grpSpPr>
          <p:pic>
            <p:nvPicPr>
              <p:cNvPr id="192" name="Google Shape;192;p19"/>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193" name="Google Shape;193;p19"/>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194" name="Google Shape;194;p19"/>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195" name="Google Shape;195;p19"/>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196" name="Google Shape;196;p19"/>
              <p:cNvPicPr preferRelativeResize="0"/>
              <p:nvPr/>
            </p:nvPicPr>
            <p:blipFill rotWithShape="1">
              <a:blip r:embed="rId3"/>
              <a:srcRect l="11254" r="13011" b="50880"/>
              <a:stretch>
                <a:fillRect/>
              </a:stretch>
            </p:blipFill>
            <p:spPr>
              <a:xfrm rot="5400000">
                <a:off x="-144290" y="1246411"/>
                <a:ext cx="603700" cy="334875"/>
              </a:xfrm>
              <a:prstGeom prst="rect">
                <a:avLst/>
              </a:prstGeom>
              <a:noFill/>
              <a:ln>
                <a:noFill/>
              </a:ln>
            </p:spPr>
          </p:pic>
        </p:grpSp>
        <p:grpSp>
          <p:nvGrpSpPr>
            <p:cNvPr id="197" name="Google Shape;197;p19"/>
            <p:cNvGrpSpPr/>
            <p:nvPr/>
          </p:nvGrpSpPr>
          <p:grpSpPr>
            <a:xfrm>
              <a:off x="7736711" y="2608785"/>
              <a:ext cx="1388125" cy="2534723"/>
              <a:chOff x="7736711" y="2608785"/>
              <a:chExt cx="1388125" cy="2534723"/>
            </a:xfrm>
          </p:grpSpPr>
          <p:pic>
            <p:nvPicPr>
              <p:cNvPr id="198" name="Google Shape;198;p19"/>
              <p:cNvPicPr preferRelativeResize="0"/>
              <p:nvPr/>
            </p:nvPicPr>
            <p:blipFill rotWithShape="1">
              <a:blip r:embed="rId3"/>
              <a:srcRect l="11254" r="13011" b="50880"/>
              <a:stretch>
                <a:fillRect/>
              </a:stretch>
            </p:blipFill>
            <p:spPr>
              <a:xfrm rot="-5400000">
                <a:off x="8555335" y="3857059"/>
                <a:ext cx="732625" cy="406375"/>
              </a:xfrm>
              <a:prstGeom prst="rect">
                <a:avLst/>
              </a:prstGeom>
              <a:noFill/>
              <a:ln>
                <a:noFill/>
              </a:ln>
            </p:spPr>
          </p:pic>
          <p:pic>
            <p:nvPicPr>
              <p:cNvPr id="199" name="Google Shape;199;p19"/>
              <p:cNvPicPr preferRelativeResize="0"/>
              <p:nvPr/>
            </p:nvPicPr>
            <p:blipFill rotWithShape="1">
              <a:blip r:embed="rId4"/>
              <a:srcRect t="-40484" r="5516" b="65415"/>
              <a:stretch>
                <a:fillRect/>
              </a:stretch>
            </p:blipFill>
            <p:spPr>
              <a:xfrm rot="-5400000">
                <a:off x="7501110" y="3212706"/>
                <a:ext cx="1865925" cy="1381525"/>
              </a:xfrm>
              <a:prstGeom prst="rect">
                <a:avLst/>
              </a:prstGeom>
              <a:noFill/>
              <a:ln>
                <a:noFill/>
              </a:ln>
            </p:spPr>
          </p:pic>
          <p:pic>
            <p:nvPicPr>
              <p:cNvPr id="200" name="Google Shape;200;p19"/>
              <p:cNvPicPr preferRelativeResize="0"/>
              <p:nvPr/>
            </p:nvPicPr>
            <p:blipFill rotWithShape="1">
              <a:blip r:embed="rId4"/>
              <a:srcRect l="48893" t="1038" r="12333" b="47015"/>
              <a:stretch>
                <a:fillRect/>
              </a:stretch>
            </p:blipFill>
            <p:spPr>
              <a:xfrm rot="-5400000">
                <a:off x="7874773" y="3893445"/>
                <a:ext cx="1112000" cy="1388125"/>
              </a:xfrm>
              <a:prstGeom prst="rect">
                <a:avLst/>
              </a:prstGeom>
              <a:noFill/>
              <a:ln>
                <a:noFill/>
              </a:ln>
            </p:spPr>
          </p:pic>
          <p:pic>
            <p:nvPicPr>
              <p:cNvPr id="201" name="Google Shape;201;p19"/>
              <p:cNvPicPr preferRelativeResize="0"/>
              <p:nvPr/>
            </p:nvPicPr>
            <p:blipFill rotWithShape="1">
              <a:blip r:embed="rId5"/>
              <a:srcRect b="50443"/>
              <a:stretch>
                <a:fillRect/>
              </a:stretch>
            </p:blipFill>
            <p:spPr>
              <a:xfrm rot="-5400000">
                <a:off x="8423435" y="4382433"/>
                <a:ext cx="959650" cy="443150"/>
              </a:xfrm>
              <a:prstGeom prst="rect">
                <a:avLst/>
              </a:prstGeom>
              <a:noFill/>
              <a:ln>
                <a:noFill/>
              </a:ln>
            </p:spPr>
          </p:pic>
          <p:pic>
            <p:nvPicPr>
              <p:cNvPr id="202" name="Google Shape;202;p19"/>
              <p:cNvPicPr preferRelativeResize="0"/>
              <p:nvPr/>
            </p:nvPicPr>
            <p:blipFill rotWithShape="1">
              <a:blip r:embed="rId3"/>
              <a:srcRect l="11254" r="13011" b="50880"/>
              <a:stretch>
                <a:fillRect/>
              </a:stretch>
            </p:blipFill>
            <p:spPr>
              <a:xfrm rot="-5400000">
                <a:off x="8655548" y="2743197"/>
                <a:ext cx="603700" cy="334875"/>
              </a:xfrm>
              <a:prstGeom prst="rect">
                <a:avLst/>
              </a:prstGeom>
              <a:noFill/>
              <a:ln>
                <a:noFill/>
              </a:ln>
            </p:spPr>
          </p:pic>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3"/>
        <p:cNvGrpSpPr/>
        <p:nvPr/>
      </p:nvGrpSpPr>
      <p:grpSpPr>
        <a:xfrm>
          <a:off x="0" y="0"/>
          <a:ext cx="0" cy="0"/>
          <a:chOff x="0" y="0"/>
          <a:chExt cx="0" cy="0"/>
        </a:xfrm>
      </p:grpSpPr>
      <p:pic>
        <p:nvPicPr>
          <p:cNvPr id="204" name="Google Shape;204;p20"/>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205" name="Google Shape;205;p20"/>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6" name="Google Shape;206;p20"/>
          <p:cNvSpPr txBox="1">
            <a:spLocks noGrp="1"/>
          </p:cNvSpPr>
          <p:nvPr>
            <p:ph type="subTitle" idx="1"/>
          </p:nvPr>
        </p:nvSpPr>
        <p:spPr>
          <a:xfrm>
            <a:off x="796200" y="1802471"/>
            <a:ext cx="23973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07" name="Google Shape;207;p20"/>
          <p:cNvSpPr txBox="1">
            <a:spLocks noGrp="1"/>
          </p:cNvSpPr>
          <p:nvPr>
            <p:ph type="subTitle" idx="2"/>
          </p:nvPr>
        </p:nvSpPr>
        <p:spPr>
          <a:xfrm>
            <a:off x="3373350" y="1802471"/>
            <a:ext cx="23973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08" name="Google Shape;208;p20"/>
          <p:cNvSpPr txBox="1">
            <a:spLocks noGrp="1"/>
          </p:cNvSpPr>
          <p:nvPr>
            <p:ph type="subTitle" idx="3"/>
          </p:nvPr>
        </p:nvSpPr>
        <p:spPr>
          <a:xfrm>
            <a:off x="796200" y="3529550"/>
            <a:ext cx="23973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09" name="Google Shape;209;p20"/>
          <p:cNvSpPr txBox="1">
            <a:spLocks noGrp="1"/>
          </p:cNvSpPr>
          <p:nvPr>
            <p:ph type="subTitle" idx="4"/>
          </p:nvPr>
        </p:nvSpPr>
        <p:spPr>
          <a:xfrm>
            <a:off x="3373350" y="3529550"/>
            <a:ext cx="23973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10" name="Google Shape;210;p20"/>
          <p:cNvSpPr txBox="1">
            <a:spLocks noGrp="1"/>
          </p:cNvSpPr>
          <p:nvPr>
            <p:ph type="subTitle" idx="5"/>
          </p:nvPr>
        </p:nvSpPr>
        <p:spPr>
          <a:xfrm>
            <a:off x="5950500" y="1802471"/>
            <a:ext cx="23973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11" name="Google Shape;211;p20"/>
          <p:cNvSpPr txBox="1">
            <a:spLocks noGrp="1"/>
          </p:cNvSpPr>
          <p:nvPr>
            <p:ph type="subTitle" idx="6"/>
          </p:nvPr>
        </p:nvSpPr>
        <p:spPr>
          <a:xfrm>
            <a:off x="5950500" y="3529550"/>
            <a:ext cx="2397300" cy="92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12" name="Google Shape;212;p20"/>
          <p:cNvSpPr txBox="1">
            <a:spLocks noGrp="1"/>
          </p:cNvSpPr>
          <p:nvPr>
            <p:ph type="subTitle" idx="7"/>
          </p:nvPr>
        </p:nvSpPr>
        <p:spPr>
          <a:xfrm>
            <a:off x="796200" y="1336275"/>
            <a:ext cx="2395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3" name="Google Shape;213;p20"/>
          <p:cNvSpPr txBox="1">
            <a:spLocks noGrp="1"/>
          </p:cNvSpPr>
          <p:nvPr>
            <p:ph type="subTitle" idx="8"/>
          </p:nvPr>
        </p:nvSpPr>
        <p:spPr>
          <a:xfrm>
            <a:off x="3373350" y="1336275"/>
            <a:ext cx="2395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4" name="Google Shape;214;p20"/>
          <p:cNvSpPr txBox="1">
            <a:spLocks noGrp="1"/>
          </p:cNvSpPr>
          <p:nvPr>
            <p:ph type="subTitle" idx="9"/>
          </p:nvPr>
        </p:nvSpPr>
        <p:spPr>
          <a:xfrm>
            <a:off x="5950500" y="1336275"/>
            <a:ext cx="2395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5" name="Google Shape;215;p20"/>
          <p:cNvSpPr txBox="1">
            <a:spLocks noGrp="1"/>
          </p:cNvSpPr>
          <p:nvPr>
            <p:ph type="subTitle" idx="13"/>
          </p:nvPr>
        </p:nvSpPr>
        <p:spPr>
          <a:xfrm>
            <a:off x="796200" y="3063352"/>
            <a:ext cx="2395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6" name="Google Shape;216;p20"/>
          <p:cNvSpPr txBox="1">
            <a:spLocks noGrp="1"/>
          </p:cNvSpPr>
          <p:nvPr>
            <p:ph type="subTitle" idx="14"/>
          </p:nvPr>
        </p:nvSpPr>
        <p:spPr>
          <a:xfrm>
            <a:off x="3373350" y="3063352"/>
            <a:ext cx="2395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17" name="Google Shape;217;p20"/>
          <p:cNvSpPr txBox="1">
            <a:spLocks noGrp="1"/>
          </p:cNvSpPr>
          <p:nvPr>
            <p:ph type="subTitle" idx="15"/>
          </p:nvPr>
        </p:nvSpPr>
        <p:spPr>
          <a:xfrm>
            <a:off x="5950500" y="3063352"/>
            <a:ext cx="2395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218" name="Google Shape;218;p20"/>
          <p:cNvGrpSpPr/>
          <p:nvPr/>
        </p:nvGrpSpPr>
        <p:grpSpPr>
          <a:xfrm rot="10800000" flipH="1">
            <a:off x="-9878" y="1"/>
            <a:ext cx="9134713" cy="5143507"/>
            <a:chOff x="-9878" y="1"/>
            <a:chExt cx="9134713" cy="5143507"/>
          </a:xfrm>
        </p:grpSpPr>
        <p:grpSp>
          <p:nvGrpSpPr>
            <p:cNvPr id="219" name="Google Shape;219;p20"/>
            <p:cNvGrpSpPr/>
            <p:nvPr/>
          </p:nvGrpSpPr>
          <p:grpSpPr>
            <a:xfrm>
              <a:off x="-9877" y="0"/>
              <a:ext cx="1388125" cy="2507650"/>
              <a:chOff x="-9878" y="1"/>
              <a:chExt cx="1388125" cy="2507650"/>
            </a:xfrm>
          </p:grpSpPr>
          <p:pic>
            <p:nvPicPr>
              <p:cNvPr id="220" name="Google Shape;220;p20"/>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221" name="Google Shape;221;p20"/>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222" name="Google Shape;222;p20"/>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223" name="Google Shape;223;p20"/>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224" name="Google Shape;224;p20"/>
              <p:cNvPicPr preferRelativeResize="0"/>
              <p:nvPr/>
            </p:nvPicPr>
            <p:blipFill rotWithShape="1">
              <a:blip r:embed="rId3"/>
              <a:srcRect l="11254" r="13011" b="50880"/>
              <a:stretch>
                <a:fillRect/>
              </a:stretch>
            </p:blipFill>
            <p:spPr>
              <a:xfrm rot="5400000">
                <a:off x="-144290" y="1246411"/>
                <a:ext cx="603700" cy="334875"/>
              </a:xfrm>
              <a:prstGeom prst="rect">
                <a:avLst/>
              </a:prstGeom>
              <a:noFill/>
              <a:ln>
                <a:noFill/>
              </a:ln>
            </p:spPr>
          </p:pic>
        </p:grpSp>
        <p:grpSp>
          <p:nvGrpSpPr>
            <p:cNvPr id="225" name="Google Shape;225;p20"/>
            <p:cNvGrpSpPr/>
            <p:nvPr/>
          </p:nvGrpSpPr>
          <p:grpSpPr>
            <a:xfrm>
              <a:off x="7736711" y="2608785"/>
              <a:ext cx="1388125" cy="2534723"/>
              <a:chOff x="7736711" y="2608785"/>
              <a:chExt cx="1388125" cy="2534723"/>
            </a:xfrm>
          </p:grpSpPr>
          <p:pic>
            <p:nvPicPr>
              <p:cNvPr id="226" name="Google Shape;226;p20"/>
              <p:cNvPicPr preferRelativeResize="0"/>
              <p:nvPr/>
            </p:nvPicPr>
            <p:blipFill rotWithShape="1">
              <a:blip r:embed="rId3"/>
              <a:srcRect l="11254" r="13011" b="50880"/>
              <a:stretch>
                <a:fillRect/>
              </a:stretch>
            </p:blipFill>
            <p:spPr>
              <a:xfrm rot="-5400000">
                <a:off x="8555335" y="3857059"/>
                <a:ext cx="732625" cy="406375"/>
              </a:xfrm>
              <a:prstGeom prst="rect">
                <a:avLst/>
              </a:prstGeom>
              <a:noFill/>
              <a:ln>
                <a:noFill/>
              </a:ln>
            </p:spPr>
          </p:pic>
          <p:pic>
            <p:nvPicPr>
              <p:cNvPr id="227" name="Google Shape;227;p20"/>
              <p:cNvPicPr preferRelativeResize="0"/>
              <p:nvPr/>
            </p:nvPicPr>
            <p:blipFill rotWithShape="1">
              <a:blip r:embed="rId4"/>
              <a:srcRect t="-40484" r="5516" b="65415"/>
              <a:stretch>
                <a:fillRect/>
              </a:stretch>
            </p:blipFill>
            <p:spPr>
              <a:xfrm rot="-5400000">
                <a:off x="7501110" y="3212706"/>
                <a:ext cx="1865925" cy="1381525"/>
              </a:xfrm>
              <a:prstGeom prst="rect">
                <a:avLst/>
              </a:prstGeom>
              <a:noFill/>
              <a:ln>
                <a:noFill/>
              </a:ln>
            </p:spPr>
          </p:pic>
          <p:pic>
            <p:nvPicPr>
              <p:cNvPr id="228" name="Google Shape;228;p20"/>
              <p:cNvPicPr preferRelativeResize="0"/>
              <p:nvPr/>
            </p:nvPicPr>
            <p:blipFill rotWithShape="1">
              <a:blip r:embed="rId4"/>
              <a:srcRect l="48893" t="1038" r="12333" b="47015"/>
              <a:stretch>
                <a:fillRect/>
              </a:stretch>
            </p:blipFill>
            <p:spPr>
              <a:xfrm rot="-5400000">
                <a:off x="7874773" y="3893445"/>
                <a:ext cx="1112000" cy="1388125"/>
              </a:xfrm>
              <a:prstGeom prst="rect">
                <a:avLst/>
              </a:prstGeom>
              <a:noFill/>
              <a:ln>
                <a:noFill/>
              </a:ln>
            </p:spPr>
          </p:pic>
          <p:pic>
            <p:nvPicPr>
              <p:cNvPr id="229" name="Google Shape;229;p20"/>
              <p:cNvPicPr preferRelativeResize="0"/>
              <p:nvPr/>
            </p:nvPicPr>
            <p:blipFill rotWithShape="1">
              <a:blip r:embed="rId5"/>
              <a:srcRect b="50443"/>
              <a:stretch>
                <a:fillRect/>
              </a:stretch>
            </p:blipFill>
            <p:spPr>
              <a:xfrm rot="-5400000">
                <a:off x="8423435" y="4382433"/>
                <a:ext cx="959650" cy="443150"/>
              </a:xfrm>
              <a:prstGeom prst="rect">
                <a:avLst/>
              </a:prstGeom>
              <a:noFill/>
              <a:ln>
                <a:noFill/>
              </a:ln>
            </p:spPr>
          </p:pic>
          <p:pic>
            <p:nvPicPr>
              <p:cNvPr id="230" name="Google Shape;230;p20"/>
              <p:cNvPicPr preferRelativeResize="0"/>
              <p:nvPr/>
            </p:nvPicPr>
            <p:blipFill rotWithShape="1">
              <a:blip r:embed="rId3"/>
              <a:srcRect l="11254" r="13011" b="50880"/>
              <a:stretch>
                <a:fillRect/>
              </a:stretch>
            </p:blipFill>
            <p:spPr>
              <a:xfrm rot="-5400000">
                <a:off x="8655548" y="2743197"/>
                <a:ext cx="603700" cy="334875"/>
              </a:xfrm>
              <a:prstGeom prst="rect">
                <a:avLst/>
              </a:prstGeom>
              <a:noFill/>
              <a:ln>
                <a:noFill/>
              </a:ln>
            </p:spPr>
          </p:pic>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31"/>
        <p:cNvGrpSpPr/>
        <p:nvPr/>
      </p:nvGrpSpPr>
      <p:grpSpPr>
        <a:xfrm>
          <a:off x="0" y="0"/>
          <a:ext cx="0" cy="0"/>
          <a:chOff x="0" y="0"/>
          <a:chExt cx="0" cy="0"/>
        </a:xfrm>
      </p:grpSpPr>
      <p:pic>
        <p:nvPicPr>
          <p:cNvPr id="232" name="Google Shape;232;p21"/>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233" name="Google Shape;233;p21"/>
          <p:cNvSpPr txBox="1">
            <a:spLocks noGrp="1"/>
          </p:cNvSpPr>
          <p:nvPr>
            <p:ph type="title"/>
          </p:nvPr>
        </p:nvSpPr>
        <p:spPr>
          <a:xfrm>
            <a:off x="798388" y="2743394"/>
            <a:ext cx="3492600" cy="768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4500" b="1">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34" name="Google Shape;234;p21"/>
          <p:cNvSpPr txBox="1">
            <a:spLocks noGrp="1"/>
          </p:cNvSpPr>
          <p:nvPr>
            <p:ph type="subTitle" idx="1"/>
          </p:nvPr>
        </p:nvSpPr>
        <p:spPr>
          <a:xfrm>
            <a:off x="798388" y="3512292"/>
            <a:ext cx="34926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200"/>
              <a:buFont typeface="PT Sans" panose="020B0503020203020204"/>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35" name="Google Shape;235;p21"/>
          <p:cNvSpPr txBox="1">
            <a:spLocks noGrp="1"/>
          </p:cNvSpPr>
          <p:nvPr>
            <p:ph type="title" idx="2"/>
          </p:nvPr>
        </p:nvSpPr>
        <p:spPr>
          <a:xfrm>
            <a:off x="2825700" y="1032408"/>
            <a:ext cx="3492600" cy="768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4500" b="1">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36" name="Google Shape;236;p21"/>
          <p:cNvSpPr txBox="1">
            <a:spLocks noGrp="1"/>
          </p:cNvSpPr>
          <p:nvPr>
            <p:ph type="subTitle" idx="3"/>
          </p:nvPr>
        </p:nvSpPr>
        <p:spPr>
          <a:xfrm>
            <a:off x="2825700" y="1801320"/>
            <a:ext cx="34926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200"/>
              <a:buFont typeface="PT Sans" panose="020B0503020203020204"/>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37" name="Google Shape;237;p21"/>
          <p:cNvSpPr txBox="1">
            <a:spLocks noGrp="1"/>
          </p:cNvSpPr>
          <p:nvPr>
            <p:ph type="title" idx="4"/>
          </p:nvPr>
        </p:nvSpPr>
        <p:spPr>
          <a:xfrm>
            <a:off x="4853013" y="2743394"/>
            <a:ext cx="3492600" cy="768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4500" b="1">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38" name="Google Shape;238;p21"/>
          <p:cNvSpPr txBox="1">
            <a:spLocks noGrp="1"/>
          </p:cNvSpPr>
          <p:nvPr>
            <p:ph type="subTitle" idx="5"/>
          </p:nvPr>
        </p:nvSpPr>
        <p:spPr>
          <a:xfrm>
            <a:off x="4853013" y="3512292"/>
            <a:ext cx="3492600" cy="59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200"/>
              <a:buFont typeface="PT Sans" panose="020B0503020203020204"/>
              <a:buNone/>
              <a:defRPr>
                <a:solidFill>
                  <a:schemeClr val="dk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4pPr>
            <a:lvl5pPr lvl="4"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5pPr>
            <a:lvl6pPr lvl="5"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6pPr>
            <a:lvl7pPr lvl="6"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7pPr>
            <a:lvl8pPr lvl="7"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8pPr>
            <a:lvl9pPr lvl="8" algn="ctr">
              <a:lnSpc>
                <a:spcPct val="100000"/>
              </a:lnSpc>
              <a:spcBef>
                <a:spcPts val="0"/>
              </a:spcBef>
              <a:spcAft>
                <a:spcPts val="0"/>
              </a:spcAft>
              <a:buClr>
                <a:schemeClr val="dk1"/>
              </a:buClr>
              <a:buSzPts val="1200"/>
              <a:buFont typeface="PT Sans" panose="020B0503020203020204"/>
              <a:buNone/>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4" name="Google Shape;14;p3"/>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 name="Google Shape;15;p3"/>
          <p:cNvSpPr txBox="1">
            <a:spLocks noGrp="1"/>
          </p:cNvSpPr>
          <p:nvPr>
            <p:ph type="body" idx="1"/>
          </p:nvPr>
        </p:nvSpPr>
        <p:spPr>
          <a:xfrm>
            <a:off x="720000" y="1094600"/>
            <a:ext cx="7704000" cy="3189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Font typeface="Nunito Light"/>
              <a:buChar char="●"/>
              <a:defRPr/>
            </a:lvl1pPr>
            <a:lvl2pPr marL="914400" lvl="1" indent="-304800" algn="l">
              <a:lnSpc>
                <a:spcPct val="100000"/>
              </a:lnSpc>
              <a:spcBef>
                <a:spcPts val="0"/>
              </a:spcBef>
              <a:spcAft>
                <a:spcPts val="0"/>
              </a:spcAft>
              <a:buSzPts val="1200"/>
              <a:buFont typeface="Nunito Light"/>
              <a:buChar char="○"/>
              <a:defRPr/>
            </a:lvl2pPr>
            <a:lvl3pPr marL="1371600" lvl="2" indent="-304800" algn="l">
              <a:lnSpc>
                <a:spcPct val="100000"/>
              </a:lnSpc>
              <a:spcBef>
                <a:spcPts val="0"/>
              </a:spcBef>
              <a:spcAft>
                <a:spcPts val="0"/>
              </a:spcAft>
              <a:buSzPts val="1200"/>
              <a:buFont typeface="Nunito Light"/>
              <a:buChar char="■"/>
              <a:defRPr/>
            </a:lvl3pPr>
            <a:lvl4pPr marL="1828800" lvl="3" indent="-304800" algn="l">
              <a:lnSpc>
                <a:spcPct val="100000"/>
              </a:lnSpc>
              <a:spcBef>
                <a:spcPts val="0"/>
              </a:spcBef>
              <a:spcAft>
                <a:spcPts val="0"/>
              </a:spcAft>
              <a:buSzPts val="1200"/>
              <a:buFont typeface="Nunito Light"/>
              <a:buChar char="●"/>
              <a:defRPr/>
            </a:lvl4pPr>
            <a:lvl5pPr marL="2286000" lvl="4" indent="-304800" algn="l">
              <a:lnSpc>
                <a:spcPct val="100000"/>
              </a:lnSpc>
              <a:spcBef>
                <a:spcPts val="0"/>
              </a:spcBef>
              <a:spcAft>
                <a:spcPts val="0"/>
              </a:spcAft>
              <a:buSzPts val="1200"/>
              <a:buFont typeface="Nunito Light"/>
              <a:buChar char="○"/>
              <a:defRPr/>
            </a:lvl5pPr>
            <a:lvl6pPr marL="2743200" lvl="5" indent="-304800" algn="l">
              <a:lnSpc>
                <a:spcPct val="100000"/>
              </a:lnSpc>
              <a:spcBef>
                <a:spcPts val="0"/>
              </a:spcBef>
              <a:spcAft>
                <a:spcPts val="0"/>
              </a:spcAft>
              <a:buSzPts val="1200"/>
              <a:buFont typeface="Nunito Light"/>
              <a:buChar char="■"/>
              <a:defRPr/>
            </a:lvl6pPr>
            <a:lvl7pPr marL="3200400" lvl="6" indent="-304800" algn="l">
              <a:lnSpc>
                <a:spcPct val="100000"/>
              </a:lnSpc>
              <a:spcBef>
                <a:spcPts val="0"/>
              </a:spcBef>
              <a:spcAft>
                <a:spcPts val="0"/>
              </a:spcAft>
              <a:buSzPts val="1200"/>
              <a:buFont typeface="Nunito Light"/>
              <a:buChar char="●"/>
              <a:defRPr/>
            </a:lvl7pPr>
            <a:lvl8pPr marL="3657600" lvl="7" indent="-304800" algn="l">
              <a:lnSpc>
                <a:spcPct val="100000"/>
              </a:lnSpc>
              <a:spcBef>
                <a:spcPts val="0"/>
              </a:spcBef>
              <a:spcAft>
                <a:spcPts val="0"/>
              </a:spcAft>
              <a:buSzPts val="1200"/>
              <a:buFont typeface="Nunito Light"/>
              <a:buChar char="○"/>
              <a:defRPr/>
            </a:lvl8pPr>
            <a:lvl9pPr marL="4114800" lvl="8" indent="-304800" algn="l">
              <a:lnSpc>
                <a:spcPct val="100000"/>
              </a:lnSpc>
              <a:spcBef>
                <a:spcPts val="0"/>
              </a:spcBef>
              <a:spcAft>
                <a:spcPts val="0"/>
              </a:spcAft>
              <a:buSzPts val="1200"/>
              <a:buFont typeface="Nunito Light"/>
              <a:buChar char="■"/>
              <a:defRPr/>
            </a:lvl9pPr>
          </a:lstStyle>
          <a:p/>
        </p:txBody>
      </p:sp>
      <p:grpSp>
        <p:nvGrpSpPr>
          <p:cNvPr id="16" name="Google Shape;16;p3"/>
          <p:cNvGrpSpPr/>
          <p:nvPr/>
        </p:nvGrpSpPr>
        <p:grpSpPr>
          <a:xfrm rot="10800000" flipH="1">
            <a:off x="-9878" y="0"/>
            <a:ext cx="9178101" cy="5156557"/>
            <a:chOff x="-9878" y="1"/>
            <a:chExt cx="9178101" cy="5156557"/>
          </a:xfrm>
        </p:grpSpPr>
        <p:grpSp>
          <p:nvGrpSpPr>
            <p:cNvPr id="17" name="Google Shape;17;p3"/>
            <p:cNvGrpSpPr/>
            <p:nvPr/>
          </p:nvGrpSpPr>
          <p:grpSpPr>
            <a:xfrm>
              <a:off x="-9877" y="0"/>
              <a:ext cx="1388125" cy="2534723"/>
              <a:chOff x="-9878" y="1"/>
              <a:chExt cx="1388125" cy="2534723"/>
            </a:xfrm>
          </p:grpSpPr>
          <p:pic>
            <p:nvPicPr>
              <p:cNvPr id="18" name="Google Shape;18;p3"/>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19" name="Google Shape;19;p3"/>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20" name="Google Shape;20;p3"/>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21" name="Google Shape;21;p3"/>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22" name="Google Shape;22;p3"/>
              <p:cNvPicPr preferRelativeResize="0"/>
              <p:nvPr/>
            </p:nvPicPr>
            <p:blipFill rotWithShape="1">
              <a:blip r:embed="rId3"/>
              <a:srcRect l="11254" r="13011" b="50880"/>
              <a:stretch>
                <a:fillRect/>
              </a:stretch>
            </p:blipFill>
            <p:spPr>
              <a:xfrm rot="5400000">
                <a:off x="-144290" y="2065436"/>
                <a:ext cx="603700" cy="334875"/>
              </a:xfrm>
              <a:prstGeom prst="rect">
                <a:avLst/>
              </a:prstGeom>
              <a:noFill/>
              <a:ln>
                <a:noFill/>
              </a:ln>
            </p:spPr>
          </p:pic>
        </p:grpSp>
        <p:grpSp>
          <p:nvGrpSpPr>
            <p:cNvPr id="23" name="Google Shape;23;p3"/>
            <p:cNvGrpSpPr/>
            <p:nvPr/>
          </p:nvGrpSpPr>
          <p:grpSpPr>
            <a:xfrm rot="10800000">
              <a:off x="7780098" y="2621835"/>
              <a:ext cx="1388125" cy="2534723"/>
              <a:chOff x="-9878" y="1"/>
              <a:chExt cx="1388125" cy="2534723"/>
            </a:xfrm>
          </p:grpSpPr>
          <p:pic>
            <p:nvPicPr>
              <p:cNvPr id="24" name="Google Shape;24;p3"/>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25" name="Google Shape;25;p3"/>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26" name="Google Shape;26;p3"/>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27" name="Google Shape;27;p3"/>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28" name="Google Shape;28;p3"/>
              <p:cNvPicPr preferRelativeResize="0"/>
              <p:nvPr/>
            </p:nvPicPr>
            <p:blipFill rotWithShape="1">
              <a:blip r:embed="rId3"/>
              <a:srcRect l="11254" r="13011" b="50880"/>
              <a:stretch>
                <a:fillRect/>
              </a:stretch>
            </p:blipFill>
            <p:spPr>
              <a:xfrm rot="5400000">
                <a:off x="-144290" y="2065436"/>
                <a:ext cx="603700" cy="334875"/>
              </a:xfrm>
              <a:prstGeom prst="rect">
                <a:avLst/>
              </a:prstGeom>
              <a:noFill/>
              <a:ln>
                <a:noFill/>
              </a:ln>
            </p:spPr>
          </p:pic>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9"/>
        <p:cNvGrpSpPr/>
        <p:nvPr/>
      </p:nvGrpSpPr>
      <p:grpSpPr>
        <a:xfrm>
          <a:off x="0" y="0"/>
          <a:ext cx="0" cy="0"/>
          <a:chOff x="0" y="0"/>
          <a:chExt cx="0" cy="0"/>
        </a:xfrm>
      </p:grpSpPr>
      <p:pic>
        <p:nvPicPr>
          <p:cNvPr id="240" name="Google Shape;240;p22"/>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241" name="Google Shape;241;p22"/>
          <p:cNvSpPr txBox="1">
            <a:spLocks noGrp="1"/>
          </p:cNvSpPr>
          <p:nvPr>
            <p:ph type="title"/>
          </p:nvPr>
        </p:nvSpPr>
        <p:spPr>
          <a:xfrm>
            <a:off x="2347938" y="951250"/>
            <a:ext cx="4448100" cy="1058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000"/>
              <a:buNone/>
              <a:defRPr sz="72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2" name="Google Shape;242;p22"/>
          <p:cNvSpPr txBox="1">
            <a:spLocks noGrp="1"/>
          </p:cNvSpPr>
          <p:nvPr>
            <p:ph type="subTitle" idx="1"/>
          </p:nvPr>
        </p:nvSpPr>
        <p:spPr>
          <a:xfrm>
            <a:off x="2347900" y="1811197"/>
            <a:ext cx="4448100" cy="110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43" name="Google Shape;243;p22"/>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rgbClr val="000000"/>
              </a:buClr>
              <a:buSzPts val="1200"/>
              <a:buFont typeface="Arial" panose="020B0604020202020204"/>
              <a:buNone/>
            </a:pPr>
            <a:r>
              <a:rPr lang="en-GB" sz="1200" b="1" i="0" u="none" strike="noStrike" cap="none">
                <a:solidFill>
                  <a:schemeClr val="dk1"/>
                </a:solidFill>
                <a:latin typeface="Atkinson Hyperlegible"/>
                <a:ea typeface="Atkinson Hyperlegible"/>
                <a:cs typeface="Atkinson Hyperlegible"/>
                <a:sym typeface="Atkinson Hyperlegible"/>
              </a:rPr>
              <a:t>CREDITS:</a:t>
            </a:r>
            <a:r>
              <a:rPr lang="en-GB" sz="1200" b="0" i="0" u="none" strike="noStrike" cap="none">
                <a:solidFill>
                  <a:schemeClr val="dk1"/>
                </a:solidFill>
                <a:latin typeface="Atkinson Hyperlegible"/>
                <a:ea typeface="Atkinson Hyperlegible"/>
                <a:cs typeface="Atkinson Hyperlegible"/>
                <a:sym typeface="Atkinson Hyperlegible"/>
              </a:rPr>
              <a:t> This presentation template was created by </a:t>
            </a:r>
            <a:r>
              <a:rPr lang="en-GB" sz="1200" b="1" i="0" u="sng" strike="noStrike" cap="none">
                <a:solidFill>
                  <a:schemeClr val="hlink"/>
                </a:solidFill>
                <a:latin typeface="Atkinson Hyperlegible"/>
                <a:ea typeface="Atkinson Hyperlegible"/>
                <a:cs typeface="Atkinson Hyperlegible"/>
                <a:sym typeface="Atkinson Hyperlegible"/>
                <a:hlinkClick r:id="rId3"/>
              </a:rPr>
              <a:t>Slidesgo</a:t>
            </a:r>
            <a:r>
              <a:rPr lang="en-GB" sz="1200" b="0" i="0" u="none" strike="noStrike" cap="none">
                <a:solidFill>
                  <a:schemeClr val="dk1"/>
                </a:solidFill>
                <a:latin typeface="Atkinson Hyperlegible"/>
                <a:ea typeface="Atkinson Hyperlegible"/>
                <a:cs typeface="Atkinson Hyperlegible"/>
                <a:sym typeface="Atkinson Hyperlegible"/>
              </a:rPr>
              <a:t>, and includes icons by </a:t>
            </a:r>
            <a:r>
              <a:rPr lang="en-GB" sz="1200" b="1" i="0" u="sng" strike="noStrike" cap="none">
                <a:solidFill>
                  <a:schemeClr val="hlink"/>
                </a:solidFill>
                <a:latin typeface="Atkinson Hyperlegible"/>
                <a:ea typeface="Atkinson Hyperlegible"/>
                <a:cs typeface="Atkinson Hyperlegible"/>
                <a:sym typeface="Atkinson Hyperlegible"/>
                <a:hlinkClick r:id="rId4"/>
              </a:rPr>
              <a:t>Flaticon</a:t>
            </a:r>
            <a:r>
              <a:rPr lang="en-GB" sz="1200" b="0" i="0" u="none" strike="noStrike" cap="none">
                <a:solidFill>
                  <a:schemeClr val="dk1"/>
                </a:solidFill>
                <a:latin typeface="Atkinson Hyperlegible"/>
                <a:ea typeface="Atkinson Hyperlegible"/>
                <a:cs typeface="Atkinson Hyperlegible"/>
                <a:sym typeface="Atkinson Hyperlegible"/>
              </a:rPr>
              <a:t>, and infographics &amp; images by </a:t>
            </a:r>
            <a:r>
              <a:rPr lang="en-GB" sz="1200" b="1" i="0" u="sng" strike="noStrike" cap="none">
                <a:solidFill>
                  <a:schemeClr val="hlink"/>
                </a:solidFill>
                <a:latin typeface="Atkinson Hyperlegible"/>
                <a:ea typeface="Atkinson Hyperlegible"/>
                <a:cs typeface="Atkinson Hyperlegible"/>
                <a:sym typeface="Atkinson Hyperlegible"/>
                <a:hlinkClick r:id="rId5"/>
              </a:rPr>
              <a:t>Freepik</a:t>
            </a:r>
            <a:r>
              <a:rPr lang="en-GB" sz="1200" b="0" i="0" u="sng" strike="noStrike" cap="none">
                <a:solidFill>
                  <a:schemeClr val="dk1"/>
                </a:solidFill>
                <a:latin typeface="Atkinson Hyperlegible"/>
                <a:ea typeface="Atkinson Hyperlegible"/>
                <a:cs typeface="Atkinson Hyperlegible"/>
                <a:sym typeface="Atkinson Hyperlegible"/>
              </a:rPr>
              <a:t> </a:t>
            </a:r>
            <a:endParaRPr sz="1200" b="1" i="0" u="sng" strike="noStrike" cap="none">
              <a:solidFill>
                <a:schemeClr val="dk1"/>
              </a:solidFill>
              <a:latin typeface="Atkinson Hyperlegible"/>
              <a:ea typeface="Atkinson Hyperlegible"/>
              <a:cs typeface="Atkinson Hyperlegible"/>
              <a:sym typeface="Atkinson Hyperlegibl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4"/>
        <p:cNvGrpSpPr/>
        <p:nvPr/>
      </p:nvGrpSpPr>
      <p:grpSpPr>
        <a:xfrm>
          <a:off x="0" y="0"/>
          <a:ext cx="0" cy="0"/>
          <a:chOff x="0" y="0"/>
          <a:chExt cx="0" cy="0"/>
        </a:xfrm>
      </p:grpSpPr>
      <p:pic>
        <p:nvPicPr>
          <p:cNvPr id="245" name="Google Shape;245;p23"/>
          <p:cNvPicPr preferRelativeResize="0"/>
          <p:nvPr/>
        </p:nvPicPr>
        <p:blipFill rotWithShape="1">
          <a:blip r:embed="rId2"/>
          <a:srcRect b="4259"/>
          <a:stretch>
            <a:fillRect/>
          </a:stretch>
        </p:blipFill>
        <p:spPr>
          <a:xfrm>
            <a:off x="0" y="0"/>
            <a:ext cx="9144000" cy="5143500"/>
          </a:xfrm>
          <a:prstGeom prst="rect">
            <a:avLst/>
          </a:prstGeom>
          <a:noFill/>
          <a:ln>
            <a:noFill/>
          </a:ln>
        </p:spPr>
      </p:pic>
      <p:pic>
        <p:nvPicPr>
          <p:cNvPr id="246" name="Google Shape;246;p23"/>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247" name="Google Shape;247;p23"/>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248" name="Google Shape;248;p23"/>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249" name="Google Shape;249;p23"/>
          <p:cNvPicPr preferRelativeResize="0"/>
          <p:nvPr/>
        </p:nvPicPr>
        <p:blipFill rotWithShape="1">
          <a:blip r:embed="rId5"/>
          <a:srcRect b="50443"/>
          <a:stretch>
            <a:fillRect/>
          </a:stretch>
        </p:blipFill>
        <p:spPr>
          <a:xfrm rot="5400000">
            <a:off x="-171901" y="701525"/>
            <a:ext cx="602100" cy="278050"/>
          </a:xfrm>
          <a:prstGeom prst="rect">
            <a:avLst/>
          </a:prstGeom>
          <a:noFill/>
          <a:ln>
            <a:noFill/>
          </a:ln>
        </p:spPr>
      </p:pic>
      <p:pic>
        <p:nvPicPr>
          <p:cNvPr id="250" name="Google Shape;250;p23"/>
          <p:cNvPicPr preferRelativeResize="0"/>
          <p:nvPr/>
        </p:nvPicPr>
        <p:blipFill rotWithShape="1">
          <a:blip r:embed="rId3"/>
          <a:srcRect l="11254" r="13011" b="50880"/>
          <a:stretch>
            <a:fillRect/>
          </a:stretch>
        </p:blipFill>
        <p:spPr>
          <a:xfrm rot="5400000">
            <a:off x="-144290" y="1246411"/>
            <a:ext cx="603700" cy="334875"/>
          </a:xfrm>
          <a:prstGeom prst="rect">
            <a:avLst/>
          </a:prstGeom>
          <a:noFill/>
          <a:ln>
            <a:noFill/>
          </a:ln>
        </p:spPr>
      </p:pic>
      <p:pic>
        <p:nvPicPr>
          <p:cNvPr id="251" name="Google Shape;251;p23"/>
          <p:cNvPicPr preferRelativeResize="0"/>
          <p:nvPr/>
        </p:nvPicPr>
        <p:blipFill rotWithShape="1">
          <a:blip r:embed="rId3"/>
          <a:srcRect l="11254" r="13011" b="50880"/>
          <a:stretch>
            <a:fillRect/>
          </a:stretch>
        </p:blipFill>
        <p:spPr>
          <a:xfrm rot="-5400000">
            <a:off x="8555335" y="3857059"/>
            <a:ext cx="732625" cy="406375"/>
          </a:xfrm>
          <a:prstGeom prst="rect">
            <a:avLst/>
          </a:prstGeom>
          <a:noFill/>
          <a:ln>
            <a:noFill/>
          </a:ln>
        </p:spPr>
      </p:pic>
      <p:pic>
        <p:nvPicPr>
          <p:cNvPr id="252" name="Google Shape;252;p23"/>
          <p:cNvPicPr preferRelativeResize="0"/>
          <p:nvPr/>
        </p:nvPicPr>
        <p:blipFill rotWithShape="1">
          <a:blip r:embed="rId4"/>
          <a:srcRect t="-40484" r="5516" b="65415"/>
          <a:stretch>
            <a:fillRect/>
          </a:stretch>
        </p:blipFill>
        <p:spPr>
          <a:xfrm rot="-5400000">
            <a:off x="7501110" y="3212706"/>
            <a:ext cx="1865925" cy="1381525"/>
          </a:xfrm>
          <a:prstGeom prst="rect">
            <a:avLst/>
          </a:prstGeom>
          <a:noFill/>
          <a:ln>
            <a:noFill/>
          </a:ln>
        </p:spPr>
      </p:pic>
      <p:pic>
        <p:nvPicPr>
          <p:cNvPr id="253" name="Google Shape;253;p23"/>
          <p:cNvPicPr preferRelativeResize="0"/>
          <p:nvPr/>
        </p:nvPicPr>
        <p:blipFill rotWithShape="1">
          <a:blip r:embed="rId4"/>
          <a:srcRect l="48893" t="1038" r="12333" b="47015"/>
          <a:stretch>
            <a:fillRect/>
          </a:stretch>
        </p:blipFill>
        <p:spPr>
          <a:xfrm rot="-5400000">
            <a:off x="7874773" y="3893445"/>
            <a:ext cx="1112000" cy="1388125"/>
          </a:xfrm>
          <a:prstGeom prst="rect">
            <a:avLst/>
          </a:prstGeom>
          <a:noFill/>
          <a:ln>
            <a:noFill/>
          </a:ln>
        </p:spPr>
      </p:pic>
      <p:pic>
        <p:nvPicPr>
          <p:cNvPr id="254" name="Google Shape;254;p23"/>
          <p:cNvPicPr preferRelativeResize="0"/>
          <p:nvPr/>
        </p:nvPicPr>
        <p:blipFill rotWithShape="1">
          <a:blip r:embed="rId5"/>
          <a:srcRect l="50093" b="50443"/>
          <a:stretch>
            <a:fillRect/>
          </a:stretch>
        </p:blipFill>
        <p:spPr>
          <a:xfrm rot="-5400000">
            <a:off x="8683088" y="4682466"/>
            <a:ext cx="478925" cy="443150"/>
          </a:xfrm>
          <a:prstGeom prst="rect">
            <a:avLst/>
          </a:prstGeom>
          <a:noFill/>
          <a:ln>
            <a:noFill/>
          </a:ln>
        </p:spPr>
      </p:pic>
      <p:pic>
        <p:nvPicPr>
          <p:cNvPr id="255" name="Google Shape;255;p23"/>
          <p:cNvPicPr preferRelativeResize="0"/>
          <p:nvPr/>
        </p:nvPicPr>
        <p:blipFill rotWithShape="1">
          <a:blip r:embed="rId3"/>
          <a:srcRect l="11254" r="13011" b="50880"/>
          <a:stretch>
            <a:fillRect/>
          </a:stretch>
        </p:blipFill>
        <p:spPr>
          <a:xfrm rot="-5400000">
            <a:off x="8655548" y="2743197"/>
            <a:ext cx="603700" cy="334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6"/>
        <p:cNvGrpSpPr/>
        <p:nvPr/>
      </p:nvGrpSpPr>
      <p:grpSpPr>
        <a:xfrm>
          <a:off x="0" y="0"/>
          <a:ext cx="0" cy="0"/>
          <a:chOff x="0" y="0"/>
          <a:chExt cx="0" cy="0"/>
        </a:xfrm>
      </p:grpSpPr>
      <p:pic>
        <p:nvPicPr>
          <p:cNvPr id="257" name="Google Shape;257;p24"/>
          <p:cNvPicPr preferRelativeResize="0"/>
          <p:nvPr/>
        </p:nvPicPr>
        <p:blipFill rotWithShape="1">
          <a:blip r:embed="rId2"/>
          <a:srcRect b="4259"/>
          <a:stretch>
            <a:fillRect/>
          </a:stretch>
        </p:blipFill>
        <p:spPr>
          <a:xfrm>
            <a:off x="0" y="0"/>
            <a:ext cx="9144000" cy="5143500"/>
          </a:xfrm>
          <a:prstGeom prst="rect">
            <a:avLst/>
          </a:prstGeom>
          <a:noFill/>
          <a:ln>
            <a:noFill/>
          </a:ln>
        </p:spPr>
      </p:pic>
      <p:grpSp>
        <p:nvGrpSpPr>
          <p:cNvPr id="258" name="Google Shape;258;p24"/>
          <p:cNvGrpSpPr/>
          <p:nvPr/>
        </p:nvGrpSpPr>
        <p:grpSpPr>
          <a:xfrm>
            <a:off x="6" y="3736089"/>
            <a:ext cx="2534723" cy="1407415"/>
            <a:chOff x="6" y="3736089"/>
            <a:chExt cx="2534723" cy="1407415"/>
          </a:xfrm>
        </p:grpSpPr>
        <p:pic>
          <p:nvPicPr>
            <p:cNvPr id="259" name="Google Shape;259;p24"/>
            <p:cNvPicPr preferRelativeResize="0"/>
            <p:nvPr/>
          </p:nvPicPr>
          <p:blipFill rotWithShape="1">
            <a:blip r:embed="rId3"/>
            <a:srcRect l="11254" r="13011" b="50880"/>
            <a:stretch>
              <a:fillRect/>
            </a:stretch>
          </p:blipFill>
          <p:spPr>
            <a:xfrm>
              <a:off x="716955" y="4717839"/>
              <a:ext cx="732625" cy="406375"/>
            </a:xfrm>
            <a:prstGeom prst="rect">
              <a:avLst/>
            </a:prstGeom>
            <a:noFill/>
            <a:ln>
              <a:noFill/>
            </a:ln>
          </p:spPr>
        </p:pic>
        <p:pic>
          <p:nvPicPr>
            <p:cNvPr id="260" name="Google Shape;260;p24"/>
            <p:cNvPicPr preferRelativeResize="0"/>
            <p:nvPr/>
          </p:nvPicPr>
          <p:blipFill rotWithShape="1">
            <a:blip r:embed="rId4"/>
            <a:srcRect t="-40484" r="5516" b="65415"/>
            <a:stretch>
              <a:fillRect/>
            </a:stretch>
          </p:blipFill>
          <p:spPr>
            <a:xfrm>
              <a:off x="307083" y="3742688"/>
              <a:ext cx="1865925" cy="1381525"/>
            </a:xfrm>
            <a:prstGeom prst="rect">
              <a:avLst/>
            </a:prstGeom>
            <a:noFill/>
            <a:ln>
              <a:noFill/>
            </a:ln>
          </p:spPr>
        </p:pic>
        <p:pic>
          <p:nvPicPr>
            <p:cNvPr id="261" name="Google Shape;261;p24"/>
            <p:cNvPicPr preferRelativeResize="0"/>
            <p:nvPr/>
          </p:nvPicPr>
          <p:blipFill rotWithShape="1">
            <a:blip r:embed="rId4"/>
            <a:srcRect l="48893" t="1038" r="12333" b="47015"/>
            <a:stretch>
              <a:fillRect/>
            </a:stretch>
          </p:blipFill>
          <p:spPr>
            <a:xfrm>
              <a:off x="6" y="3736089"/>
              <a:ext cx="1112000" cy="1388125"/>
            </a:xfrm>
            <a:prstGeom prst="rect">
              <a:avLst/>
            </a:prstGeom>
            <a:noFill/>
            <a:ln>
              <a:noFill/>
            </a:ln>
          </p:spPr>
        </p:pic>
        <p:pic>
          <p:nvPicPr>
            <p:cNvPr id="262" name="Google Shape;262;p24"/>
            <p:cNvPicPr preferRelativeResize="0"/>
            <p:nvPr/>
          </p:nvPicPr>
          <p:blipFill rotWithShape="1">
            <a:blip r:embed="rId5"/>
            <a:srcRect l="50093" b="50443"/>
            <a:stretch>
              <a:fillRect/>
            </a:stretch>
          </p:blipFill>
          <p:spPr>
            <a:xfrm>
              <a:off x="10" y="4700354"/>
              <a:ext cx="478925" cy="443150"/>
            </a:xfrm>
            <a:prstGeom prst="rect">
              <a:avLst/>
            </a:prstGeom>
            <a:noFill/>
            <a:ln>
              <a:noFill/>
            </a:ln>
          </p:spPr>
        </p:pic>
        <p:pic>
          <p:nvPicPr>
            <p:cNvPr id="263" name="Google Shape;263;p24"/>
            <p:cNvPicPr preferRelativeResize="0"/>
            <p:nvPr/>
          </p:nvPicPr>
          <p:blipFill rotWithShape="1">
            <a:blip r:embed="rId3"/>
            <a:srcRect l="11254" r="13011" b="50880"/>
            <a:stretch>
              <a:fillRect/>
            </a:stretch>
          </p:blipFill>
          <p:spPr>
            <a:xfrm>
              <a:off x="1931029" y="4789339"/>
              <a:ext cx="603700" cy="334875"/>
            </a:xfrm>
            <a:prstGeom prst="rect">
              <a:avLst/>
            </a:prstGeom>
            <a:noFill/>
            <a:ln>
              <a:noFill/>
            </a:ln>
          </p:spPr>
        </p:pic>
      </p:grpSp>
      <p:grpSp>
        <p:nvGrpSpPr>
          <p:cNvPr id="264" name="Google Shape;264;p24"/>
          <p:cNvGrpSpPr/>
          <p:nvPr/>
        </p:nvGrpSpPr>
        <p:grpSpPr>
          <a:xfrm rot="10800000">
            <a:off x="6609281" y="-11"/>
            <a:ext cx="2534723" cy="1407415"/>
            <a:chOff x="6" y="3736089"/>
            <a:chExt cx="2534723" cy="1407415"/>
          </a:xfrm>
        </p:grpSpPr>
        <p:pic>
          <p:nvPicPr>
            <p:cNvPr id="265" name="Google Shape;265;p24"/>
            <p:cNvPicPr preferRelativeResize="0"/>
            <p:nvPr/>
          </p:nvPicPr>
          <p:blipFill rotWithShape="1">
            <a:blip r:embed="rId3"/>
            <a:srcRect l="11254" r="13011" b="50880"/>
            <a:stretch>
              <a:fillRect/>
            </a:stretch>
          </p:blipFill>
          <p:spPr>
            <a:xfrm>
              <a:off x="716955" y="4717839"/>
              <a:ext cx="732625" cy="406375"/>
            </a:xfrm>
            <a:prstGeom prst="rect">
              <a:avLst/>
            </a:prstGeom>
            <a:noFill/>
            <a:ln>
              <a:noFill/>
            </a:ln>
          </p:spPr>
        </p:pic>
        <p:pic>
          <p:nvPicPr>
            <p:cNvPr id="266" name="Google Shape;266;p24"/>
            <p:cNvPicPr preferRelativeResize="0"/>
            <p:nvPr/>
          </p:nvPicPr>
          <p:blipFill rotWithShape="1">
            <a:blip r:embed="rId4"/>
            <a:srcRect t="-40484" r="5516" b="65415"/>
            <a:stretch>
              <a:fillRect/>
            </a:stretch>
          </p:blipFill>
          <p:spPr>
            <a:xfrm>
              <a:off x="307083" y="3742688"/>
              <a:ext cx="1865925" cy="1381525"/>
            </a:xfrm>
            <a:prstGeom prst="rect">
              <a:avLst/>
            </a:prstGeom>
            <a:noFill/>
            <a:ln>
              <a:noFill/>
            </a:ln>
          </p:spPr>
        </p:pic>
        <p:pic>
          <p:nvPicPr>
            <p:cNvPr id="267" name="Google Shape;267;p24"/>
            <p:cNvPicPr preferRelativeResize="0"/>
            <p:nvPr/>
          </p:nvPicPr>
          <p:blipFill rotWithShape="1">
            <a:blip r:embed="rId4"/>
            <a:srcRect l="48893" t="1038" r="12333" b="47015"/>
            <a:stretch>
              <a:fillRect/>
            </a:stretch>
          </p:blipFill>
          <p:spPr>
            <a:xfrm>
              <a:off x="6" y="3736089"/>
              <a:ext cx="1112000" cy="1388125"/>
            </a:xfrm>
            <a:prstGeom prst="rect">
              <a:avLst/>
            </a:prstGeom>
            <a:noFill/>
            <a:ln>
              <a:noFill/>
            </a:ln>
          </p:spPr>
        </p:pic>
        <p:pic>
          <p:nvPicPr>
            <p:cNvPr id="268" name="Google Shape;268;p24"/>
            <p:cNvPicPr preferRelativeResize="0"/>
            <p:nvPr/>
          </p:nvPicPr>
          <p:blipFill rotWithShape="1">
            <a:blip r:embed="rId5"/>
            <a:srcRect l="50093" b="50443"/>
            <a:stretch>
              <a:fillRect/>
            </a:stretch>
          </p:blipFill>
          <p:spPr>
            <a:xfrm>
              <a:off x="10" y="4700354"/>
              <a:ext cx="478925" cy="443150"/>
            </a:xfrm>
            <a:prstGeom prst="rect">
              <a:avLst/>
            </a:prstGeom>
            <a:noFill/>
            <a:ln>
              <a:noFill/>
            </a:ln>
          </p:spPr>
        </p:pic>
        <p:pic>
          <p:nvPicPr>
            <p:cNvPr id="269" name="Google Shape;269;p24"/>
            <p:cNvPicPr preferRelativeResize="0"/>
            <p:nvPr/>
          </p:nvPicPr>
          <p:blipFill rotWithShape="1">
            <a:blip r:embed="rId3"/>
            <a:srcRect l="11254" r="13011" b="50880"/>
            <a:stretch>
              <a:fillRect/>
            </a:stretch>
          </p:blipFill>
          <p:spPr>
            <a:xfrm>
              <a:off x="1931029" y="4789339"/>
              <a:ext cx="603700" cy="334875"/>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srcRect b="4259"/>
          <a:stretch>
            <a:fillRect/>
          </a:stretch>
        </p:blipFill>
        <p:spPr>
          <a:xfrm>
            <a:off x="0" y="0"/>
            <a:ext cx="9144000" cy="5143500"/>
          </a:xfrm>
          <a:prstGeom prst="rect">
            <a:avLst/>
          </a:prstGeom>
          <a:noFill/>
          <a:ln>
            <a:noFill/>
          </a:ln>
        </p:spPr>
      </p:pic>
      <p:grpSp>
        <p:nvGrpSpPr>
          <p:cNvPr id="31" name="Google Shape;31;p4"/>
          <p:cNvGrpSpPr/>
          <p:nvPr/>
        </p:nvGrpSpPr>
        <p:grpSpPr>
          <a:xfrm>
            <a:off x="-9878" y="1"/>
            <a:ext cx="9178101" cy="5156557"/>
            <a:chOff x="-9878" y="1"/>
            <a:chExt cx="9178101" cy="5156557"/>
          </a:xfrm>
        </p:grpSpPr>
        <p:grpSp>
          <p:nvGrpSpPr>
            <p:cNvPr id="32" name="Google Shape;32;p4"/>
            <p:cNvGrpSpPr/>
            <p:nvPr/>
          </p:nvGrpSpPr>
          <p:grpSpPr>
            <a:xfrm>
              <a:off x="-9877" y="0"/>
              <a:ext cx="1388125" cy="2534723"/>
              <a:chOff x="-9878" y="1"/>
              <a:chExt cx="1388125" cy="2534723"/>
            </a:xfrm>
          </p:grpSpPr>
          <p:pic>
            <p:nvPicPr>
              <p:cNvPr id="33" name="Google Shape;33;p4"/>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34" name="Google Shape;34;p4"/>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35" name="Google Shape;35;p4"/>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36" name="Google Shape;36;p4"/>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37" name="Google Shape;37;p4"/>
              <p:cNvPicPr preferRelativeResize="0"/>
              <p:nvPr/>
            </p:nvPicPr>
            <p:blipFill rotWithShape="1">
              <a:blip r:embed="rId3"/>
              <a:srcRect l="11254" r="13011" b="50880"/>
              <a:stretch>
                <a:fillRect/>
              </a:stretch>
            </p:blipFill>
            <p:spPr>
              <a:xfrm rot="5400000">
                <a:off x="-144290" y="2065436"/>
                <a:ext cx="603700" cy="334875"/>
              </a:xfrm>
              <a:prstGeom prst="rect">
                <a:avLst/>
              </a:prstGeom>
              <a:noFill/>
              <a:ln>
                <a:noFill/>
              </a:ln>
            </p:spPr>
          </p:pic>
        </p:grpSp>
        <p:grpSp>
          <p:nvGrpSpPr>
            <p:cNvPr id="38" name="Google Shape;38;p4"/>
            <p:cNvGrpSpPr/>
            <p:nvPr/>
          </p:nvGrpSpPr>
          <p:grpSpPr>
            <a:xfrm rot="10800000">
              <a:off x="7780098" y="2621835"/>
              <a:ext cx="1388125" cy="2534723"/>
              <a:chOff x="-9878" y="1"/>
              <a:chExt cx="1388125" cy="2534723"/>
            </a:xfrm>
          </p:grpSpPr>
          <p:pic>
            <p:nvPicPr>
              <p:cNvPr id="39" name="Google Shape;39;p4"/>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40" name="Google Shape;40;p4"/>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41" name="Google Shape;41;p4"/>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42" name="Google Shape;42;p4"/>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43" name="Google Shape;43;p4"/>
              <p:cNvPicPr preferRelativeResize="0"/>
              <p:nvPr/>
            </p:nvPicPr>
            <p:blipFill rotWithShape="1">
              <a:blip r:embed="rId3"/>
              <a:srcRect l="11254" r="13011" b="50880"/>
              <a:stretch>
                <a:fillRect/>
              </a:stretch>
            </p:blipFill>
            <p:spPr>
              <a:xfrm rot="5400000">
                <a:off x="-144290" y="2065436"/>
                <a:ext cx="603700" cy="334875"/>
              </a:xfrm>
              <a:prstGeom prst="rect">
                <a:avLst/>
              </a:prstGeom>
              <a:noFill/>
              <a:ln>
                <a:noFill/>
              </a:ln>
            </p:spPr>
          </p:pic>
        </p:grpSp>
      </p:grpSp>
      <p:sp>
        <p:nvSpPr>
          <p:cNvPr id="44" name="Google Shape;44;p4"/>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4"/>
          <p:cNvSpPr txBox="1">
            <a:spLocks noGrp="1"/>
          </p:cNvSpPr>
          <p:nvPr>
            <p:ph type="title" idx="2"/>
          </p:nvPr>
        </p:nvSpPr>
        <p:spPr>
          <a:xfrm>
            <a:off x="1505400" y="1585550"/>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4"/>
          <p:cNvSpPr txBox="1">
            <a:spLocks noGrp="1"/>
          </p:cNvSpPr>
          <p:nvPr>
            <p:ph type="title" idx="3"/>
          </p:nvPr>
        </p:nvSpPr>
        <p:spPr>
          <a:xfrm>
            <a:off x="1505400" y="3095166"/>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4"/>
          <p:cNvSpPr txBox="1">
            <a:spLocks noGrp="1"/>
          </p:cNvSpPr>
          <p:nvPr>
            <p:ph type="title" idx="4"/>
          </p:nvPr>
        </p:nvSpPr>
        <p:spPr>
          <a:xfrm>
            <a:off x="4204675" y="1585558"/>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4"/>
          <p:cNvSpPr txBox="1">
            <a:spLocks noGrp="1"/>
          </p:cNvSpPr>
          <p:nvPr>
            <p:ph type="title" idx="5"/>
          </p:nvPr>
        </p:nvSpPr>
        <p:spPr>
          <a:xfrm>
            <a:off x="4204675" y="3095166"/>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4"/>
          <p:cNvSpPr txBox="1">
            <a:spLocks noGrp="1"/>
          </p:cNvSpPr>
          <p:nvPr>
            <p:ph type="title" idx="6"/>
          </p:nvPr>
        </p:nvSpPr>
        <p:spPr>
          <a:xfrm>
            <a:off x="6903950" y="1585558"/>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4"/>
          <p:cNvSpPr txBox="1">
            <a:spLocks noGrp="1"/>
          </p:cNvSpPr>
          <p:nvPr>
            <p:ph type="title" idx="7"/>
          </p:nvPr>
        </p:nvSpPr>
        <p:spPr>
          <a:xfrm>
            <a:off x="6903950" y="3095166"/>
            <a:ext cx="734700" cy="6309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b="1">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4"/>
          <p:cNvSpPr txBox="1">
            <a:spLocks noGrp="1"/>
          </p:cNvSpPr>
          <p:nvPr>
            <p:ph type="subTitle" idx="1"/>
          </p:nvPr>
        </p:nvSpPr>
        <p:spPr>
          <a:xfrm>
            <a:off x="720000" y="2337950"/>
            <a:ext cx="23055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2" name="Google Shape;52;p4"/>
          <p:cNvSpPr txBox="1">
            <a:spLocks noGrp="1"/>
          </p:cNvSpPr>
          <p:nvPr>
            <p:ph type="subTitle" idx="8"/>
          </p:nvPr>
        </p:nvSpPr>
        <p:spPr>
          <a:xfrm>
            <a:off x="3419275" y="2337950"/>
            <a:ext cx="23055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3" name="Google Shape;53;p4"/>
          <p:cNvSpPr txBox="1">
            <a:spLocks noGrp="1"/>
          </p:cNvSpPr>
          <p:nvPr>
            <p:ph type="subTitle" idx="9"/>
          </p:nvPr>
        </p:nvSpPr>
        <p:spPr>
          <a:xfrm>
            <a:off x="6118550" y="2337950"/>
            <a:ext cx="23055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4" name="Google Shape;54;p4"/>
          <p:cNvSpPr txBox="1">
            <a:spLocks noGrp="1"/>
          </p:cNvSpPr>
          <p:nvPr>
            <p:ph type="subTitle" idx="13"/>
          </p:nvPr>
        </p:nvSpPr>
        <p:spPr>
          <a:xfrm>
            <a:off x="720000" y="3847575"/>
            <a:ext cx="23055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5" name="Google Shape;55;p4"/>
          <p:cNvSpPr txBox="1">
            <a:spLocks noGrp="1"/>
          </p:cNvSpPr>
          <p:nvPr>
            <p:ph type="subTitle" idx="14"/>
          </p:nvPr>
        </p:nvSpPr>
        <p:spPr>
          <a:xfrm>
            <a:off x="3419275" y="3847575"/>
            <a:ext cx="23055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6" name="Google Shape;56;p4"/>
          <p:cNvSpPr txBox="1">
            <a:spLocks noGrp="1"/>
          </p:cNvSpPr>
          <p:nvPr>
            <p:ph type="subTitle" idx="15"/>
          </p:nvPr>
        </p:nvSpPr>
        <p:spPr>
          <a:xfrm>
            <a:off x="6118550" y="3847575"/>
            <a:ext cx="23055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l">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pic>
        <p:nvPicPr>
          <p:cNvPr id="58" name="Google Shape;58;p5"/>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59" name="Google Shape;59;p5"/>
          <p:cNvSpPr txBox="1">
            <a:spLocks noGrp="1"/>
          </p:cNvSpPr>
          <p:nvPr>
            <p:ph type="title"/>
          </p:nvPr>
        </p:nvSpPr>
        <p:spPr>
          <a:xfrm>
            <a:off x="4606200" y="1249125"/>
            <a:ext cx="3618300" cy="572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0" name="Google Shape;60;p5"/>
          <p:cNvSpPr txBox="1">
            <a:spLocks noGrp="1"/>
          </p:cNvSpPr>
          <p:nvPr>
            <p:ph type="subTitle" idx="1"/>
          </p:nvPr>
        </p:nvSpPr>
        <p:spPr>
          <a:xfrm>
            <a:off x="4606200" y="2073075"/>
            <a:ext cx="3618300" cy="1821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200"/>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1600"/>
              </a:spcBef>
              <a:spcAft>
                <a:spcPts val="0"/>
              </a:spcAft>
              <a:buClr>
                <a:srgbClr val="E76A28"/>
              </a:buClr>
              <a:buSzPts val="1200"/>
              <a:buFont typeface="Nunito Light"/>
              <a:buChar char="■"/>
              <a:defRPr/>
            </a:lvl3pPr>
            <a:lvl4pPr lvl="3" algn="ctr">
              <a:lnSpc>
                <a:spcPct val="100000"/>
              </a:lnSpc>
              <a:spcBef>
                <a:spcPts val="1600"/>
              </a:spcBef>
              <a:spcAft>
                <a:spcPts val="0"/>
              </a:spcAft>
              <a:buClr>
                <a:srgbClr val="E76A28"/>
              </a:buClr>
              <a:buSzPts val="1200"/>
              <a:buFont typeface="Nunito Light"/>
              <a:buChar char="●"/>
              <a:defRPr/>
            </a:lvl4pPr>
            <a:lvl5pPr lvl="4" algn="ctr">
              <a:lnSpc>
                <a:spcPct val="100000"/>
              </a:lnSpc>
              <a:spcBef>
                <a:spcPts val="1600"/>
              </a:spcBef>
              <a:spcAft>
                <a:spcPts val="0"/>
              </a:spcAft>
              <a:buClr>
                <a:srgbClr val="E76A28"/>
              </a:buClr>
              <a:buSzPts val="1200"/>
              <a:buFont typeface="Nunito Light"/>
              <a:buChar char="○"/>
              <a:defRPr/>
            </a:lvl5pPr>
            <a:lvl6pPr lvl="5" algn="ctr">
              <a:lnSpc>
                <a:spcPct val="100000"/>
              </a:lnSpc>
              <a:spcBef>
                <a:spcPts val="1600"/>
              </a:spcBef>
              <a:spcAft>
                <a:spcPts val="0"/>
              </a:spcAft>
              <a:buClr>
                <a:srgbClr val="999999"/>
              </a:buClr>
              <a:buSzPts val="1200"/>
              <a:buFont typeface="Nunito Light"/>
              <a:buChar char="■"/>
              <a:defRPr/>
            </a:lvl6pPr>
            <a:lvl7pPr lvl="6" algn="ctr">
              <a:lnSpc>
                <a:spcPct val="100000"/>
              </a:lnSpc>
              <a:spcBef>
                <a:spcPts val="1600"/>
              </a:spcBef>
              <a:spcAft>
                <a:spcPts val="0"/>
              </a:spcAft>
              <a:buClr>
                <a:srgbClr val="999999"/>
              </a:buClr>
              <a:buSzPts val="1200"/>
              <a:buFont typeface="Nunito Light"/>
              <a:buChar char="●"/>
              <a:defRPr/>
            </a:lvl7pPr>
            <a:lvl8pPr lvl="7" algn="ctr">
              <a:lnSpc>
                <a:spcPct val="100000"/>
              </a:lnSpc>
              <a:spcBef>
                <a:spcPts val="1600"/>
              </a:spcBef>
              <a:spcAft>
                <a:spcPts val="0"/>
              </a:spcAft>
              <a:buClr>
                <a:srgbClr val="999999"/>
              </a:buClr>
              <a:buSzPts val="1200"/>
              <a:buFont typeface="Nunito Light"/>
              <a:buChar char="○"/>
              <a:defRPr/>
            </a:lvl8pPr>
            <a:lvl9pPr lvl="8" algn="ctr">
              <a:lnSpc>
                <a:spcPct val="100000"/>
              </a:lnSpc>
              <a:spcBef>
                <a:spcPts val="1600"/>
              </a:spcBef>
              <a:spcAft>
                <a:spcPts val="1600"/>
              </a:spcAft>
              <a:buClr>
                <a:srgbClr val="999999"/>
              </a:buClr>
              <a:buSzPts val="1200"/>
              <a:buFont typeface="Nunito Light"/>
              <a:buChar char="■"/>
              <a:defRPr/>
            </a:lvl9pPr>
          </a:lstStyle>
          <a:p/>
        </p:txBody>
      </p:sp>
      <p:sp>
        <p:nvSpPr>
          <p:cNvPr id="61" name="Google Shape;61;p5"/>
          <p:cNvSpPr>
            <a:spLocks noGrp="1"/>
          </p:cNvSpPr>
          <p:nvPr>
            <p:ph type="pic" idx="2"/>
          </p:nvPr>
        </p:nvSpPr>
        <p:spPr>
          <a:xfrm>
            <a:off x="-14300" y="0"/>
            <a:ext cx="40029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7"/>
        <p:cNvGrpSpPr/>
        <p:nvPr/>
      </p:nvGrpSpPr>
      <p:grpSpPr>
        <a:xfrm>
          <a:off x="0" y="0"/>
          <a:ext cx="0" cy="0"/>
          <a:chOff x="0" y="0"/>
          <a:chExt cx="0" cy="0"/>
        </a:xfrm>
      </p:grpSpPr>
      <p:pic>
        <p:nvPicPr>
          <p:cNvPr id="68" name="Google Shape;68;p7"/>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69" name="Google Shape;69;p7"/>
          <p:cNvSpPr txBox="1">
            <a:spLocks noGrp="1"/>
          </p:cNvSpPr>
          <p:nvPr>
            <p:ph type="title"/>
          </p:nvPr>
        </p:nvSpPr>
        <p:spPr>
          <a:xfrm>
            <a:off x="722376" y="539506"/>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0" name="Google Shape;70;p7"/>
          <p:cNvSpPr txBox="1">
            <a:spLocks noGrp="1"/>
          </p:cNvSpPr>
          <p:nvPr>
            <p:ph type="subTitle" idx="1"/>
          </p:nvPr>
        </p:nvSpPr>
        <p:spPr>
          <a:xfrm>
            <a:off x="4934398" y="2695300"/>
            <a:ext cx="2586600" cy="146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 name="Google Shape;71;p7"/>
          <p:cNvSpPr txBox="1">
            <a:spLocks noGrp="1"/>
          </p:cNvSpPr>
          <p:nvPr>
            <p:ph type="subTitle" idx="2"/>
          </p:nvPr>
        </p:nvSpPr>
        <p:spPr>
          <a:xfrm>
            <a:off x="1623002" y="2695300"/>
            <a:ext cx="2586600" cy="1463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2" name="Google Shape;72;p7"/>
          <p:cNvSpPr txBox="1">
            <a:spLocks noGrp="1"/>
          </p:cNvSpPr>
          <p:nvPr>
            <p:ph type="subTitle" idx="3"/>
          </p:nvPr>
        </p:nvSpPr>
        <p:spPr>
          <a:xfrm>
            <a:off x="1623002" y="2229090"/>
            <a:ext cx="25866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73" name="Google Shape;73;p7"/>
          <p:cNvSpPr txBox="1">
            <a:spLocks noGrp="1"/>
          </p:cNvSpPr>
          <p:nvPr>
            <p:ph type="subTitle" idx="4"/>
          </p:nvPr>
        </p:nvSpPr>
        <p:spPr>
          <a:xfrm>
            <a:off x="4934395" y="2229090"/>
            <a:ext cx="25866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74" name="Google Shape;74;p7"/>
          <p:cNvGrpSpPr/>
          <p:nvPr/>
        </p:nvGrpSpPr>
        <p:grpSpPr>
          <a:xfrm rot="10800000" flipH="1">
            <a:off x="-9878" y="0"/>
            <a:ext cx="9178101" cy="5156557"/>
            <a:chOff x="-9878" y="1"/>
            <a:chExt cx="9178101" cy="5156557"/>
          </a:xfrm>
        </p:grpSpPr>
        <p:grpSp>
          <p:nvGrpSpPr>
            <p:cNvPr id="75" name="Google Shape;75;p7"/>
            <p:cNvGrpSpPr/>
            <p:nvPr/>
          </p:nvGrpSpPr>
          <p:grpSpPr>
            <a:xfrm>
              <a:off x="-9877" y="0"/>
              <a:ext cx="1388125" cy="2534723"/>
              <a:chOff x="-9878" y="1"/>
              <a:chExt cx="1388125" cy="2534723"/>
            </a:xfrm>
          </p:grpSpPr>
          <p:pic>
            <p:nvPicPr>
              <p:cNvPr id="76" name="Google Shape;76;p7"/>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77" name="Google Shape;77;p7"/>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78" name="Google Shape;78;p7"/>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79" name="Google Shape;79;p7"/>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80" name="Google Shape;80;p7"/>
              <p:cNvPicPr preferRelativeResize="0"/>
              <p:nvPr/>
            </p:nvPicPr>
            <p:blipFill rotWithShape="1">
              <a:blip r:embed="rId3"/>
              <a:srcRect l="11254" r="13011" b="50880"/>
              <a:stretch>
                <a:fillRect/>
              </a:stretch>
            </p:blipFill>
            <p:spPr>
              <a:xfrm rot="5400000">
                <a:off x="-144290" y="2065436"/>
                <a:ext cx="603700" cy="334875"/>
              </a:xfrm>
              <a:prstGeom prst="rect">
                <a:avLst/>
              </a:prstGeom>
              <a:noFill/>
              <a:ln>
                <a:noFill/>
              </a:ln>
            </p:spPr>
          </p:pic>
        </p:grpSp>
        <p:grpSp>
          <p:nvGrpSpPr>
            <p:cNvPr id="81" name="Google Shape;81;p7"/>
            <p:cNvGrpSpPr/>
            <p:nvPr/>
          </p:nvGrpSpPr>
          <p:grpSpPr>
            <a:xfrm rot="10800000">
              <a:off x="7780098" y="2621835"/>
              <a:ext cx="1388125" cy="2534723"/>
              <a:chOff x="-9878" y="1"/>
              <a:chExt cx="1388125" cy="2534723"/>
            </a:xfrm>
          </p:grpSpPr>
          <p:pic>
            <p:nvPicPr>
              <p:cNvPr id="82" name="Google Shape;82;p7"/>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83" name="Google Shape;83;p7"/>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84" name="Google Shape;84;p7"/>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85" name="Google Shape;85;p7"/>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86" name="Google Shape;86;p7"/>
              <p:cNvPicPr preferRelativeResize="0"/>
              <p:nvPr/>
            </p:nvPicPr>
            <p:blipFill rotWithShape="1">
              <a:blip r:embed="rId3"/>
              <a:srcRect l="11254" r="13011" b="50880"/>
              <a:stretch>
                <a:fillRect/>
              </a:stretch>
            </p:blipFill>
            <p:spPr>
              <a:xfrm rot="5400000">
                <a:off x="-144290" y="2065436"/>
                <a:ext cx="603700" cy="334875"/>
              </a:xfrm>
              <a:prstGeom prst="rect">
                <a:avLst/>
              </a:prstGeom>
              <a:noFill/>
              <a:ln>
                <a:noFill/>
              </a:ln>
            </p:spPr>
          </p:pic>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7"/>
        <p:cNvGrpSpPr/>
        <p:nvPr/>
      </p:nvGrpSpPr>
      <p:grpSpPr>
        <a:xfrm>
          <a:off x="0" y="0"/>
          <a:ext cx="0" cy="0"/>
          <a:chOff x="0" y="0"/>
          <a:chExt cx="0" cy="0"/>
        </a:xfrm>
      </p:grpSpPr>
      <p:pic>
        <p:nvPicPr>
          <p:cNvPr id="88" name="Google Shape;88;p8"/>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89" name="Google Shape;89;p8"/>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0" name="Google Shape;90;p8"/>
          <p:cNvSpPr txBox="1">
            <a:spLocks noGrp="1"/>
          </p:cNvSpPr>
          <p:nvPr>
            <p:ph type="subTitle" idx="1"/>
          </p:nvPr>
        </p:nvSpPr>
        <p:spPr>
          <a:xfrm>
            <a:off x="845776" y="2691250"/>
            <a:ext cx="2230200" cy="127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91" name="Google Shape;91;p8"/>
          <p:cNvSpPr txBox="1">
            <a:spLocks noGrp="1"/>
          </p:cNvSpPr>
          <p:nvPr>
            <p:ph type="subTitle" idx="2"/>
          </p:nvPr>
        </p:nvSpPr>
        <p:spPr>
          <a:xfrm>
            <a:off x="3456897" y="2691250"/>
            <a:ext cx="2230200" cy="127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92" name="Google Shape;92;p8"/>
          <p:cNvSpPr txBox="1">
            <a:spLocks noGrp="1"/>
          </p:cNvSpPr>
          <p:nvPr>
            <p:ph type="subTitle" idx="3"/>
          </p:nvPr>
        </p:nvSpPr>
        <p:spPr>
          <a:xfrm>
            <a:off x="6068024" y="2691250"/>
            <a:ext cx="2230200" cy="127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93" name="Google Shape;93;p8"/>
          <p:cNvSpPr txBox="1">
            <a:spLocks noGrp="1"/>
          </p:cNvSpPr>
          <p:nvPr>
            <p:ph type="subTitle" idx="4"/>
          </p:nvPr>
        </p:nvSpPr>
        <p:spPr>
          <a:xfrm>
            <a:off x="845778" y="2225040"/>
            <a:ext cx="2230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4" name="Google Shape;94;p8"/>
          <p:cNvSpPr txBox="1">
            <a:spLocks noGrp="1"/>
          </p:cNvSpPr>
          <p:nvPr>
            <p:ph type="subTitle" idx="5"/>
          </p:nvPr>
        </p:nvSpPr>
        <p:spPr>
          <a:xfrm>
            <a:off x="3456901" y="2225040"/>
            <a:ext cx="2230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5" name="Google Shape;95;p8"/>
          <p:cNvSpPr txBox="1">
            <a:spLocks noGrp="1"/>
          </p:cNvSpPr>
          <p:nvPr>
            <p:ph type="subTitle" idx="6"/>
          </p:nvPr>
        </p:nvSpPr>
        <p:spPr>
          <a:xfrm>
            <a:off x="6068023" y="2225040"/>
            <a:ext cx="2230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Font typeface="Bebas Neue" panose="020B0606020202050201"/>
              <a:buNone/>
              <a:defRPr sz="2000">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96" name="Google Shape;96;p8"/>
          <p:cNvGrpSpPr/>
          <p:nvPr/>
        </p:nvGrpSpPr>
        <p:grpSpPr>
          <a:xfrm rot="10800000" flipH="1">
            <a:off x="-9878" y="0"/>
            <a:ext cx="9178101" cy="5156557"/>
            <a:chOff x="-9878" y="1"/>
            <a:chExt cx="9178101" cy="5156557"/>
          </a:xfrm>
        </p:grpSpPr>
        <p:grpSp>
          <p:nvGrpSpPr>
            <p:cNvPr id="97" name="Google Shape;97;p8"/>
            <p:cNvGrpSpPr/>
            <p:nvPr/>
          </p:nvGrpSpPr>
          <p:grpSpPr>
            <a:xfrm>
              <a:off x="-9877" y="0"/>
              <a:ext cx="1388125" cy="2534723"/>
              <a:chOff x="-9878" y="1"/>
              <a:chExt cx="1388125" cy="2534723"/>
            </a:xfrm>
          </p:grpSpPr>
          <p:pic>
            <p:nvPicPr>
              <p:cNvPr id="98" name="Google Shape;98;p8"/>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99" name="Google Shape;99;p8"/>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100" name="Google Shape;100;p8"/>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101" name="Google Shape;101;p8"/>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102" name="Google Shape;102;p8"/>
              <p:cNvPicPr preferRelativeResize="0"/>
              <p:nvPr/>
            </p:nvPicPr>
            <p:blipFill rotWithShape="1">
              <a:blip r:embed="rId3"/>
              <a:srcRect l="11254" r="13011" b="50880"/>
              <a:stretch>
                <a:fillRect/>
              </a:stretch>
            </p:blipFill>
            <p:spPr>
              <a:xfrm rot="5400000">
                <a:off x="-144290" y="2065436"/>
                <a:ext cx="603700" cy="334875"/>
              </a:xfrm>
              <a:prstGeom prst="rect">
                <a:avLst/>
              </a:prstGeom>
              <a:noFill/>
              <a:ln>
                <a:noFill/>
              </a:ln>
            </p:spPr>
          </p:pic>
        </p:grpSp>
        <p:grpSp>
          <p:nvGrpSpPr>
            <p:cNvPr id="103" name="Google Shape;103;p8"/>
            <p:cNvGrpSpPr/>
            <p:nvPr/>
          </p:nvGrpSpPr>
          <p:grpSpPr>
            <a:xfrm rot="10800000">
              <a:off x="7780098" y="2621835"/>
              <a:ext cx="1388125" cy="2534723"/>
              <a:chOff x="-9878" y="1"/>
              <a:chExt cx="1388125" cy="2534723"/>
            </a:xfrm>
          </p:grpSpPr>
          <p:pic>
            <p:nvPicPr>
              <p:cNvPr id="104" name="Google Shape;104;p8"/>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105" name="Google Shape;105;p8"/>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106" name="Google Shape;106;p8"/>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107" name="Google Shape;107;p8"/>
              <p:cNvPicPr preferRelativeResize="0"/>
              <p:nvPr/>
            </p:nvPicPr>
            <p:blipFill rotWithShape="1">
              <a:blip r:embed="rId5"/>
              <a:srcRect b="50443"/>
              <a:stretch>
                <a:fillRect/>
              </a:stretch>
            </p:blipFill>
            <p:spPr>
              <a:xfrm rot="5400000">
                <a:off x="-268127" y="1806250"/>
                <a:ext cx="959650" cy="443150"/>
              </a:xfrm>
              <a:prstGeom prst="rect">
                <a:avLst/>
              </a:prstGeom>
              <a:noFill/>
              <a:ln>
                <a:noFill/>
              </a:ln>
            </p:spPr>
          </p:pic>
          <p:pic>
            <p:nvPicPr>
              <p:cNvPr id="108" name="Google Shape;108;p8"/>
              <p:cNvPicPr preferRelativeResize="0"/>
              <p:nvPr/>
            </p:nvPicPr>
            <p:blipFill rotWithShape="1">
              <a:blip r:embed="rId3"/>
              <a:srcRect l="11254" r="13011" b="50880"/>
              <a:stretch>
                <a:fillRect/>
              </a:stretch>
            </p:blipFill>
            <p:spPr>
              <a:xfrm rot="5400000">
                <a:off x="-144290" y="2065436"/>
                <a:ext cx="603700" cy="334875"/>
              </a:xfrm>
              <a:prstGeom prst="rect">
                <a:avLst/>
              </a:prstGeom>
              <a:noFill/>
              <a:ln>
                <a:noFill/>
              </a:ln>
            </p:spPr>
          </p:pic>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09"/>
        <p:cNvGrpSpPr/>
        <p:nvPr/>
      </p:nvGrpSpPr>
      <p:grpSpPr>
        <a:xfrm>
          <a:off x="0" y="0"/>
          <a:ext cx="0" cy="0"/>
          <a:chOff x="0" y="0"/>
          <a:chExt cx="0" cy="0"/>
        </a:xfrm>
      </p:grpSpPr>
      <p:pic>
        <p:nvPicPr>
          <p:cNvPr id="110" name="Google Shape;110;p9"/>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11" name="Google Shape;111;p9"/>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12" name="Google Shape;112;p9"/>
          <p:cNvGrpSpPr/>
          <p:nvPr/>
        </p:nvGrpSpPr>
        <p:grpSpPr>
          <a:xfrm>
            <a:off x="-9878" y="1"/>
            <a:ext cx="9154003" cy="5143507"/>
            <a:chOff x="-9878" y="1"/>
            <a:chExt cx="9154003" cy="5143507"/>
          </a:xfrm>
        </p:grpSpPr>
        <p:pic>
          <p:nvPicPr>
            <p:cNvPr id="113" name="Google Shape;113;p9"/>
            <p:cNvPicPr preferRelativeResize="0"/>
            <p:nvPr/>
          </p:nvPicPr>
          <p:blipFill rotWithShape="1">
            <a:blip r:embed="rId3"/>
            <a:srcRect l="11254" r="13011" b="50880"/>
            <a:stretch>
              <a:fillRect/>
            </a:stretch>
          </p:blipFill>
          <p:spPr>
            <a:xfrm rot="5400000">
              <a:off x="-173002" y="880074"/>
              <a:ext cx="732625" cy="406375"/>
            </a:xfrm>
            <a:prstGeom prst="rect">
              <a:avLst/>
            </a:prstGeom>
            <a:noFill/>
            <a:ln>
              <a:noFill/>
            </a:ln>
          </p:spPr>
        </p:pic>
        <p:pic>
          <p:nvPicPr>
            <p:cNvPr id="114" name="Google Shape;114;p9"/>
            <p:cNvPicPr preferRelativeResize="0"/>
            <p:nvPr/>
          </p:nvPicPr>
          <p:blipFill rotWithShape="1">
            <a:blip r:embed="rId4"/>
            <a:srcRect t="-40484" r="5516" b="65415"/>
            <a:stretch>
              <a:fillRect/>
            </a:stretch>
          </p:blipFill>
          <p:spPr>
            <a:xfrm rot="5400000">
              <a:off x="-252077" y="549276"/>
              <a:ext cx="1865925" cy="1381525"/>
            </a:xfrm>
            <a:prstGeom prst="rect">
              <a:avLst/>
            </a:prstGeom>
            <a:noFill/>
            <a:ln>
              <a:noFill/>
            </a:ln>
          </p:spPr>
        </p:pic>
        <p:pic>
          <p:nvPicPr>
            <p:cNvPr id="115" name="Google Shape;115;p9"/>
            <p:cNvPicPr preferRelativeResize="0"/>
            <p:nvPr/>
          </p:nvPicPr>
          <p:blipFill rotWithShape="1">
            <a:blip r:embed="rId4"/>
            <a:srcRect l="48893" t="1038" r="12333" b="47015"/>
            <a:stretch>
              <a:fillRect/>
            </a:stretch>
          </p:blipFill>
          <p:spPr>
            <a:xfrm rot="5400000">
              <a:off x="128185" y="-138062"/>
              <a:ext cx="1112000" cy="1388125"/>
            </a:xfrm>
            <a:prstGeom prst="rect">
              <a:avLst/>
            </a:prstGeom>
            <a:noFill/>
            <a:ln>
              <a:noFill/>
            </a:ln>
          </p:spPr>
        </p:pic>
        <p:pic>
          <p:nvPicPr>
            <p:cNvPr id="116" name="Google Shape;116;p9"/>
            <p:cNvPicPr preferRelativeResize="0"/>
            <p:nvPr/>
          </p:nvPicPr>
          <p:blipFill rotWithShape="1">
            <a:blip r:embed="rId5"/>
            <a:srcRect b="50443"/>
            <a:stretch>
              <a:fillRect/>
            </a:stretch>
          </p:blipFill>
          <p:spPr>
            <a:xfrm rot="5400000">
              <a:off x="-171901" y="701525"/>
              <a:ext cx="602100" cy="278050"/>
            </a:xfrm>
            <a:prstGeom prst="rect">
              <a:avLst/>
            </a:prstGeom>
            <a:noFill/>
            <a:ln>
              <a:noFill/>
            </a:ln>
          </p:spPr>
        </p:pic>
        <p:pic>
          <p:nvPicPr>
            <p:cNvPr id="117" name="Google Shape;117;p9"/>
            <p:cNvPicPr preferRelativeResize="0"/>
            <p:nvPr/>
          </p:nvPicPr>
          <p:blipFill rotWithShape="1">
            <a:blip r:embed="rId3"/>
            <a:srcRect l="11254" r="13011" b="50880"/>
            <a:stretch>
              <a:fillRect/>
            </a:stretch>
          </p:blipFill>
          <p:spPr>
            <a:xfrm rot="5400000">
              <a:off x="-144290" y="1246411"/>
              <a:ext cx="603700" cy="334875"/>
            </a:xfrm>
            <a:prstGeom prst="rect">
              <a:avLst/>
            </a:prstGeom>
            <a:noFill/>
            <a:ln>
              <a:noFill/>
            </a:ln>
          </p:spPr>
        </p:pic>
        <p:pic>
          <p:nvPicPr>
            <p:cNvPr id="118" name="Google Shape;118;p9"/>
            <p:cNvPicPr preferRelativeResize="0"/>
            <p:nvPr/>
          </p:nvPicPr>
          <p:blipFill rotWithShape="1">
            <a:blip r:embed="rId3"/>
            <a:srcRect l="11254" r="13011" b="50880"/>
            <a:stretch>
              <a:fillRect/>
            </a:stretch>
          </p:blipFill>
          <p:spPr>
            <a:xfrm rot="-5400000">
              <a:off x="8555335" y="3857059"/>
              <a:ext cx="732625" cy="406375"/>
            </a:xfrm>
            <a:prstGeom prst="rect">
              <a:avLst/>
            </a:prstGeom>
            <a:noFill/>
            <a:ln>
              <a:noFill/>
            </a:ln>
          </p:spPr>
        </p:pic>
        <p:pic>
          <p:nvPicPr>
            <p:cNvPr id="119" name="Google Shape;119;p9"/>
            <p:cNvPicPr preferRelativeResize="0"/>
            <p:nvPr/>
          </p:nvPicPr>
          <p:blipFill rotWithShape="1">
            <a:blip r:embed="rId4"/>
            <a:srcRect t="-40484" r="5516" b="65415"/>
            <a:stretch>
              <a:fillRect/>
            </a:stretch>
          </p:blipFill>
          <p:spPr>
            <a:xfrm rot="-5400000">
              <a:off x="7501110" y="3212706"/>
              <a:ext cx="1865925" cy="1381525"/>
            </a:xfrm>
            <a:prstGeom prst="rect">
              <a:avLst/>
            </a:prstGeom>
            <a:noFill/>
            <a:ln>
              <a:noFill/>
            </a:ln>
          </p:spPr>
        </p:pic>
        <p:pic>
          <p:nvPicPr>
            <p:cNvPr id="120" name="Google Shape;120;p9"/>
            <p:cNvPicPr preferRelativeResize="0"/>
            <p:nvPr/>
          </p:nvPicPr>
          <p:blipFill rotWithShape="1">
            <a:blip r:embed="rId4"/>
            <a:srcRect l="48893" t="1038" r="12333" b="47015"/>
            <a:stretch>
              <a:fillRect/>
            </a:stretch>
          </p:blipFill>
          <p:spPr>
            <a:xfrm rot="-5400000">
              <a:off x="7874773" y="3893445"/>
              <a:ext cx="1112000" cy="1388125"/>
            </a:xfrm>
            <a:prstGeom prst="rect">
              <a:avLst/>
            </a:prstGeom>
            <a:noFill/>
            <a:ln>
              <a:noFill/>
            </a:ln>
          </p:spPr>
        </p:pic>
        <p:pic>
          <p:nvPicPr>
            <p:cNvPr id="121" name="Google Shape;121;p9"/>
            <p:cNvPicPr preferRelativeResize="0"/>
            <p:nvPr/>
          </p:nvPicPr>
          <p:blipFill rotWithShape="1">
            <a:blip r:embed="rId5"/>
            <a:srcRect l="50093" b="50443"/>
            <a:stretch>
              <a:fillRect/>
            </a:stretch>
          </p:blipFill>
          <p:spPr>
            <a:xfrm rot="-5400000">
              <a:off x="8683088" y="4682466"/>
              <a:ext cx="478925" cy="443150"/>
            </a:xfrm>
            <a:prstGeom prst="rect">
              <a:avLst/>
            </a:prstGeom>
            <a:noFill/>
            <a:ln>
              <a:noFill/>
            </a:ln>
          </p:spPr>
        </p:pic>
        <p:pic>
          <p:nvPicPr>
            <p:cNvPr id="122" name="Google Shape;122;p9"/>
            <p:cNvPicPr preferRelativeResize="0"/>
            <p:nvPr/>
          </p:nvPicPr>
          <p:blipFill rotWithShape="1">
            <a:blip r:embed="rId3"/>
            <a:srcRect l="11254" r="13011" b="50880"/>
            <a:stretch>
              <a:fillRect/>
            </a:stretch>
          </p:blipFill>
          <p:spPr>
            <a:xfrm rot="-5400000">
              <a:off x="8655548" y="2743197"/>
              <a:ext cx="603700" cy="334875"/>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3"/>
        <p:cNvGrpSpPr/>
        <p:nvPr/>
      </p:nvGrpSpPr>
      <p:grpSpPr>
        <a:xfrm>
          <a:off x="0" y="0"/>
          <a:ext cx="0" cy="0"/>
          <a:chOff x="0" y="0"/>
          <a:chExt cx="0" cy="0"/>
        </a:xfrm>
      </p:grpSpPr>
      <p:pic>
        <p:nvPicPr>
          <p:cNvPr id="124" name="Google Shape;124;p10"/>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25" name="Google Shape;125;p10"/>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6"/>
        <p:cNvGrpSpPr/>
        <p:nvPr/>
      </p:nvGrpSpPr>
      <p:grpSpPr>
        <a:xfrm>
          <a:off x="0" y="0"/>
          <a:ext cx="0" cy="0"/>
          <a:chOff x="0" y="0"/>
          <a:chExt cx="0" cy="0"/>
        </a:xfrm>
      </p:grpSpPr>
      <p:pic>
        <p:nvPicPr>
          <p:cNvPr id="127" name="Google Shape;127;p11"/>
          <p:cNvPicPr preferRelativeResize="0"/>
          <p:nvPr/>
        </p:nvPicPr>
        <p:blipFill rotWithShape="1">
          <a:blip r:embed="rId2"/>
          <a:srcRect b="4259"/>
          <a:stretch>
            <a:fillRect/>
          </a:stretch>
        </p:blipFill>
        <p:spPr>
          <a:xfrm>
            <a:off x="0" y="0"/>
            <a:ext cx="9144000" cy="5143500"/>
          </a:xfrm>
          <a:prstGeom prst="rect">
            <a:avLst/>
          </a:prstGeom>
          <a:noFill/>
          <a:ln>
            <a:noFill/>
          </a:ln>
        </p:spPr>
      </p:pic>
      <p:sp>
        <p:nvSpPr>
          <p:cNvPr id="128" name="Google Shape;128;p11"/>
          <p:cNvSpPr txBox="1">
            <a:spLocks noGrp="1"/>
          </p:cNvSpPr>
          <p:nvPr>
            <p:ph type="title"/>
          </p:nvPr>
        </p:nvSpPr>
        <p:spPr>
          <a:xfrm>
            <a:off x="2135550" y="1189100"/>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9" name="Google Shape;129;p11"/>
          <p:cNvSpPr txBox="1">
            <a:spLocks noGrp="1"/>
          </p:cNvSpPr>
          <p:nvPr>
            <p:ph type="subTitle" idx="1"/>
          </p:nvPr>
        </p:nvSpPr>
        <p:spPr>
          <a:xfrm>
            <a:off x="2135550" y="3153500"/>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Playfair Display" panose="00000500000000000000"/>
              <a:buNone/>
              <a:defRPr sz="3000" b="0" i="0" u="none" strike="noStrike" cap="none">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1pPr>
            <a:lvl2pPr marR="0" lvl="1" algn="l" rtl="0">
              <a:lnSpc>
                <a:spcPct val="100000"/>
              </a:lnSpc>
              <a:spcBef>
                <a:spcPts val="0"/>
              </a:spcBef>
              <a:spcAft>
                <a:spcPts val="0"/>
              </a:spcAft>
              <a:buClr>
                <a:schemeClr val="dk1"/>
              </a:buClr>
              <a:buSzPts val="3000"/>
              <a:buFont typeface="Playfair Display" panose="00000500000000000000"/>
              <a:buNone/>
              <a:defRPr sz="3000" b="0" i="0" u="none" strike="noStrike" cap="none">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2pPr>
            <a:lvl3pPr marR="0" lvl="2" algn="l" rtl="0">
              <a:lnSpc>
                <a:spcPct val="100000"/>
              </a:lnSpc>
              <a:spcBef>
                <a:spcPts val="0"/>
              </a:spcBef>
              <a:spcAft>
                <a:spcPts val="0"/>
              </a:spcAft>
              <a:buClr>
                <a:schemeClr val="dk1"/>
              </a:buClr>
              <a:buSzPts val="3000"/>
              <a:buFont typeface="Playfair Display" panose="00000500000000000000"/>
              <a:buNone/>
              <a:defRPr sz="3000" b="0" i="0" u="none" strike="noStrike" cap="none">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3pPr>
            <a:lvl4pPr marR="0" lvl="3" algn="l" rtl="0">
              <a:lnSpc>
                <a:spcPct val="100000"/>
              </a:lnSpc>
              <a:spcBef>
                <a:spcPts val="0"/>
              </a:spcBef>
              <a:spcAft>
                <a:spcPts val="0"/>
              </a:spcAft>
              <a:buClr>
                <a:schemeClr val="dk1"/>
              </a:buClr>
              <a:buSzPts val="3000"/>
              <a:buFont typeface="Playfair Display" panose="00000500000000000000"/>
              <a:buNone/>
              <a:defRPr sz="3000" b="0" i="0" u="none" strike="noStrike" cap="none">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4pPr>
            <a:lvl5pPr marR="0" lvl="4" algn="l" rtl="0">
              <a:lnSpc>
                <a:spcPct val="100000"/>
              </a:lnSpc>
              <a:spcBef>
                <a:spcPts val="0"/>
              </a:spcBef>
              <a:spcAft>
                <a:spcPts val="0"/>
              </a:spcAft>
              <a:buClr>
                <a:schemeClr val="dk1"/>
              </a:buClr>
              <a:buSzPts val="3000"/>
              <a:buFont typeface="Playfair Display" panose="00000500000000000000"/>
              <a:buNone/>
              <a:defRPr sz="3000" b="0" i="0" u="none" strike="noStrike" cap="none">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5pPr>
            <a:lvl6pPr marR="0" lvl="5" algn="l" rtl="0">
              <a:lnSpc>
                <a:spcPct val="100000"/>
              </a:lnSpc>
              <a:spcBef>
                <a:spcPts val="0"/>
              </a:spcBef>
              <a:spcAft>
                <a:spcPts val="0"/>
              </a:spcAft>
              <a:buClr>
                <a:schemeClr val="dk1"/>
              </a:buClr>
              <a:buSzPts val="3000"/>
              <a:buFont typeface="Playfair Display" panose="00000500000000000000"/>
              <a:buNone/>
              <a:defRPr sz="3000" b="0" i="0" u="none" strike="noStrike" cap="none">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6pPr>
            <a:lvl7pPr marR="0" lvl="6" algn="l" rtl="0">
              <a:lnSpc>
                <a:spcPct val="100000"/>
              </a:lnSpc>
              <a:spcBef>
                <a:spcPts val="0"/>
              </a:spcBef>
              <a:spcAft>
                <a:spcPts val="0"/>
              </a:spcAft>
              <a:buClr>
                <a:schemeClr val="dk1"/>
              </a:buClr>
              <a:buSzPts val="3000"/>
              <a:buFont typeface="Playfair Display" panose="00000500000000000000"/>
              <a:buNone/>
              <a:defRPr sz="3000" b="0" i="0" u="none" strike="noStrike" cap="none">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7pPr>
            <a:lvl8pPr marR="0" lvl="7" algn="l" rtl="0">
              <a:lnSpc>
                <a:spcPct val="100000"/>
              </a:lnSpc>
              <a:spcBef>
                <a:spcPts val="0"/>
              </a:spcBef>
              <a:spcAft>
                <a:spcPts val="0"/>
              </a:spcAft>
              <a:buClr>
                <a:schemeClr val="dk1"/>
              </a:buClr>
              <a:buSzPts val="3000"/>
              <a:buFont typeface="Playfair Display" panose="00000500000000000000"/>
              <a:buNone/>
              <a:defRPr sz="3000" b="0" i="0" u="none" strike="noStrike" cap="none">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8pPr>
            <a:lvl9pPr marR="0" lvl="8" algn="l" rtl="0">
              <a:lnSpc>
                <a:spcPct val="100000"/>
              </a:lnSpc>
              <a:spcBef>
                <a:spcPts val="0"/>
              </a:spcBef>
              <a:spcAft>
                <a:spcPts val="0"/>
              </a:spcAft>
              <a:buClr>
                <a:schemeClr val="dk1"/>
              </a:buClr>
              <a:buSzPts val="3000"/>
              <a:buFont typeface="Playfair Display" panose="00000500000000000000"/>
              <a:buNone/>
              <a:defRPr sz="3000" b="0" i="0" u="none" strike="noStrike" cap="none">
                <a:solidFill>
                  <a:schemeClr val="dk1"/>
                </a:solidFill>
                <a:latin typeface="Playfair Display" panose="00000500000000000000"/>
                <a:ea typeface="Playfair Display" panose="00000500000000000000"/>
                <a:cs typeface="Playfair Display" panose="00000500000000000000"/>
                <a:sym typeface="Playfair Display" panose="00000500000000000000"/>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Atkinson Hyperlegible"/>
              <a:buChar char="●"/>
              <a:defRPr sz="1200" b="0" i="0" u="none" strike="noStrike" cap="none">
                <a:solidFill>
                  <a:schemeClr val="dk1"/>
                </a:solidFill>
                <a:latin typeface="Atkinson Hyperlegible"/>
                <a:ea typeface="Atkinson Hyperlegible"/>
                <a:cs typeface="Atkinson Hyperlegible"/>
                <a:sym typeface="Atkinson Hyperlegible"/>
              </a:defRPr>
            </a:lvl1pPr>
            <a:lvl2pPr marL="914400" marR="0" lvl="1" indent="-304800" algn="l" rtl="0">
              <a:lnSpc>
                <a:spcPct val="100000"/>
              </a:lnSpc>
              <a:spcBef>
                <a:spcPts val="1600"/>
              </a:spcBef>
              <a:spcAft>
                <a:spcPts val="0"/>
              </a:spcAft>
              <a:buClr>
                <a:schemeClr val="dk1"/>
              </a:buClr>
              <a:buSzPts val="1200"/>
              <a:buFont typeface="Atkinson Hyperlegible"/>
              <a:buChar char="○"/>
              <a:defRPr sz="1200" b="0" i="0" u="none" strike="noStrike" cap="none">
                <a:solidFill>
                  <a:schemeClr val="dk1"/>
                </a:solidFill>
                <a:latin typeface="Atkinson Hyperlegible"/>
                <a:ea typeface="Atkinson Hyperlegible"/>
                <a:cs typeface="Atkinson Hyperlegible"/>
                <a:sym typeface="Atkinson Hyperlegible"/>
              </a:defRPr>
            </a:lvl2pPr>
            <a:lvl3pPr marL="1371600" marR="0" lvl="2" indent="-304800" algn="l" rtl="0">
              <a:lnSpc>
                <a:spcPct val="100000"/>
              </a:lnSpc>
              <a:spcBef>
                <a:spcPts val="1600"/>
              </a:spcBef>
              <a:spcAft>
                <a:spcPts val="0"/>
              </a:spcAft>
              <a:buClr>
                <a:schemeClr val="dk1"/>
              </a:buClr>
              <a:buSzPts val="1200"/>
              <a:buFont typeface="Atkinson Hyperlegible"/>
              <a:buChar char="■"/>
              <a:defRPr sz="1200" b="0" i="0" u="none" strike="noStrike" cap="none">
                <a:solidFill>
                  <a:schemeClr val="dk1"/>
                </a:solidFill>
                <a:latin typeface="Atkinson Hyperlegible"/>
                <a:ea typeface="Atkinson Hyperlegible"/>
                <a:cs typeface="Atkinson Hyperlegible"/>
                <a:sym typeface="Atkinson Hyperlegible"/>
              </a:defRPr>
            </a:lvl3pPr>
            <a:lvl4pPr marL="1828800" marR="0" lvl="3" indent="-304800" algn="l" rtl="0">
              <a:lnSpc>
                <a:spcPct val="100000"/>
              </a:lnSpc>
              <a:spcBef>
                <a:spcPts val="1600"/>
              </a:spcBef>
              <a:spcAft>
                <a:spcPts val="0"/>
              </a:spcAft>
              <a:buClr>
                <a:schemeClr val="dk1"/>
              </a:buClr>
              <a:buSzPts val="1200"/>
              <a:buFont typeface="Atkinson Hyperlegible"/>
              <a:buChar char="●"/>
              <a:defRPr sz="1200" b="0" i="0" u="none" strike="noStrike" cap="none">
                <a:solidFill>
                  <a:schemeClr val="dk1"/>
                </a:solidFill>
                <a:latin typeface="Atkinson Hyperlegible"/>
                <a:ea typeface="Atkinson Hyperlegible"/>
                <a:cs typeface="Atkinson Hyperlegible"/>
                <a:sym typeface="Atkinson Hyperlegible"/>
              </a:defRPr>
            </a:lvl4pPr>
            <a:lvl5pPr marL="2286000" marR="0" lvl="4" indent="-304800" algn="l" rtl="0">
              <a:lnSpc>
                <a:spcPct val="100000"/>
              </a:lnSpc>
              <a:spcBef>
                <a:spcPts val="1600"/>
              </a:spcBef>
              <a:spcAft>
                <a:spcPts val="0"/>
              </a:spcAft>
              <a:buClr>
                <a:schemeClr val="dk1"/>
              </a:buClr>
              <a:buSzPts val="1200"/>
              <a:buFont typeface="Atkinson Hyperlegible"/>
              <a:buChar char="○"/>
              <a:defRPr sz="1200" b="0" i="0" u="none" strike="noStrike" cap="none">
                <a:solidFill>
                  <a:schemeClr val="dk1"/>
                </a:solidFill>
                <a:latin typeface="Atkinson Hyperlegible"/>
                <a:ea typeface="Atkinson Hyperlegible"/>
                <a:cs typeface="Atkinson Hyperlegible"/>
                <a:sym typeface="Atkinson Hyperlegible"/>
              </a:defRPr>
            </a:lvl5pPr>
            <a:lvl6pPr marL="2743200" marR="0" lvl="5" indent="-304800" algn="l" rtl="0">
              <a:lnSpc>
                <a:spcPct val="100000"/>
              </a:lnSpc>
              <a:spcBef>
                <a:spcPts val="1600"/>
              </a:spcBef>
              <a:spcAft>
                <a:spcPts val="0"/>
              </a:spcAft>
              <a:buClr>
                <a:schemeClr val="dk1"/>
              </a:buClr>
              <a:buSzPts val="1200"/>
              <a:buFont typeface="Atkinson Hyperlegible"/>
              <a:buChar char="■"/>
              <a:defRPr sz="1200" b="0" i="0" u="none" strike="noStrike" cap="none">
                <a:solidFill>
                  <a:schemeClr val="dk1"/>
                </a:solidFill>
                <a:latin typeface="Atkinson Hyperlegible"/>
                <a:ea typeface="Atkinson Hyperlegible"/>
                <a:cs typeface="Atkinson Hyperlegible"/>
                <a:sym typeface="Atkinson Hyperlegible"/>
              </a:defRPr>
            </a:lvl6pPr>
            <a:lvl7pPr marL="3200400" marR="0" lvl="6" indent="-304800" algn="l" rtl="0">
              <a:lnSpc>
                <a:spcPct val="100000"/>
              </a:lnSpc>
              <a:spcBef>
                <a:spcPts val="1600"/>
              </a:spcBef>
              <a:spcAft>
                <a:spcPts val="0"/>
              </a:spcAft>
              <a:buClr>
                <a:schemeClr val="dk1"/>
              </a:buClr>
              <a:buSzPts val="1200"/>
              <a:buFont typeface="Atkinson Hyperlegible"/>
              <a:buChar char="●"/>
              <a:defRPr sz="1200" b="0" i="0" u="none" strike="noStrike" cap="none">
                <a:solidFill>
                  <a:schemeClr val="dk1"/>
                </a:solidFill>
                <a:latin typeface="Atkinson Hyperlegible"/>
                <a:ea typeface="Atkinson Hyperlegible"/>
                <a:cs typeface="Atkinson Hyperlegible"/>
                <a:sym typeface="Atkinson Hyperlegible"/>
              </a:defRPr>
            </a:lvl7pPr>
            <a:lvl8pPr marL="3657600" marR="0" lvl="7" indent="-304800" algn="l" rtl="0">
              <a:lnSpc>
                <a:spcPct val="100000"/>
              </a:lnSpc>
              <a:spcBef>
                <a:spcPts val="1600"/>
              </a:spcBef>
              <a:spcAft>
                <a:spcPts val="0"/>
              </a:spcAft>
              <a:buClr>
                <a:schemeClr val="dk1"/>
              </a:buClr>
              <a:buSzPts val="1200"/>
              <a:buFont typeface="Atkinson Hyperlegible"/>
              <a:buChar char="○"/>
              <a:defRPr sz="1200" b="0" i="0" u="none" strike="noStrike" cap="none">
                <a:solidFill>
                  <a:schemeClr val="dk1"/>
                </a:solidFill>
                <a:latin typeface="Atkinson Hyperlegible"/>
                <a:ea typeface="Atkinson Hyperlegible"/>
                <a:cs typeface="Atkinson Hyperlegible"/>
                <a:sym typeface="Atkinson Hyperlegible"/>
              </a:defRPr>
            </a:lvl8pPr>
            <a:lvl9pPr marL="4114800" marR="0" lvl="8" indent="-304800" algn="l" rtl="0">
              <a:lnSpc>
                <a:spcPct val="100000"/>
              </a:lnSpc>
              <a:spcBef>
                <a:spcPts val="1600"/>
              </a:spcBef>
              <a:spcAft>
                <a:spcPts val="1600"/>
              </a:spcAft>
              <a:buClr>
                <a:schemeClr val="dk1"/>
              </a:buClr>
              <a:buSzPts val="1200"/>
              <a:buFont typeface="Atkinson Hyperlegible"/>
              <a:buChar char="■"/>
              <a:defRPr sz="1200" b="0" i="0" u="none" strike="noStrike" cap="none">
                <a:solidFill>
                  <a:schemeClr val="dk1"/>
                </a:solidFill>
                <a:latin typeface="Atkinson Hyperlegible"/>
                <a:ea typeface="Atkinson Hyperlegible"/>
                <a:cs typeface="Atkinson Hyperlegible"/>
                <a:sym typeface="Atkinson Hyperlegibl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4.xml"/><Relationship Id="rId7" Type="http://schemas.openxmlformats.org/officeDocument/2006/relationships/image" Target="../media/image11.png"/><Relationship Id="rId6" Type="http://schemas.openxmlformats.org/officeDocument/2006/relationships/image" Target="../media/image10.GIF"/><Relationship Id="rId5" Type="http://schemas.openxmlformats.org/officeDocument/2006/relationships/image" Target="../media/image8.png"/><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5"/>
          <p:cNvSpPr txBox="1">
            <a:spLocks noGrp="1"/>
          </p:cNvSpPr>
          <p:nvPr>
            <p:ph type="ctrTitle"/>
          </p:nvPr>
        </p:nvSpPr>
        <p:spPr>
          <a:xfrm>
            <a:off x="3371475" y="140025"/>
            <a:ext cx="2382000" cy="8211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SzPts val="5200"/>
              <a:buNone/>
            </a:pPr>
            <a:r>
              <a:rPr lang="en-GB" sz="3500"/>
              <a:t>PYEXPO25</a:t>
            </a:r>
            <a:endParaRPr sz="3500">
              <a:latin typeface="Yeseva One" panose="00000500000000000000"/>
              <a:ea typeface="Yeseva One" panose="00000500000000000000"/>
              <a:cs typeface="Yeseva One" panose="00000500000000000000"/>
              <a:sym typeface="Yeseva One" panose="00000500000000000000"/>
            </a:endParaRPr>
          </a:p>
        </p:txBody>
      </p:sp>
      <p:grpSp>
        <p:nvGrpSpPr>
          <p:cNvPr id="275" name="Google Shape;275;p25"/>
          <p:cNvGrpSpPr/>
          <p:nvPr/>
        </p:nvGrpSpPr>
        <p:grpSpPr>
          <a:xfrm>
            <a:off x="7365" y="-21876"/>
            <a:ext cx="3364110" cy="5187250"/>
            <a:chOff x="-22735" y="0"/>
            <a:chExt cx="3364110" cy="5187250"/>
          </a:xfrm>
        </p:grpSpPr>
        <p:pic>
          <p:nvPicPr>
            <p:cNvPr id="276" name="Google Shape;276;p25"/>
            <p:cNvPicPr preferRelativeResize="0"/>
            <p:nvPr/>
          </p:nvPicPr>
          <p:blipFill rotWithShape="1">
            <a:blip r:embed="rId1"/>
            <a:srcRect l="5517" t="-5104" b="30034"/>
            <a:stretch>
              <a:fillRect/>
            </a:stretch>
          </p:blipFill>
          <p:spPr>
            <a:xfrm rot="5400000">
              <a:off x="-539655" y="1113340"/>
              <a:ext cx="3981888" cy="2948008"/>
            </a:xfrm>
            <a:prstGeom prst="rect">
              <a:avLst/>
            </a:prstGeom>
            <a:noFill/>
            <a:ln>
              <a:noFill/>
            </a:ln>
          </p:spPr>
        </p:pic>
        <p:pic>
          <p:nvPicPr>
            <p:cNvPr id="277" name="Google Shape;277;p25"/>
            <p:cNvPicPr preferRelativeResize="0"/>
            <p:nvPr/>
          </p:nvPicPr>
          <p:blipFill rotWithShape="1">
            <a:blip r:embed="rId2"/>
            <a:srcRect l="11254" r="13011" b="50880"/>
            <a:stretch>
              <a:fillRect/>
            </a:stretch>
          </p:blipFill>
          <p:spPr>
            <a:xfrm rot="5400000">
              <a:off x="-600537" y="1202811"/>
              <a:ext cx="2723513" cy="1510690"/>
            </a:xfrm>
            <a:prstGeom prst="rect">
              <a:avLst/>
            </a:prstGeom>
            <a:noFill/>
            <a:ln>
              <a:noFill/>
            </a:ln>
          </p:spPr>
        </p:pic>
        <p:pic>
          <p:nvPicPr>
            <p:cNvPr id="278" name="Google Shape;278;p25"/>
            <p:cNvPicPr preferRelativeResize="0"/>
            <p:nvPr/>
          </p:nvPicPr>
          <p:blipFill rotWithShape="1">
            <a:blip r:embed="rId1"/>
            <a:srcRect t="4102" b="50813"/>
            <a:stretch>
              <a:fillRect/>
            </a:stretch>
          </p:blipFill>
          <p:spPr>
            <a:xfrm rot="5400000">
              <a:off x="-1036776" y="2590637"/>
              <a:ext cx="3595978" cy="1510690"/>
            </a:xfrm>
            <a:prstGeom prst="rect">
              <a:avLst/>
            </a:prstGeom>
            <a:noFill/>
            <a:ln>
              <a:noFill/>
            </a:ln>
          </p:spPr>
        </p:pic>
        <p:pic>
          <p:nvPicPr>
            <p:cNvPr id="279" name="Google Shape;279;p25"/>
            <p:cNvPicPr preferRelativeResize="0"/>
            <p:nvPr/>
          </p:nvPicPr>
          <p:blipFill rotWithShape="1">
            <a:blip r:embed="rId1"/>
            <a:srcRect l="5516" t="-5104" r="37550" b="30034"/>
            <a:stretch>
              <a:fillRect/>
            </a:stretch>
          </p:blipFill>
          <p:spPr>
            <a:xfrm rot="5400000">
              <a:off x="251575" y="2465300"/>
              <a:ext cx="2399450" cy="2948000"/>
            </a:xfrm>
            <a:prstGeom prst="rect">
              <a:avLst/>
            </a:prstGeom>
            <a:noFill/>
            <a:ln>
              <a:noFill/>
            </a:ln>
          </p:spPr>
        </p:pic>
        <p:grpSp>
          <p:nvGrpSpPr>
            <p:cNvPr id="280" name="Google Shape;280;p25"/>
            <p:cNvGrpSpPr/>
            <p:nvPr/>
          </p:nvGrpSpPr>
          <p:grpSpPr>
            <a:xfrm rot="-5400000">
              <a:off x="-599782" y="2439476"/>
              <a:ext cx="3281550" cy="2127456"/>
              <a:chOff x="-8" y="0"/>
              <a:chExt cx="3281550" cy="2127456"/>
            </a:xfrm>
          </p:grpSpPr>
          <p:pic>
            <p:nvPicPr>
              <p:cNvPr id="281" name="Google Shape;281;p25"/>
              <p:cNvPicPr preferRelativeResize="0"/>
              <p:nvPr/>
            </p:nvPicPr>
            <p:blipFill rotWithShape="1">
              <a:blip r:embed="rId1"/>
              <a:srcRect l="5517" t="-5104" b="30034"/>
              <a:stretch>
                <a:fillRect/>
              </a:stretch>
            </p:blipFill>
            <p:spPr>
              <a:xfrm rot="10800000">
                <a:off x="408192" y="0"/>
                <a:ext cx="2873350" cy="2127450"/>
              </a:xfrm>
              <a:prstGeom prst="rect">
                <a:avLst/>
              </a:prstGeom>
              <a:noFill/>
              <a:ln>
                <a:noFill/>
              </a:ln>
            </p:spPr>
          </p:pic>
          <p:pic>
            <p:nvPicPr>
              <p:cNvPr id="282" name="Google Shape;282;p25"/>
              <p:cNvPicPr preferRelativeResize="0"/>
              <p:nvPr/>
            </p:nvPicPr>
            <p:blipFill rotWithShape="1">
              <a:blip r:embed="rId2"/>
              <a:srcRect l="11254" r="13011" b="50880"/>
              <a:stretch>
                <a:fillRect/>
              </a:stretch>
            </p:blipFill>
            <p:spPr>
              <a:xfrm rot="10800000">
                <a:off x="1316242" y="20631"/>
                <a:ext cx="1965300" cy="1090200"/>
              </a:xfrm>
              <a:prstGeom prst="rect">
                <a:avLst/>
              </a:prstGeom>
              <a:noFill/>
              <a:ln>
                <a:noFill/>
              </a:ln>
            </p:spPr>
          </p:pic>
          <p:pic>
            <p:nvPicPr>
              <p:cNvPr id="283" name="Google Shape;283;p25"/>
              <p:cNvPicPr preferRelativeResize="0"/>
              <p:nvPr/>
            </p:nvPicPr>
            <p:blipFill rotWithShape="1">
              <a:blip r:embed="rId1"/>
              <a:srcRect t="4102" b="50813"/>
              <a:stretch>
                <a:fillRect/>
              </a:stretch>
            </p:blipFill>
            <p:spPr>
              <a:xfrm rot="10800000">
                <a:off x="-8" y="20626"/>
                <a:ext cx="2594875" cy="1090200"/>
              </a:xfrm>
              <a:prstGeom prst="rect">
                <a:avLst/>
              </a:prstGeom>
              <a:noFill/>
              <a:ln>
                <a:noFill/>
              </a:ln>
            </p:spPr>
          </p:pic>
          <p:pic>
            <p:nvPicPr>
              <p:cNvPr id="284" name="Google Shape;284;p25"/>
              <p:cNvPicPr preferRelativeResize="0"/>
              <p:nvPr/>
            </p:nvPicPr>
            <p:blipFill rotWithShape="1">
              <a:blip r:embed="rId1"/>
              <a:srcRect l="5518" t="-5104" r="50851" b="30034"/>
              <a:stretch>
                <a:fillRect/>
              </a:stretch>
            </p:blipFill>
            <p:spPr>
              <a:xfrm rot="10800000">
                <a:off x="408192" y="6"/>
                <a:ext cx="1326825" cy="2127450"/>
              </a:xfrm>
              <a:prstGeom prst="rect">
                <a:avLst/>
              </a:prstGeom>
              <a:noFill/>
              <a:ln>
                <a:noFill/>
              </a:ln>
            </p:spPr>
          </p:pic>
          <p:pic>
            <p:nvPicPr>
              <p:cNvPr id="285" name="Google Shape;285;p25"/>
              <p:cNvPicPr preferRelativeResize="0"/>
              <p:nvPr/>
            </p:nvPicPr>
            <p:blipFill rotWithShape="1">
              <a:blip r:embed="rId3"/>
              <a:srcRect b="50443"/>
              <a:stretch>
                <a:fillRect/>
              </a:stretch>
            </p:blipFill>
            <p:spPr>
              <a:xfrm rot="10800000">
                <a:off x="5" y="6"/>
                <a:ext cx="1651475" cy="762675"/>
              </a:xfrm>
              <a:prstGeom prst="rect">
                <a:avLst/>
              </a:prstGeom>
              <a:noFill/>
              <a:ln>
                <a:noFill/>
              </a:ln>
            </p:spPr>
          </p:pic>
          <p:pic>
            <p:nvPicPr>
              <p:cNvPr id="286" name="Google Shape;286;p25"/>
              <p:cNvPicPr preferRelativeResize="0"/>
              <p:nvPr/>
            </p:nvPicPr>
            <p:blipFill rotWithShape="1">
              <a:blip r:embed="rId3"/>
              <a:srcRect b="50443"/>
              <a:stretch>
                <a:fillRect/>
              </a:stretch>
            </p:blipFill>
            <p:spPr>
              <a:xfrm rot="10800000">
                <a:off x="5" y="682393"/>
                <a:ext cx="1651475" cy="762675"/>
              </a:xfrm>
              <a:prstGeom prst="rect">
                <a:avLst/>
              </a:prstGeom>
              <a:noFill/>
              <a:ln>
                <a:noFill/>
              </a:ln>
            </p:spPr>
          </p:pic>
        </p:grpSp>
        <p:pic>
          <p:nvPicPr>
            <p:cNvPr id="287" name="Google Shape;287;p25"/>
            <p:cNvPicPr preferRelativeResize="0"/>
            <p:nvPr/>
          </p:nvPicPr>
          <p:blipFill rotWithShape="1">
            <a:blip r:embed="rId1"/>
            <a:srcRect l="35435" t="1038" r="-10067" b="47015"/>
            <a:stretch>
              <a:fillRect/>
            </a:stretch>
          </p:blipFill>
          <p:spPr>
            <a:xfrm rot="5400000">
              <a:off x="-934288" y="911587"/>
              <a:ext cx="5187250" cy="3364075"/>
            </a:xfrm>
            <a:prstGeom prst="rect">
              <a:avLst/>
            </a:prstGeom>
            <a:noFill/>
            <a:ln>
              <a:noFill/>
            </a:ln>
          </p:spPr>
        </p:pic>
        <p:pic>
          <p:nvPicPr>
            <p:cNvPr id="288" name="Google Shape;288;p25"/>
            <p:cNvPicPr preferRelativeResize="0"/>
            <p:nvPr/>
          </p:nvPicPr>
          <p:blipFill rotWithShape="1">
            <a:blip r:embed="rId3"/>
            <a:srcRect b="50443"/>
            <a:stretch>
              <a:fillRect/>
            </a:stretch>
          </p:blipFill>
          <p:spPr>
            <a:xfrm rot="5400000">
              <a:off x="-280950" y="996475"/>
              <a:ext cx="959650" cy="443150"/>
            </a:xfrm>
            <a:prstGeom prst="rect">
              <a:avLst/>
            </a:prstGeom>
            <a:noFill/>
            <a:ln>
              <a:noFill/>
            </a:ln>
          </p:spPr>
        </p:pic>
        <p:pic>
          <p:nvPicPr>
            <p:cNvPr id="289" name="Google Shape;289;p25"/>
            <p:cNvPicPr preferRelativeResize="0"/>
            <p:nvPr/>
          </p:nvPicPr>
          <p:blipFill rotWithShape="1">
            <a:blip r:embed="rId3"/>
            <a:srcRect b="50443"/>
            <a:stretch>
              <a:fillRect/>
            </a:stretch>
          </p:blipFill>
          <p:spPr>
            <a:xfrm rot="5400000">
              <a:off x="-638593" y="2163864"/>
              <a:ext cx="2288614" cy="1056839"/>
            </a:xfrm>
            <a:prstGeom prst="rect">
              <a:avLst/>
            </a:prstGeom>
            <a:noFill/>
            <a:ln>
              <a:noFill/>
            </a:ln>
          </p:spPr>
        </p:pic>
        <p:pic>
          <p:nvPicPr>
            <p:cNvPr id="290" name="Google Shape;290;p25"/>
            <p:cNvPicPr preferRelativeResize="0"/>
            <p:nvPr/>
          </p:nvPicPr>
          <p:blipFill rotWithShape="1">
            <a:blip r:embed="rId2"/>
            <a:srcRect l="11254" r="13011" b="50880"/>
            <a:stretch>
              <a:fillRect/>
            </a:stretch>
          </p:blipFill>
          <p:spPr>
            <a:xfrm rot="5400000">
              <a:off x="-381573" y="3081635"/>
              <a:ext cx="1611750" cy="894075"/>
            </a:xfrm>
            <a:prstGeom prst="rect">
              <a:avLst/>
            </a:prstGeom>
            <a:noFill/>
            <a:ln>
              <a:noFill/>
            </a:ln>
          </p:spPr>
        </p:pic>
      </p:grpSp>
      <p:sp>
        <p:nvSpPr>
          <p:cNvPr id="291" name="Google Shape;291;p25"/>
          <p:cNvSpPr txBox="1"/>
          <p:nvPr/>
        </p:nvSpPr>
        <p:spPr>
          <a:xfrm>
            <a:off x="2974500" y="767650"/>
            <a:ext cx="3195000" cy="338400"/>
          </a:xfrm>
          <a:prstGeom prst="rect">
            <a:avLst/>
          </a:prstGeom>
          <a:noFill/>
          <a:ln>
            <a:noFill/>
          </a:ln>
        </p:spPr>
        <p:txBody>
          <a:bodyPr spcFirstLastPara="1" wrap="square" lIns="91425" tIns="91425" rIns="91425" bIns="91425" anchor="t" anchorCtr="0">
            <a:spAutoFit/>
          </a:bodyPr>
          <a:lstStyle/>
          <a:p>
            <a:pPr marL="0" marR="0" lvl="0" indent="0" algn="l" rtl="0">
              <a:lnSpc>
                <a:spcPct val="120000"/>
              </a:lnSpc>
              <a:spcBef>
                <a:spcPts val="0"/>
              </a:spcBef>
              <a:spcAft>
                <a:spcPts val="0"/>
              </a:spcAft>
              <a:buClr>
                <a:srgbClr val="000000"/>
              </a:buClr>
              <a:buSzPts val="999"/>
              <a:buFont typeface="Arial" panose="020B0604020202020204"/>
              <a:buNone/>
            </a:pPr>
            <a:r>
              <a:rPr lang="en-GB" sz="1000" b="0" i="0" u="none" strike="noStrike" cap="none">
                <a:solidFill>
                  <a:schemeClr val="dk1"/>
                </a:solidFill>
                <a:latin typeface="Poppins Light" panose="00000400000000000000"/>
                <a:ea typeface="Poppins Light" panose="00000400000000000000"/>
                <a:cs typeface="Poppins Light" panose="00000400000000000000"/>
                <a:sym typeface="Poppins Light" panose="00000400000000000000"/>
              </a:rPr>
              <a:t>Genius innovation leaves behind a legacy...</a:t>
            </a:r>
            <a:endParaRPr sz="1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292" name="Google Shape;292;p25"/>
          <p:cNvPicPr preferRelativeResize="0"/>
          <p:nvPr/>
        </p:nvPicPr>
        <p:blipFill rotWithShape="1">
          <a:blip r:embed="rId4"/>
          <a:srcRect/>
          <a:stretch>
            <a:fillRect/>
          </a:stretch>
        </p:blipFill>
        <p:spPr>
          <a:xfrm>
            <a:off x="332493" y="140453"/>
            <a:ext cx="1476375" cy="715375"/>
          </a:xfrm>
          <a:prstGeom prst="rect">
            <a:avLst/>
          </a:prstGeom>
          <a:noFill/>
          <a:ln>
            <a:noFill/>
          </a:ln>
        </p:spPr>
      </p:pic>
      <p:sp>
        <p:nvSpPr>
          <p:cNvPr id="293" name="Google Shape;293;p25"/>
          <p:cNvSpPr txBox="1"/>
          <p:nvPr/>
        </p:nvSpPr>
        <p:spPr>
          <a:xfrm>
            <a:off x="1859650" y="1659800"/>
            <a:ext cx="6241800" cy="2581910"/>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700"/>
              <a:buFont typeface="Arial" panose="020B0604020202020204"/>
              <a:buNone/>
            </a:pPr>
            <a:r>
              <a:rPr lang="en-GB" sz="1700" b="0" i="0" u="none" strike="noStrike" cap="none">
                <a:solidFill>
                  <a:schemeClr val="dk1"/>
                </a:solidFill>
                <a:latin typeface="Arial" panose="020B0604020202020204"/>
                <a:ea typeface="Arial" panose="020B0604020202020204"/>
                <a:cs typeface="Arial" panose="020B0604020202020204"/>
                <a:sym typeface="Arial" panose="020B0604020202020204"/>
              </a:rPr>
              <a:t>Team ID: </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T0</a:t>
            </a:r>
            <a:r>
              <a:rPr lang="en-IN" alt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17</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0"/>
              </a:spcBef>
              <a:spcAft>
                <a:spcPts val="0"/>
              </a:spcAft>
              <a:buClr>
                <a:srgbClr val="000000"/>
              </a:buClr>
              <a:buSzPts val="1700"/>
              <a:buFont typeface="Arial" panose="020B0604020202020204"/>
              <a:buNone/>
            </a:pPr>
            <a:r>
              <a:rPr lang="en-GB" sz="1700" b="0" i="0" u="none" strike="noStrike" cap="none">
                <a:solidFill>
                  <a:schemeClr val="dk1"/>
                </a:solidFill>
                <a:latin typeface="Arial" panose="020B0604020202020204"/>
                <a:ea typeface="Arial" panose="020B0604020202020204"/>
                <a:cs typeface="Arial" panose="020B0604020202020204"/>
                <a:sym typeface="Arial" panose="020B0604020202020204"/>
              </a:rPr>
              <a:t>Team Name</a:t>
            </a:r>
            <a:r>
              <a:rPr lang="en-IN" altLang="en-GB" sz="1700" b="0" i="0" u="none" strike="noStrike" cap="none">
                <a:solidFill>
                  <a:schemeClr val="dk1"/>
                </a:solidFill>
                <a:latin typeface="Arial" panose="020B0604020202020204"/>
                <a:ea typeface="Arial" panose="020B0604020202020204"/>
                <a:cs typeface="Arial" panose="020B0604020202020204"/>
                <a:sym typeface="Arial" panose="020B0604020202020204"/>
              </a:rPr>
              <a:t>:</a:t>
            </a:r>
            <a:r>
              <a:rPr lang="en-IN" alt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Inno Ventures</a:t>
            </a:r>
            <a:r>
              <a:rPr lang="en-GB" sz="200" b="0" i="0" u="none" strike="noStrike" cap="none">
                <a:solidFill>
                  <a:schemeClr val="dk1"/>
                </a:solidFill>
                <a:latin typeface="Arial" panose="020B0604020202020204"/>
                <a:ea typeface="Arial" panose="020B0604020202020204"/>
                <a:cs typeface="Arial" panose="020B0604020202020204"/>
                <a:sym typeface="Arial" panose="020B0604020202020204"/>
              </a:rPr>
              <a:t>(</a:t>
            </a:r>
            <a:r>
              <a:rPr lang="en-GB" sz="1700" b="0" i="0" u="none" strike="noStrike" cap="none">
                <a:solidFill>
                  <a:schemeClr val="dk1"/>
                </a:solidFill>
                <a:latin typeface="Arial" panose="020B0604020202020204"/>
                <a:ea typeface="Arial" panose="020B0604020202020204"/>
                <a:cs typeface="Arial" panose="020B0604020202020204"/>
                <a:sym typeface="Arial" panose="020B0604020202020204"/>
              </a:rPr>
              <a:t> </a:t>
            </a:r>
            <a:endParaRPr sz="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0"/>
              </a:spcBef>
              <a:spcAft>
                <a:spcPts val="0"/>
              </a:spcAft>
              <a:buClr>
                <a:srgbClr val="000000"/>
              </a:buClr>
              <a:buSzPts val="1700"/>
              <a:buFont typeface="Arial" panose="020B0604020202020204"/>
              <a:buNone/>
            </a:pPr>
            <a:r>
              <a:rPr lang="en-GB" sz="1700" b="0" i="0" u="none" strike="noStrike" cap="none">
                <a:solidFill>
                  <a:schemeClr val="dk1"/>
                </a:solidFill>
                <a:latin typeface="Arial" panose="020B0604020202020204"/>
                <a:ea typeface="Arial" panose="020B0604020202020204"/>
                <a:cs typeface="Arial" panose="020B0604020202020204"/>
                <a:sym typeface="Arial" panose="020B0604020202020204"/>
              </a:rPr>
              <a:t>PS Number: PY0</a:t>
            </a:r>
            <a:r>
              <a:rPr lang="en-IN" altLang="en-GB" sz="1700" b="0" i="0" u="none" strike="noStrike" cap="none">
                <a:solidFill>
                  <a:schemeClr val="dk1"/>
                </a:solidFill>
                <a:latin typeface="Arial" panose="020B0604020202020204"/>
                <a:ea typeface="Arial" panose="020B0604020202020204"/>
                <a:cs typeface="Arial" panose="020B0604020202020204"/>
                <a:sym typeface="Arial" panose="020B0604020202020204"/>
              </a:rPr>
              <a:t>44</a:t>
            </a:r>
            <a:endParaRPr sz="2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0"/>
              </a:spcBef>
              <a:spcAft>
                <a:spcPts val="0"/>
              </a:spcAft>
              <a:buClr>
                <a:srgbClr val="000000"/>
              </a:buClr>
              <a:buSzPts val="1700"/>
              <a:buFont typeface="Arial" panose="020B0604020202020204"/>
              <a:buNone/>
            </a:pPr>
            <a:r>
              <a:rPr lang="en-GB" sz="1700" b="0" i="0" u="none" strike="noStrike" cap="none">
                <a:solidFill>
                  <a:schemeClr val="dk1"/>
                </a:solidFill>
                <a:latin typeface="Arial" panose="020B0604020202020204"/>
                <a:ea typeface="Arial" panose="020B0604020202020204"/>
                <a:cs typeface="Arial" panose="020B0604020202020204"/>
                <a:sym typeface="Arial" panose="020B0604020202020204"/>
              </a:rPr>
              <a:t>PS Title: </a:t>
            </a:r>
            <a:r>
              <a:rPr lang="en-US" alt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ASK YOUR VET</a:t>
            </a:r>
            <a:endParaRPr lang="en-US" altLang="en-US"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0"/>
              </a:spcBef>
              <a:spcAft>
                <a:spcPts val="0"/>
              </a:spcAft>
              <a:buClr>
                <a:srgbClr val="000000"/>
              </a:buClr>
              <a:buSzPts val="1700"/>
              <a:buFont typeface="Arial" panose="020B0604020202020204"/>
              <a:buNone/>
            </a:pPr>
            <a:r>
              <a:rPr lang="en-GB" sz="1700" b="0" i="0" u="none" strike="noStrike" cap="none">
                <a:solidFill>
                  <a:schemeClr val="dk1"/>
                </a:solidFill>
                <a:latin typeface="Arial" panose="020B0604020202020204"/>
                <a:ea typeface="Arial" panose="020B0604020202020204"/>
                <a:cs typeface="Arial" panose="020B0604020202020204"/>
                <a:sym typeface="Arial" panose="020B0604020202020204"/>
              </a:rPr>
              <a:t>Domain:</a:t>
            </a:r>
            <a:r>
              <a:rPr lang="en-US" alt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NLP</a:t>
            </a:r>
            <a:endParaRPr lang="en-US" alt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50000"/>
              </a:lnSpc>
              <a:spcBef>
                <a:spcPts val="0"/>
              </a:spcBef>
              <a:spcAft>
                <a:spcPts val="0"/>
              </a:spcAft>
              <a:buClr>
                <a:srgbClr val="000000"/>
              </a:buClr>
              <a:buSzPts val="1700"/>
              <a:buFont typeface="Arial" panose="020B0604020202020204"/>
              <a:buNone/>
            </a:pPr>
            <a:r>
              <a:rPr lang="en-GB" sz="1700" b="0" i="0" u="none" strike="noStrike" cap="none">
                <a:solidFill>
                  <a:schemeClr val="dk1"/>
                </a:solidFill>
                <a:latin typeface="Arial" panose="020B0604020202020204"/>
                <a:ea typeface="Arial" panose="020B0604020202020204"/>
                <a:cs typeface="Arial" panose="020B0604020202020204"/>
                <a:sym typeface="Arial" panose="020B0604020202020204"/>
              </a:rPr>
              <a:t>Category:</a:t>
            </a:r>
            <a:r>
              <a:rPr lang="en-IN" altLang="en-GB" sz="1600" b="0" i="0" u="none" strike="noStrike" cap="none">
                <a:solidFill>
                  <a:schemeClr val="dk1"/>
                </a:solidFill>
                <a:latin typeface="Arial" panose="020B0604020202020204"/>
                <a:ea typeface="Arial" panose="020B0604020202020204"/>
                <a:cs typeface="Arial" panose="020B0604020202020204"/>
                <a:sym typeface="Arial" panose="020B0604020202020204"/>
              </a:rPr>
              <a:t>S</a:t>
            </a:r>
            <a:r>
              <a:rPr lang="en-US" altLang="en-US" sz="1600" b="0" i="0" u="none" strike="noStrike" cap="none">
                <a:solidFill>
                  <a:schemeClr val="dk1"/>
                </a:solidFill>
                <a:latin typeface="Arial" panose="020B0604020202020204"/>
                <a:ea typeface="Arial" panose="020B0604020202020204"/>
                <a:cs typeface="Arial" panose="020B0604020202020204"/>
                <a:sym typeface="Arial" panose="020B0604020202020204"/>
              </a:rPr>
              <a:t>oftware</a:t>
            </a:r>
            <a:endParaRPr lang="en-US" altLang="en-US"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294" name="Google Shape;294;p25"/>
          <p:cNvSpPr txBox="1"/>
          <p:nvPr/>
        </p:nvSpPr>
        <p:spPr>
          <a:xfrm>
            <a:off x="871000" y="4667400"/>
            <a:ext cx="227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000000"/>
                </a:solidFill>
                <a:latin typeface="Calibri" panose="020F0502020204030204"/>
                <a:ea typeface="Calibri" panose="020F0502020204030204"/>
                <a:cs typeface="Calibri" panose="020F0502020204030204"/>
                <a:sym typeface="Calibri" panose="020F0502020204030204"/>
              </a:rPr>
              <a:t>IPS TECH COMMUNITY</a:t>
            </a:r>
            <a:endParaRPr sz="14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5" name="Google Shape;295;p25"/>
          <p:cNvSpPr txBox="1"/>
          <p:nvPr/>
        </p:nvSpPr>
        <p:spPr>
          <a:xfrm>
            <a:off x="871000" y="4561338"/>
            <a:ext cx="1462800" cy="4308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358"/>
              <a:buFont typeface="Arial" panose="020B0604020202020204"/>
              <a:buNone/>
            </a:pPr>
            <a:r>
              <a:rPr lang="en-GB" sz="700" b="0" i="0" u="none" strike="noStrike" cap="none">
                <a:solidFill>
                  <a:schemeClr val="dk1"/>
                </a:solidFill>
                <a:latin typeface="Arial" panose="020B0604020202020204"/>
                <a:ea typeface="Arial" panose="020B0604020202020204"/>
                <a:cs typeface="Arial" panose="020B0604020202020204"/>
                <a:sym typeface="Arial" panose="020B0604020202020204"/>
              </a:rPr>
              <a:t>PYEXPO 2025</a:t>
            </a:r>
            <a:endParaRPr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358"/>
              <a:buFont typeface="Arial" panose="020B0604020202020204"/>
              <a:buNone/>
            </a:pPr>
            <a:endParaRPr sz="700" b="0" i="0" u="none" strike="noStrike" cap="none">
              <a:solidFill>
                <a:srgbClr val="0000FF"/>
              </a:solidFill>
              <a:latin typeface="Calibri" panose="020F0502020204030204"/>
              <a:ea typeface="Calibri" panose="020F0502020204030204"/>
              <a:cs typeface="Calibri" panose="020F0502020204030204"/>
              <a:sym typeface="Calibri" panose="020F0502020204030204"/>
            </a:endParaRPr>
          </a:p>
        </p:txBody>
      </p:sp>
      <p:pic>
        <p:nvPicPr>
          <p:cNvPr id="296" name="Google Shape;296;p25"/>
          <p:cNvPicPr preferRelativeResize="0"/>
          <p:nvPr/>
        </p:nvPicPr>
        <p:blipFill rotWithShape="1">
          <a:blip r:embed="rId5"/>
          <a:srcRect/>
          <a:stretch>
            <a:fillRect/>
          </a:stretch>
        </p:blipFill>
        <p:spPr>
          <a:xfrm>
            <a:off x="395425" y="4538950"/>
            <a:ext cx="475574" cy="475574"/>
          </a:xfrm>
          <a:prstGeom prst="rect">
            <a:avLst/>
          </a:prstGeom>
          <a:noFill/>
          <a:ln>
            <a:noFill/>
          </a:ln>
        </p:spPr>
      </p:pic>
      <p:grpSp>
        <p:nvGrpSpPr>
          <p:cNvPr id="297" name="Google Shape;297;p25"/>
          <p:cNvGrpSpPr/>
          <p:nvPr/>
        </p:nvGrpSpPr>
        <p:grpSpPr>
          <a:xfrm flipH="1">
            <a:off x="6170313" y="574525"/>
            <a:ext cx="3049900" cy="6647850"/>
            <a:chOff x="-88435" y="596400"/>
            <a:chExt cx="3049900" cy="6647850"/>
          </a:xfrm>
        </p:grpSpPr>
        <p:pic>
          <p:nvPicPr>
            <p:cNvPr id="298" name="Google Shape;298;p25"/>
            <p:cNvPicPr preferRelativeResize="0"/>
            <p:nvPr/>
          </p:nvPicPr>
          <p:blipFill rotWithShape="1">
            <a:blip r:embed="rId1"/>
            <a:srcRect l="5517" t="-5104" b="30034"/>
            <a:stretch>
              <a:fillRect/>
            </a:stretch>
          </p:blipFill>
          <p:spPr>
            <a:xfrm rot="5400000">
              <a:off x="-539655" y="1113340"/>
              <a:ext cx="3981888" cy="2948008"/>
            </a:xfrm>
            <a:prstGeom prst="rect">
              <a:avLst/>
            </a:prstGeom>
            <a:noFill/>
            <a:ln>
              <a:noFill/>
            </a:ln>
          </p:spPr>
        </p:pic>
        <p:pic>
          <p:nvPicPr>
            <p:cNvPr id="299" name="Google Shape;299;p25"/>
            <p:cNvPicPr preferRelativeResize="0"/>
            <p:nvPr/>
          </p:nvPicPr>
          <p:blipFill rotWithShape="1">
            <a:blip r:embed="rId2"/>
            <a:srcRect l="11254" r="13011" b="50880"/>
            <a:stretch>
              <a:fillRect/>
            </a:stretch>
          </p:blipFill>
          <p:spPr>
            <a:xfrm rot="5400000">
              <a:off x="-600537" y="1202811"/>
              <a:ext cx="2723513" cy="1510690"/>
            </a:xfrm>
            <a:prstGeom prst="rect">
              <a:avLst/>
            </a:prstGeom>
            <a:noFill/>
            <a:ln>
              <a:noFill/>
            </a:ln>
          </p:spPr>
        </p:pic>
        <p:pic>
          <p:nvPicPr>
            <p:cNvPr id="300" name="Google Shape;300;p25"/>
            <p:cNvPicPr preferRelativeResize="0"/>
            <p:nvPr/>
          </p:nvPicPr>
          <p:blipFill rotWithShape="1">
            <a:blip r:embed="rId1"/>
            <a:srcRect t="4102" b="50813"/>
            <a:stretch>
              <a:fillRect/>
            </a:stretch>
          </p:blipFill>
          <p:spPr>
            <a:xfrm rot="5400000">
              <a:off x="-1036776" y="2590637"/>
              <a:ext cx="3595978" cy="1510690"/>
            </a:xfrm>
            <a:prstGeom prst="rect">
              <a:avLst/>
            </a:prstGeom>
            <a:noFill/>
            <a:ln>
              <a:noFill/>
            </a:ln>
          </p:spPr>
        </p:pic>
        <p:pic>
          <p:nvPicPr>
            <p:cNvPr id="301" name="Google Shape;301;p25"/>
            <p:cNvPicPr preferRelativeResize="0"/>
            <p:nvPr/>
          </p:nvPicPr>
          <p:blipFill rotWithShape="1">
            <a:blip r:embed="rId1"/>
            <a:srcRect l="5516" t="-5104" r="37550" b="30034"/>
            <a:stretch>
              <a:fillRect/>
            </a:stretch>
          </p:blipFill>
          <p:spPr>
            <a:xfrm rot="5400000">
              <a:off x="251575" y="2465300"/>
              <a:ext cx="2399450" cy="2948000"/>
            </a:xfrm>
            <a:prstGeom prst="rect">
              <a:avLst/>
            </a:prstGeom>
            <a:noFill/>
            <a:ln>
              <a:noFill/>
            </a:ln>
          </p:spPr>
        </p:pic>
        <p:grpSp>
          <p:nvGrpSpPr>
            <p:cNvPr id="302" name="Google Shape;302;p25"/>
            <p:cNvGrpSpPr/>
            <p:nvPr/>
          </p:nvGrpSpPr>
          <p:grpSpPr>
            <a:xfrm rot="-5400000">
              <a:off x="-599782" y="2439476"/>
              <a:ext cx="3281550" cy="2127456"/>
              <a:chOff x="-8" y="0"/>
              <a:chExt cx="3281550" cy="2127456"/>
            </a:xfrm>
          </p:grpSpPr>
          <p:pic>
            <p:nvPicPr>
              <p:cNvPr id="303" name="Google Shape;303;p25"/>
              <p:cNvPicPr preferRelativeResize="0"/>
              <p:nvPr/>
            </p:nvPicPr>
            <p:blipFill rotWithShape="1">
              <a:blip r:embed="rId1"/>
              <a:srcRect l="5517" t="-5104" b="30034"/>
              <a:stretch>
                <a:fillRect/>
              </a:stretch>
            </p:blipFill>
            <p:spPr>
              <a:xfrm rot="10800000">
                <a:off x="408192" y="0"/>
                <a:ext cx="2873350" cy="2127450"/>
              </a:xfrm>
              <a:prstGeom prst="rect">
                <a:avLst/>
              </a:prstGeom>
              <a:noFill/>
              <a:ln>
                <a:noFill/>
              </a:ln>
            </p:spPr>
          </p:pic>
          <p:pic>
            <p:nvPicPr>
              <p:cNvPr id="304" name="Google Shape;304;p25"/>
              <p:cNvPicPr preferRelativeResize="0"/>
              <p:nvPr/>
            </p:nvPicPr>
            <p:blipFill rotWithShape="1">
              <a:blip r:embed="rId2"/>
              <a:srcRect l="11254" r="13011" b="50880"/>
              <a:stretch>
                <a:fillRect/>
              </a:stretch>
            </p:blipFill>
            <p:spPr>
              <a:xfrm rot="10800000">
                <a:off x="1316242" y="20631"/>
                <a:ext cx="1965300" cy="1090200"/>
              </a:xfrm>
              <a:prstGeom prst="rect">
                <a:avLst/>
              </a:prstGeom>
              <a:noFill/>
              <a:ln>
                <a:noFill/>
              </a:ln>
            </p:spPr>
          </p:pic>
          <p:pic>
            <p:nvPicPr>
              <p:cNvPr id="305" name="Google Shape;305;p25"/>
              <p:cNvPicPr preferRelativeResize="0"/>
              <p:nvPr/>
            </p:nvPicPr>
            <p:blipFill rotWithShape="1">
              <a:blip r:embed="rId1"/>
              <a:srcRect t="4102" b="50813"/>
              <a:stretch>
                <a:fillRect/>
              </a:stretch>
            </p:blipFill>
            <p:spPr>
              <a:xfrm rot="10800000">
                <a:off x="-8" y="20626"/>
                <a:ext cx="2594875" cy="1090200"/>
              </a:xfrm>
              <a:prstGeom prst="rect">
                <a:avLst/>
              </a:prstGeom>
              <a:noFill/>
              <a:ln>
                <a:noFill/>
              </a:ln>
            </p:spPr>
          </p:pic>
          <p:pic>
            <p:nvPicPr>
              <p:cNvPr id="306" name="Google Shape;306;p25"/>
              <p:cNvPicPr preferRelativeResize="0"/>
              <p:nvPr/>
            </p:nvPicPr>
            <p:blipFill rotWithShape="1">
              <a:blip r:embed="rId1"/>
              <a:srcRect l="5518" t="-5104" r="50851" b="30034"/>
              <a:stretch>
                <a:fillRect/>
              </a:stretch>
            </p:blipFill>
            <p:spPr>
              <a:xfrm rot="10800000">
                <a:off x="408192" y="6"/>
                <a:ext cx="1326825" cy="2127450"/>
              </a:xfrm>
              <a:prstGeom prst="rect">
                <a:avLst/>
              </a:prstGeom>
              <a:noFill/>
              <a:ln>
                <a:noFill/>
              </a:ln>
            </p:spPr>
          </p:pic>
          <p:pic>
            <p:nvPicPr>
              <p:cNvPr id="307" name="Google Shape;307;p25"/>
              <p:cNvPicPr preferRelativeResize="0"/>
              <p:nvPr/>
            </p:nvPicPr>
            <p:blipFill rotWithShape="1">
              <a:blip r:embed="rId3"/>
              <a:srcRect b="50443"/>
              <a:stretch>
                <a:fillRect/>
              </a:stretch>
            </p:blipFill>
            <p:spPr>
              <a:xfrm rot="10800000">
                <a:off x="5" y="6"/>
                <a:ext cx="1651475" cy="762675"/>
              </a:xfrm>
              <a:prstGeom prst="rect">
                <a:avLst/>
              </a:prstGeom>
              <a:noFill/>
              <a:ln>
                <a:noFill/>
              </a:ln>
            </p:spPr>
          </p:pic>
          <p:pic>
            <p:nvPicPr>
              <p:cNvPr id="308" name="Google Shape;308;p25"/>
              <p:cNvPicPr preferRelativeResize="0"/>
              <p:nvPr/>
            </p:nvPicPr>
            <p:blipFill rotWithShape="1">
              <a:blip r:embed="rId3"/>
              <a:srcRect b="50443"/>
              <a:stretch>
                <a:fillRect/>
              </a:stretch>
            </p:blipFill>
            <p:spPr>
              <a:xfrm rot="10800000">
                <a:off x="5" y="682393"/>
                <a:ext cx="1651475" cy="762675"/>
              </a:xfrm>
              <a:prstGeom prst="rect">
                <a:avLst/>
              </a:prstGeom>
              <a:noFill/>
              <a:ln>
                <a:noFill/>
              </a:ln>
            </p:spPr>
          </p:pic>
        </p:grpSp>
        <p:pic>
          <p:nvPicPr>
            <p:cNvPr id="309" name="Google Shape;309;p25"/>
            <p:cNvPicPr preferRelativeResize="0"/>
            <p:nvPr/>
          </p:nvPicPr>
          <p:blipFill rotWithShape="1">
            <a:blip r:embed="rId1"/>
            <a:srcRect l="35435" t="1040" r="-10067" b="52321"/>
            <a:stretch>
              <a:fillRect/>
            </a:stretch>
          </p:blipFill>
          <p:spPr>
            <a:xfrm rot="5400000">
              <a:off x="-1142323" y="3140462"/>
              <a:ext cx="5187250" cy="3020325"/>
            </a:xfrm>
            <a:prstGeom prst="rect">
              <a:avLst/>
            </a:prstGeom>
            <a:noFill/>
            <a:ln>
              <a:noFill/>
            </a:ln>
          </p:spPr>
        </p:pic>
        <p:pic>
          <p:nvPicPr>
            <p:cNvPr id="310" name="Google Shape;310;p25"/>
            <p:cNvPicPr preferRelativeResize="0"/>
            <p:nvPr/>
          </p:nvPicPr>
          <p:blipFill rotWithShape="1">
            <a:blip r:embed="rId3"/>
            <a:srcRect b="50443"/>
            <a:stretch>
              <a:fillRect/>
            </a:stretch>
          </p:blipFill>
          <p:spPr>
            <a:xfrm rot="5400000">
              <a:off x="-280950" y="996475"/>
              <a:ext cx="959650" cy="443150"/>
            </a:xfrm>
            <a:prstGeom prst="rect">
              <a:avLst/>
            </a:prstGeom>
            <a:noFill/>
            <a:ln>
              <a:noFill/>
            </a:ln>
          </p:spPr>
        </p:pic>
        <p:pic>
          <p:nvPicPr>
            <p:cNvPr id="311" name="Google Shape;311;p25"/>
            <p:cNvPicPr preferRelativeResize="0"/>
            <p:nvPr/>
          </p:nvPicPr>
          <p:blipFill rotWithShape="1">
            <a:blip r:embed="rId3"/>
            <a:srcRect b="50443"/>
            <a:stretch>
              <a:fillRect/>
            </a:stretch>
          </p:blipFill>
          <p:spPr>
            <a:xfrm rot="5400000">
              <a:off x="-638593" y="2163864"/>
              <a:ext cx="2288614" cy="1056839"/>
            </a:xfrm>
            <a:prstGeom prst="rect">
              <a:avLst/>
            </a:prstGeom>
            <a:noFill/>
            <a:ln>
              <a:noFill/>
            </a:ln>
          </p:spPr>
        </p:pic>
        <p:pic>
          <p:nvPicPr>
            <p:cNvPr id="312" name="Google Shape;312;p25"/>
            <p:cNvPicPr preferRelativeResize="0"/>
            <p:nvPr/>
          </p:nvPicPr>
          <p:blipFill rotWithShape="1">
            <a:blip r:embed="rId2"/>
            <a:srcRect l="11254" t="4184" r="13011" b="46696"/>
            <a:stretch>
              <a:fillRect/>
            </a:stretch>
          </p:blipFill>
          <p:spPr>
            <a:xfrm rot="5400000">
              <a:off x="-447273" y="3217685"/>
              <a:ext cx="1611750" cy="894075"/>
            </a:xfrm>
            <a:prstGeom prst="rect">
              <a:avLst/>
            </a:prstGeom>
            <a:noFill/>
            <a:ln>
              <a:noFill/>
            </a:ln>
          </p:spPr>
        </p:pic>
      </p:grpSp>
      <p:pic>
        <p:nvPicPr>
          <p:cNvPr id="313" name="Google Shape;313;p25"/>
          <p:cNvPicPr preferRelativeResize="0"/>
          <p:nvPr/>
        </p:nvPicPr>
        <p:blipFill rotWithShape="1">
          <a:blip r:embed="rId6"/>
          <a:srcRect/>
          <a:stretch>
            <a:fillRect/>
          </a:stretch>
        </p:blipFill>
        <p:spPr>
          <a:xfrm>
            <a:off x="7172438" y="273900"/>
            <a:ext cx="1045650" cy="1012950"/>
          </a:xfrm>
          <a:prstGeom prst="rect">
            <a:avLst/>
          </a:prstGeom>
          <a:noFill/>
          <a:ln>
            <a:noFill/>
          </a:ln>
        </p:spPr>
      </p:pic>
      <p:pic>
        <p:nvPicPr>
          <p:cNvPr id="314" name="Google Shape;314;p25"/>
          <p:cNvPicPr preferRelativeResize="0"/>
          <p:nvPr/>
        </p:nvPicPr>
        <p:blipFill>
          <a:blip r:embed="rId7">
            <a:alphaModFix amt="11000"/>
          </a:blip>
          <a:stretch>
            <a:fillRect/>
          </a:stretch>
        </p:blipFill>
        <p:spPr>
          <a:xfrm>
            <a:off x="3321435" y="1131263"/>
            <a:ext cx="2946925" cy="294692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6"/>
          <p:cNvSpPr txBox="1"/>
          <p:nvPr/>
        </p:nvSpPr>
        <p:spPr>
          <a:xfrm>
            <a:off x="323215" y="411480"/>
            <a:ext cx="3679825" cy="380365"/>
          </a:xfrm>
          <a:prstGeom prst="rect">
            <a:avLst/>
          </a:prstGeom>
          <a:noFill/>
          <a:ln>
            <a:noFill/>
          </a:ln>
        </p:spPr>
        <p:txBody>
          <a:bodyPr spcFirstLastPara="1" wrap="square" lIns="0" tIns="0" rIns="0" bIns="0" anchor="t" anchorCtr="0">
            <a:spAutoFit/>
          </a:bodyPr>
          <a:lstStyle/>
          <a:p>
            <a:pPr marL="0" marR="0" lvl="0" indent="0" algn="l" rtl="0">
              <a:lnSpc>
                <a:spcPct val="118000"/>
              </a:lnSpc>
              <a:spcBef>
                <a:spcPts val="0"/>
              </a:spcBef>
              <a:spcAft>
                <a:spcPts val="0"/>
              </a:spcAft>
              <a:buClr>
                <a:srgbClr val="000000"/>
              </a:buClr>
              <a:buSzPts val="2100"/>
              <a:buFont typeface="Arial" panose="020B0604020202020204"/>
              <a:buNone/>
            </a:pPr>
            <a:r>
              <a:rPr lang="en-GB" sz="2100" b="1" i="0" u="sng" strike="noStrike" cap="none">
                <a:solidFill>
                  <a:srgbClr val="1F497D"/>
                </a:solidFill>
                <a:latin typeface="Playfair Display" panose="00000500000000000000"/>
                <a:ea typeface="Playfair Display" panose="00000500000000000000"/>
                <a:cs typeface="Playfair Display" panose="00000500000000000000"/>
                <a:sym typeface="Playfair Display" panose="00000500000000000000"/>
              </a:rPr>
              <a:t>Problem Statement:</a:t>
            </a:r>
            <a:endParaRPr sz="100" b="1" i="0" u="none" strike="noStrike" cap="none">
              <a:solidFill>
                <a:srgbClr val="1F497D"/>
              </a:solidFill>
              <a:latin typeface="Playfair Display" panose="00000500000000000000"/>
              <a:ea typeface="Playfair Display" panose="00000500000000000000"/>
              <a:cs typeface="Playfair Display" panose="00000500000000000000"/>
              <a:sym typeface="Playfair Display" panose="00000500000000000000"/>
            </a:endParaRPr>
          </a:p>
        </p:txBody>
      </p:sp>
      <p:sp>
        <p:nvSpPr>
          <p:cNvPr id="321" name="Google Shape;321;p26"/>
          <p:cNvSpPr txBox="1"/>
          <p:nvPr/>
        </p:nvSpPr>
        <p:spPr>
          <a:xfrm>
            <a:off x="870989" y="4574700"/>
            <a:ext cx="26103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2" name="Google Shape;322;p26"/>
          <p:cNvSpPr txBox="1"/>
          <p:nvPr/>
        </p:nvSpPr>
        <p:spPr>
          <a:xfrm>
            <a:off x="868675" y="4466600"/>
            <a:ext cx="1462800" cy="4308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000000"/>
              </a:buClr>
              <a:buSzPts val="358"/>
              <a:buFont typeface="Arial" panose="020B0604020202020204"/>
              <a:buNone/>
            </a:pPr>
            <a:endParaRPr sz="700" b="0" i="0" u="none" strike="noStrike" cap="none">
              <a:solidFill>
                <a:srgbClr val="0000FF"/>
              </a:solidFill>
              <a:latin typeface="Calibri" panose="020F0502020204030204"/>
              <a:ea typeface="Calibri" panose="020F0502020204030204"/>
              <a:cs typeface="Calibri" panose="020F0502020204030204"/>
              <a:sym typeface="Calibri" panose="020F0502020204030204"/>
            </a:endParaRPr>
          </a:p>
        </p:txBody>
      </p:sp>
      <p:pic>
        <p:nvPicPr>
          <p:cNvPr id="323" name="Google Shape;323;p26"/>
          <p:cNvPicPr preferRelativeResize="0"/>
          <p:nvPr/>
        </p:nvPicPr>
        <p:blipFill rotWithShape="1">
          <a:blip r:embed="rId1"/>
          <a:srcRect/>
          <a:stretch>
            <a:fillRect/>
          </a:stretch>
        </p:blipFill>
        <p:spPr>
          <a:xfrm>
            <a:off x="395425" y="4538950"/>
            <a:ext cx="475574" cy="475574"/>
          </a:xfrm>
          <a:prstGeom prst="rect">
            <a:avLst/>
          </a:prstGeom>
          <a:noFill/>
          <a:ln>
            <a:noFill/>
          </a:ln>
        </p:spPr>
      </p:pic>
      <p:sp>
        <p:nvSpPr>
          <p:cNvPr id="324" name="Google Shape;324;p26"/>
          <p:cNvSpPr txBox="1"/>
          <p:nvPr/>
        </p:nvSpPr>
        <p:spPr>
          <a:xfrm>
            <a:off x="871000" y="4667400"/>
            <a:ext cx="227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000000"/>
                </a:solidFill>
                <a:latin typeface="Calibri" panose="020F0502020204030204"/>
                <a:ea typeface="Calibri" panose="020F0502020204030204"/>
                <a:cs typeface="Calibri" panose="020F0502020204030204"/>
                <a:sym typeface="Calibri" panose="020F0502020204030204"/>
              </a:rPr>
              <a:t>IPS TECH COMMUNITY</a:t>
            </a:r>
            <a:endParaRPr sz="14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5" name="Google Shape;325;p26"/>
          <p:cNvSpPr txBox="1"/>
          <p:nvPr/>
        </p:nvSpPr>
        <p:spPr>
          <a:xfrm>
            <a:off x="871000" y="4561338"/>
            <a:ext cx="1462800" cy="4308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358"/>
              <a:buFont typeface="Arial" panose="020B0604020202020204"/>
              <a:buNone/>
            </a:pPr>
            <a:r>
              <a:rPr lang="en-GB" sz="700" b="0" i="0" u="none" strike="noStrike" cap="none">
                <a:solidFill>
                  <a:schemeClr val="dk1"/>
                </a:solidFill>
                <a:latin typeface="Arial" panose="020B0604020202020204"/>
                <a:ea typeface="Arial" panose="020B0604020202020204"/>
                <a:cs typeface="Arial" panose="020B0604020202020204"/>
                <a:sym typeface="Arial" panose="020B0604020202020204"/>
              </a:rPr>
              <a:t>PYEXPO 2025</a:t>
            </a:r>
            <a:endParaRPr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358"/>
              <a:buFont typeface="Arial" panose="020B0604020202020204"/>
              <a:buNone/>
            </a:pPr>
            <a:endParaRPr sz="700" b="0" i="0" u="none" strike="noStrike" cap="none">
              <a:solidFill>
                <a:srgbClr val="0000FF"/>
              </a:solidFill>
              <a:latin typeface="Calibri" panose="020F0502020204030204"/>
              <a:ea typeface="Calibri" panose="020F0502020204030204"/>
              <a:cs typeface="Calibri" panose="020F0502020204030204"/>
              <a:sym typeface="Calibri" panose="020F0502020204030204"/>
            </a:endParaRPr>
          </a:p>
        </p:txBody>
      </p:sp>
      <p:pic>
        <p:nvPicPr>
          <p:cNvPr id="326" name="Google Shape;326;p26"/>
          <p:cNvPicPr preferRelativeResize="0"/>
          <p:nvPr/>
        </p:nvPicPr>
        <p:blipFill>
          <a:blip r:embed="rId2">
            <a:alphaModFix amt="11000"/>
          </a:blip>
          <a:stretch>
            <a:fillRect/>
          </a:stretch>
        </p:blipFill>
        <p:spPr>
          <a:xfrm>
            <a:off x="3275965" y="988060"/>
            <a:ext cx="2932430" cy="2957830"/>
          </a:xfrm>
          <a:prstGeom prst="rect">
            <a:avLst/>
          </a:prstGeom>
          <a:noFill/>
          <a:ln>
            <a:noFill/>
          </a:ln>
        </p:spPr>
      </p:pic>
      <p:sp>
        <p:nvSpPr>
          <p:cNvPr id="2" name="Text Box 1"/>
          <p:cNvSpPr txBox="1"/>
          <p:nvPr/>
        </p:nvSpPr>
        <p:spPr>
          <a:xfrm>
            <a:off x="321310" y="1348105"/>
            <a:ext cx="7700010" cy="3011805"/>
          </a:xfrm>
          <a:prstGeom prst="rect">
            <a:avLst/>
          </a:prstGeom>
        </p:spPr>
        <p:txBody>
          <a:bodyPr lIns="91440" tIns="45720" rIns="91440" bIns="45720" anchor="t">
            <a:noAutofit/>
          </a:bodyPr>
          <a:lstStyle/>
          <a:p>
            <a:r>
              <a:rPr lang="en-US" altLang="zh-CN" sz="1600" dirty="0"/>
              <a:t>F</a:t>
            </a:r>
            <a:r>
              <a:rPr lang="en-US" altLang="zh-CN" dirty="0"/>
              <a:t>armers and animal owners often struggle with managing their animals' health because they may not have easy access to expert advice in their local language. They face challenges when they need to ask questions about diseases, symptoms, or other animal health issues, and may not know how to properly communicate their concerns.</a:t>
            </a:r>
            <a:endParaRPr lang="en-US" dirty="0"/>
          </a:p>
          <a:p>
            <a:endParaRPr lang="en-US" altLang="zh-CN" dirty="0"/>
          </a:p>
          <a:p>
            <a:r>
              <a:rPr lang="en-US" altLang="zh-CN" dirty="0"/>
              <a:t>Thus, developing a software to overcome these problem which mainly focus on farmers and pet owners looking to access quality healthcare of their animals.</a:t>
            </a:r>
            <a:endParaRPr lang="en-IN" altLang="en-US" dirty="0"/>
          </a:p>
          <a:p>
            <a:endParaRPr lang="en-IN" altLang="en-US" dirty="0"/>
          </a:p>
          <a:p>
            <a:endParaRPr lang="en-I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Google Shape;332;p27"/>
          <p:cNvSpPr txBox="1"/>
          <p:nvPr/>
        </p:nvSpPr>
        <p:spPr>
          <a:xfrm>
            <a:off x="658355" y="532190"/>
            <a:ext cx="4266600" cy="323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100"/>
              <a:buFont typeface="Arial" panose="020B0604020202020204"/>
              <a:buNone/>
            </a:pPr>
            <a:r>
              <a:rPr lang="en-GB" sz="2100" b="1" i="0" u="sng" strike="noStrike" cap="none" dirty="0">
                <a:solidFill>
                  <a:srgbClr val="1F497D"/>
                </a:solidFill>
                <a:latin typeface="Playfair Display" panose="00000500000000000000"/>
                <a:ea typeface="Playfair Display" panose="00000500000000000000"/>
                <a:cs typeface="Playfair Display" panose="00000500000000000000"/>
                <a:sym typeface="Playfair Display" panose="00000500000000000000"/>
              </a:rPr>
              <a:t>Proposed Solution and overview: </a:t>
            </a:r>
            <a:endParaRPr sz="2100" b="1" i="0" u="none" strike="noStrike" cap="none">
              <a:solidFill>
                <a:srgbClr val="1F497D"/>
              </a:solidFill>
              <a:latin typeface="Playfair Display" panose="00000500000000000000"/>
              <a:ea typeface="Playfair Display" panose="00000500000000000000"/>
              <a:cs typeface="Playfair Display" panose="00000500000000000000"/>
              <a:sym typeface="Playfair Display" panose="00000500000000000000"/>
            </a:endParaRPr>
          </a:p>
        </p:txBody>
      </p:sp>
      <p:sp>
        <p:nvSpPr>
          <p:cNvPr id="333" name="Google Shape;333;p27"/>
          <p:cNvSpPr txBox="1"/>
          <p:nvPr/>
        </p:nvSpPr>
        <p:spPr>
          <a:xfrm>
            <a:off x="871000" y="4667400"/>
            <a:ext cx="227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000000"/>
                </a:solidFill>
                <a:latin typeface="Calibri" panose="020F0502020204030204"/>
                <a:ea typeface="Calibri" panose="020F0502020204030204"/>
                <a:cs typeface="Calibri" panose="020F0502020204030204"/>
                <a:sym typeface="Calibri" panose="020F0502020204030204"/>
              </a:rPr>
              <a:t>IPS TECH COMMUNITY</a:t>
            </a:r>
            <a:endParaRPr sz="14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334" name="Google Shape;334;p27"/>
          <p:cNvPicPr preferRelativeResize="0"/>
          <p:nvPr/>
        </p:nvPicPr>
        <p:blipFill rotWithShape="1">
          <a:blip r:embed="rId1"/>
          <a:srcRect/>
          <a:stretch>
            <a:fillRect/>
          </a:stretch>
        </p:blipFill>
        <p:spPr>
          <a:xfrm>
            <a:off x="395425" y="4538950"/>
            <a:ext cx="475574" cy="475574"/>
          </a:xfrm>
          <a:prstGeom prst="rect">
            <a:avLst/>
          </a:prstGeom>
          <a:noFill/>
          <a:ln>
            <a:noFill/>
          </a:ln>
        </p:spPr>
      </p:pic>
      <p:sp>
        <p:nvSpPr>
          <p:cNvPr id="335" name="Google Shape;335;p27"/>
          <p:cNvSpPr txBox="1"/>
          <p:nvPr/>
        </p:nvSpPr>
        <p:spPr>
          <a:xfrm>
            <a:off x="871000" y="4561338"/>
            <a:ext cx="1462800" cy="4308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358"/>
              <a:buFont typeface="Arial" panose="020B0604020202020204"/>
              <a:buNone/>
            </a:pPr>
            <a:r>
              <a:rPr lang="en-GB" sz="700" b="0" i="0" u="none" strike="noStrike" cap="none">
                <a:solidFill>
                  <a:schemeClr val="dk1"/>
                </a:solidFill>
                <a:latin typeface="Arial" panose="020B0604020202020204"/>
                <a:ea typeface="Arial" panose="020B0604020202020204"/>
                <a:cs typeface="Arial" panose="020B0604020202020204"/>
                <a:sym typeface="Arial" panose="020B0604020202020204"/>
              </a:rPr>
              <a:t>PYEXPO 2025</a:t>
            </a:r>
            <a:endParaRPr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358"/>
              <a:buFont typeface="Arial" panose="020B0604020202020204"/>
              <a:buNone/>
            </a:pPr>
            <a:endParaRPr sz="700" b="0" i="0" u="none" strike="noStrike" cap="none">
              <a:solidFill>
                <a:srgbClr val="0000FF"/>
              </a:solidFill>
              <a:latin typeface="Calibri" panose="020F0502020204030204"/>
              <a:ea typeface="Calibri" panose="020F0502020204030204"/>
              <a:cs typeface="Calibri" panose="020F0502020204030204"/>
              <a:sym typeface="Calibri" panose="020F0502020204030204"/>
            </a:endParaRPr>
          </a:p>
        </p:txBody>
      </p:sp>
      <p:pic>
        <p:nvPicPr>
          <p:cNvPr id="336" name="Google Shape;336;p27"/>
          <p:cNvPicPr preferRelativeResize="0"/>
          <p:nvPr/>
        </p:nvPicPr>
        <p:blipFill>
          <a:blip r:embed="rId2">
            <a:alphaModFix amt="11000"/>
          </a:blip>
          <a:stretch>
            <a:fillRect/>
          </a:stretch>
        </p:blipFill>
        <p:spPr>
          <a:xfrm>
            <a:off x="2918002" y="1105783"/>
            <a:ext cx="2946925" cy="2946925"/>
          </a:xfrm>
          <a:prstGeom prst="rect">
            <a:avLst/>
          </a:prstGeom>
          <a:noFill/>
          <a:ln>
            <a:noFill/>
          </a:ln>
        </p:spPr>
      </p:pic>
      <p:sp>
        <p:nvSpPr>
          <p:cNvPr id="3" name="Text Box 2"/>
          <p:cNvSpPr txBox="1"/>
          <p:nvPr/>
        </p:nvSpPr>
        <p:spPr>
          <a:xfrm>
            <a:off x="554740" y="1037631"/>
            <a:ext cx="5186493" cy="3798570"/>
          </a:xfrm>
          <a:prstGeom prst="rect">
            <a:avLst/>
          </a:prstGeom>
          <a:noFill/>
        </p:spPr>
        <p:txBody>
          <a:bodyPr wrap="square" lIns="91440" tIns="45720" rIns="91440" bIns="45720" rtlCol="0" anchor="t">
            <a:noAutofit/>
          </a:bodyPr>
          <a:lstStyle/>
          <a:p>
            <a:r>
              <a:rPr lang="en-IN" altLang="en-US" b="1" dirty="0"/>
              <a:t>Solution:</a:t>
            </a:r>
            <a:endParaRPr lang="en-IN" altLang="en-US" b="1" dirty="0"/>
          </a:p>
          <a:p>
            <a:r>
              <a:rPr lang="en-IN" altLang="en-US" dirty="0"/>
              <a:t>T</a:t>
            </a:r>
            <a:r>
              <a:rPr lang="en-US" altLang="en-US" dirty="0"/>
              <a:t>he solution uses AI to help diagnose diseases quickly and accurately by analyzing symptoms provided by the user. It’s easy to access and gives instant support. It can also recognize diseases from pictures of animals, making it simple for farmers to upload images and get help. Plus, it creates personalized care schedules for animals based on their age and species.</a:t>
            </a:r>
            <a:endParaRPr lang="en-US" altLang="en-US" dirty="0"/>
          </a:p>
          <a:p>
            <a:endParaRPr lang="en-US" dirty="0"/>
          </a:p>
          <a:p>
            <a:r>
              <a:rPr lang="en-IN" altLang="en-US" b="1" dirty="0"/>
              <a:t>Overview:</a:t>
            </a:r>
            <a:endParaRPr lang="en-IN" altLang="en-US" b="1" dirty="0"/>
          </a:p>
          <a:p>
            <a:r>
              <a:rPr lang="en-US" altLang="en-US" dirty="0"/>
              <a:t>This system streamlines animal healthcare by providing efficient tools for diagnosis and care management, ensuring improved accuracy and accessibility for users.</a:t>
            </a:r>
            <a:endParaRPr lang="en-US" altLang="en-US" dirty="0"/>
          </a:p>
        </p:txBody>
      </p:sp>
      <p:pic>
        <p:nvPicPr>
          <p:cNvPr id="9" name="Picture 8" descr="cir.png"/>
          <p:cNvPicPr>
            <a:picLocks noChangeAspect="1"/>
          </p:cNvPicPr>
          <p:nvPr/>
        </p:nvPicPr>
        <p:blipFill>
          <a:blip r:embed="rId3"/>
          <a:stretch>
            <a:fillRect/>
          </a:stretch>
        </p:blipFill>
        <p:spPr>
          <a:xfrm>
            <a:off x="5741234" y="1094283"/>
            <a:ext cx="2855626" cy="26571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grpSp>
        <p:nvGrpSpPr>
          <p:cNvPr id="341" name="Google Shape;341;p28"/>
          <p:cNvGrpSpPr/>
          <p:nvPr/>
        </p:nvGrpSpPr>
        <p:grpSpPr>
          <a:xfrm rot="-5400000">
            <a:off x="6510234" y="2501761"/>
            <a:ext cx="1665020" cy="3618460"/>
            <a:chOff x="-22726" y="13"/>
            <a:chExt cx="2370810" cy="5152300"/>
          </a:xfrm>
        </p:grpSpPr>
        <p:pic>
          <p:nvPicPr>
            <p:cNvPr id="342" name="Google Shape;342;p28"/>
            <p:cNvPicPr preferRelativeResize="0"/>
            <p:nvPr/>
          </p:nvPicPr>
          <p:blipFill rotWithShape="1">
            <a:blip r:embed="rId1"/>
            <a:srcRect l="5517" t="-5104" b="30034"/>
            <a:stretch>
              <a:fillRect/>
            </a:stretch>
          </p:blipFill>
          <p:spPr>
            <a:xfrm rot="5400000">
              <a:off x="-361014" y="877812"/>
              <a:ext cx="2605925" cy="1929300"/>
            </a:xfrm>
            <a:prstGeom prst="rect">
              <a:avLst/>
            </a:prstGeom>
            <a:noFill/>
            <a:ln>
              <a:noFill/>
            </a:ln>
          </p:spPr>
        </p:pic>
        <p:pic>
          <p:nvPicPr>
            <p:cNvPr id="343" name="Google Shape;343;p28"/>
            <p:cNvPicPr preferRelativeResize="0"/>
            <p:nvPr/>
          </p:nvPicPr>
          <p:blipFill rotWithShape="1">
            <a:blip r:embed="rId2"/>
            <a:srcRect l="11254" r="13011" b="50880"/>
            <a:stretch>
              <a:fillRect/>
            </a:stretch>
          </p:blipFill>
          <p:spPr>
            <a:xfrm rot="5400000">
              <a:off x="-487394" y="1982825"/>
              <a:ext cx="2190249" cy="1214897"/>
            </a:xfrm>
            <a:prstGeom prst="rect">
              <a:avLst/>
            </a:prstGeom>
            <a:noFill/>
            <a:ln>
              <a:noFill/>
            </a:ln>
          </p:spPr>
        </p:pic>
        <p:pic>
          <p:nvPicPr>
            <p:cNvPr id="344" name="Google Shape;344;p28"/>
            <p:cNvPicPr preferRelativeResize="0"/>
            <p:nvPr/>
          </p:nvPicPr>
          <p:blipFill rotWithShape="1">
            <a:blip r:embed="rId1"/>
            <a:srcRect t="4102" b="50813"/>
            <a:stretch>
              <a:fillRect/>
            </a:stretch>
          </p:blipFill>
          <p:spPr>
            <a:xfrm rot="5400000">
              <a:off x="-838218" y="3098916"/>
              <a:ext cx="2891885" cy="1214897"/>
            </a:xfrm>
            <a:prstGeom prst="rect">
              <a:avLst/>
            </a:prstGeom>
            <a:noFill/>
            <a:ln>
              <a:noFill/>
            </a:ln>
          </p:spPr>
        </p:pic>
        <p:pic>
          <p:nvPicPr>
            <p:cNvPr id="345" name="Google Shape;345;p28"/>
            <p:cNvPicPr preferRelativeResize="0"/>
            <p:nvPr/>
          </p:nvPicPr>
          <p:blipFill rotWithShape="1">
            <a:blip r:embed="rId1"/>
            <a:srcRect l="5516" t="-5104" r="37550" b="30034"/>
            <a:stretch>
              <a:fillRect/>
            </a:stretch>
          </p:blipFill>
          <p:spPr>
            <a:xfrm rot="5400000">
              <a:off x="197874" y="2998120"/>
              <a:ext cx="1929638" cy="2370781"/>
            </a:xfrm>
            <a:prstGeom prst="rect">
              <a:avLst/>
            </a:prstGeom>
            <a:noFill/>
            <a:ln>
              <a:noFill/>
            </a:ln>
          </p:spPr>
        </p:pic>
        <p:pic>
          <p:nvPicPr>
            <p:cNvPr id="346" name="Google Shape;346;p28"/>
            <p:cNvPicPr preferRelativeResize="0"/>
            <p:nvPr/>
          </p:nvPicPr>
          <p:blipFill rotWithShape="1">
            <a:blip r:embed="rId1"/>
            <a:srcRect l="5517" t="-5104" b="30034"/>
            <a:stretch>
              <a:fillRect/>
            </a:stretch>
          </p:blipFill>
          <p:spPr>
            <a:xfrm rot="5400000">
              <a:off x="-288575" y="3041699"/>
              <a:ext cx="2048200" cy="1516500"/>
            </a:xfrm>
            <a:prstGeom prst="rect">
              <a:avLst/>
            </a:prstGeom>
            <a:noFill/>
            <a:ln>
              <a:noFill/>
            </a:ln>
          </p:spPr>
        </p:pic>
        <p:pic>
          <p:nvPicPr>
            <p:cNvPr id="347" name="Google Shape;347;p28"/>
            <p:cNvPicPr preferRelativeResize="0"/>
            <p:nvPr/>
          </p:nvPicPr>
          <p:blipFill rotWithShape="1">
            <a:blip r:embed="rId2"/>
            <a:srcRect l="11254" r="13011" b="50880"/>
            <a:stretch>
              <a:fillRect/>
            </a:stretch>
          </p:blipFill>
          <p:spPr>
            <a:xfrm rot="5400000">
              <a:off x="-358013" y="2865168"/>
              <a:ext cx="1580494" cy="876739"/>
            </a:xfrm>
            <a:prstGeom prst="rect">
              <a:avLst/>
            </a:prstGeom>
            <a:noFill/>
            <a:ln>
              <a:noFill/>
            </a:ln>
          </p:spPr>
        </p:pic>
        <p:pic>
          <p:nvPicPr>
            <p:cNvPr id="348" name="Google Shape;348;p28"/>
            <p:cNvPicPr preferRelativeResize="0"/>
            <p:nvPr/>
          </p:nvPicPr>
          <p:blipFill rotWithShape="1">
            <a:blip r:embed="rId1"/>
            <a:srcRect t="4102" b="50813"/>
            <a:stretch>
              <a:fillRect/>
            </a:stretch>
          </p:blipFill>
          <p:spPr>
            <a:xfrm rot="5400000">
              <a:off x="-611169" y="3670544"/>
              <a:ext cx="2086798" cy="876739"/>
            </a:xfrm>
            <a:prstGeom prst="rect">
              <a:avLst/>
            </a:prstGeom>
            <a:noFill/>
            <a:ln>
              <a:noFill/>
            </a:ln>
          </p:spPr>
        </p:pic>
        <p:pic>
          <p:nvPicPr>
            <p:cNvPr id="349" name="Google Shape;349;p28"/>
            <p:cNvPicPr preferRelativeResize="0"/>
            <p:nvPr/>
          </p:nvPicPr>
          <p:blipFill rotWithShape="1">
            <a:blip r:embed="rId1"/>
            <a:srcRect l="5518" t="-5104" r="50851" b="30034"/>
            <a:stretch>
              <a:fillRect/>
            </a:stretch>
          </p:blipFill>
          <p:spPr>
            <a:xfrm rot="5400000">
              <a:off x="299210" y="3435075"/>
              <a:ext cx="1067033" cy="1710895"/>
            </a:xfrm>
            <a:prstGeom prst="rect">
              <a:avLst/>
            </a:prstGeom>
            <a:noFill/>
            <a:ln>
              <a:noFill/>
            </a:ln>
          </p:spPr>
        </p:pic>
        <p:pic>
          <p:nvPicPr>
            <p:cNvPr id="350" name="Google Shape;350;p28"/>
            <p:cNvPicPr preferRelativeResize="0"/>
            <p:nvPr/>
          </p:nvPicPr>
          <p:blipFill rotWithShape="1">
            <a:blip r:embed="rId3"/>
            <a:srcRect b="50443"/>
            <a:stretch>
              <a:fillRect/>
            </a:stretch>
          </p:blipFill>
          <p:spPr>
            <a:xfrm rot="5400000">
              <a:off x="-380108" y="4181573"/>
              <a:ext cx="1328116" cy="613343"/>
            </a:xfrm>
            <a:prstGeom prst="rect">
              <a:avLst/>
            </a:prstGeom>
            <a:noFill/>
            <a:ln>
              <a:noFill/>
            </a:ln>
          </p:spPr>
        </p:pic>
        <p:pic>
          <p:nvPicPr>
            <p:cNvPr id="351" name="Google Shape;351;p28"/>
            <p:cNvPicPr preferRelativeResize="0"/>
            <p:nvPr/>
          </p:nvPicPr>
          <p:blipFill rotWithShape="1">
            <a:blip r:embed="rId3"/>
            <a:srcRect b="50443"/>
            <a:stretch>
              <a:fillRect/>
            </a:stretch>
          </p:blipFill>
          <p:spPr>
            <a:xfrm rot="5400000">
              <a:off x="168668" y="4181573"/>
              <a:ext cx="1328116" cy="613343"/>
            </a:xfrm>
            <a:prstGeom prst="rect">
              <a:avLst/>
            </a:prstGeom>
            <a:noFill/>
            <a:ln>
              <a:noFill/>
            </a:ln>
          </p:spPr>
        </p:pic>
        <p:pic>
          <p:nvPicPr>
            <p:cNvPr id="352" name="Google Shape;352;p28"/>
            <p:cNvPicPr preferRelativeResize="0"/>
            <p:nvPr/>
          </p:nvPicPr>
          <p:blipFill rotWithShape="1">
            <a:blip r:embed="rId1"/>
            <a:srcRect l="1557" t="1038" r="7837" b="47015"/>
            <a:stretch>
              <a:fillRect/>
            </a:stretch>
          </p:blipFill>
          <p:spPr>
            <a:xfrm rot="5400000">
              <a:off x="-863858" y="841176"/>
              <a:ext cx="3611629" cy="1929302"/>
            </a:xfrm>
            <a:prstGeom prst="rect">
              <a:avLst/>
            </a:prstGeom>
            <a:noFill/>
            <a:ln>
              <a:noFill/>
            </a:ln>
          </p:spPr>
        </p:pic>
        <p:pic>
          <p:nvPicPr>
            <p:cNvPr id="353" name="Google Shape;353;p28"/>
            <p:cNvPicPr preferRelativeResize="0"/>
            <p:nvPr/>
          </p:nvPicPr>
          <p:blipFill rotWithShape="1">
            <a:blip r:embed="rId3"/>
            <a:srcRect b="50443"/>
            <a:stretch>
              <a:fillRect/>
            </a:stretch>
          </p:blipFill>
          <p:spPr>
            <a:xfrm rot="5400000">
              <a:off x="-230383" y="1816890"/>
              <a:ext cx="771750" cy="356382"/>
            </a:xfrm>
            <a:prstGeom prst="rect">
              <a:avLst/>
            </a:prstGeom>
            <a:noFill/>
            <a:ln>
              <a:noFill/>
            </a:ln>
          </p:spPr>
        </p:pic>
        <p:pic>
          <p:nvPicPr>
            <p:cNvPr id="354" name="Google Shape;354;p28"/>
            <p:cNvPicPr preferRelativeResize="0"/>
            <p:nvPr/>
          </p:nvPicPr>
          <p:blipFill rotWithShape="1">
            <a:blip r:embed="rId3"/>
            <a:srcRect b="50443"/>
            <a:stretch>
              <a:fillRect/>
            </a:stretch>
          </p:blipFill>
          <p:spPr>
            <a:xfrm rot="5400000">
              <a:off x="-517999" y="2755704"/>
              <a:ext cx="1840503" cy="849910"/>
            </a:xfrm>
            <a:prstGeom prst="rect">
              <a:avLst/>
            </a:prstGeom>
            <a:noFill/>
            <a:ln>
              <a:noFill/>
            </a:ln>
          </p:spPr>
        </p:pic>
        <p:pic>
          <p:nvPicPr>
            <p:cNvPr id="355" name="Google Shape;355;p28"/>
            <p:cNvPicPr preferRelativeResize="0"/>
            <p:nvPr/>
          </p:nvPicPr>
          <p:blipFill rotWithShape="1">
            <a:blip r:embed="rId2"/>
            <a:srcRect l="11254" r="13011" b="50880"/>
            <a:stretch>
              <a:fillRect/>
            </a:stretch>
          </p:blipFill>
          <p:spPr>
            <a:xfrm rot="5400000">
              <a:off x="-311303" y="3493776"/>
              <a:ext cx="1296169" cy="719015"/>
            </a:xfrm>
            <a:prstGeom prst="rect">
              <a:avLst/>
            </a:prstGeom>
            <a:noFill/>
            <a:ln>
              <a:noFill/>
            </a:ln>
          </p:spPr>
        </p:pic>
      </p:grpSp>
      <p:grpSp>
        <p:nvGrpSpPr>
          <p:cNvPr id="356" name="Google Shape;356;p28"/>
          <p:cNvGrpSpPr/>
          <p:nvPr/>
        </p:nvGrpSpPr>
        <p:grpSpPr>
          <a:xfrm rot="5400000">
            <a:off x="1121895" y="-1647765"/>
            <a:ext cx="1541149" cy="4289929"/>
            <a:chOff x="-22726" y="-218155"/>
            <a:chExt cx="1929330" cy="5370467"/>
          </a:xfrm>
        </p:grpSpPr>
        <p:pic>
          <p:nvPicPr>
            <p:cNvPr id="357" name="Google Shape;357;p28"/>
            <p:cNvPicPr preferRelativeResize="0"/>
            <p:nvPr/>
          </p:nvPicPr>
          <p:blipFill rotWithShape="1">
            <a:blip r:embed="rId1"/>
            <a:srcRect l="5517" t="-5104" b="30034"/>
            <a:stretch>
              <a:fillRect/>
            </a:stretch>
          </p:blipFill>
          <p:spPr>
            <a:xfrm rot="5400000">
              <a:off x="-361014" y="877812"/>
              <a:ext cx="2605925" cy="1929300"/>
            </a:xfrm>
            <a:prstGeom prst="rect">
              <a:avLst/>
            </a:prstGeom>
            <a:noFill/>
            <a:ln>
              <a:noFill/>
            </a:ln>
          </p:spPr>
        </p:pic>
        <p:pic>
          <p:nvPicPr>
            <p:cNvPr id="358" name="Google Shape;358;p28"/>
            <p:cNvPicPr preferRelativeResize="0"/>
            <p:nvPr/>
          </p:nvPicPr>
          <p:blipFill rotWithShape="1">
            <a:blip r:embed="rId2"/>
            <a:srcRect l="11254" r="13011" b="50880"/>
            <a:stretch>
              <a:fillRect/>
            </a:stretch>
          </p:blipFill>
          <p:spPr>
            <a:xfrm rot="5400000">
              <a:off x="-487394" y="1982825"/>
              <a:ext cx="2190249" cy="1214897"/>
            </a:xfrm>
            <a:prstGeom prst="rect">
              <a:avLst/>
            </a:prstGeom>
            <a:noFill/>
            <a:ln>
              <a:noFill/>
            </a:ln>
          </p:spPr>
        </p:pic>
        <p:pic>
          <p:nvPicPr>
            <p:cNvPr id="359" name="Google Shape;359;p28"/>
            <p:cNvPicPr preferRelativeResize="0"/>
            <p:nvPr/>
          </p:nvPicPr>
          <p:blipFill rotWithShape="1">
            <a:blip r:embed="rId1"/>
            <a:srcRect t="4102" b="50813"/>
            <a:stretch>
              <a:fillRect/>
            </a:stretch>
          </p:blipFill>
          <p:spPr>
            <a:xfrm rot="5400000">
              <a:off x="-838218" y="3098915"/>
              <a:ext cx="2891885" cy="1214897"/>
            </a:xfrm>
            <a:prstGeom prst="rect">
              <a:avLst/>
            </a:prstGeom>
            <a:noFill/>
            <a:ln>
              <a:noFill/>
            </a:ln>
          </p:spPr>
        </p:pic>
        <p:pic>
          <p:nvPicPr>
            <p:cNvPr id="360" name="Google Shape;360;p28"/>
            <p:cNvPicPr preferRelativeResize="0"/>
            <p:nvPr/>
          </p:nvPicPr>
          <p:blipFill rotWithShape="1">
            <a:blip r:embed="rId1"/>
            <a:srcRect l="5517" t="-5104" b="30034"/>
            <a:stretch>
              <a:fillRect/>
            </a:stretch>
          </p:blipFill>
          <p:spPr>
            <a:xfrm rot="5400000">
              <a:off x="-288575" y="3041699"/>
              <a:ext cx="2048200" cy="1516500"/>
            </a:xfrm>
            <a:prstGeom prst="rect">
              <a:avLst/>
            </a:prstGeom>
            <a:noFill/>
            <a:ln>
              <a:noFill/>
            </a:ln>
          </p:spPr>
        </p:pic>
        <p:pic>
          <p:nvPicPr>
            <p:cNvPr id="361" name="Google Shape;361;p28"/>
            <p:cNvPicPr preferRelativeResize="0"/>
            <p:nvPr/>
          </p:nvPicPr>
          <p:blipFill rotWithShape="1">
            <a:blip r:embed="rId2"/>
            <a:srcRect l="11254" r="13011" b="50880"/>
            <a:stretch>
              <a:fillRect/>
            </a:stretch>
          </p:blipFill>
          <p:spPr>
            <a:xfrm rot="5400000">
              <a:off x="-358012" y="2865168"/>
              <a:ext cx="1580494" cy="876739"/>
            </a:xfrm>
            <a:prstGeom prst="rect">
              <a:avLst/>
            </a:prstGeom>
            <a:noFill/>
            <a:ln>
              <a:noFill/>
            </a:ln>
          </p:spPr>
        </p:pic>
        <p:pic>
          <p:nvPicPr>
            <p:cNvPr id="362" name="Google Shape;362;p28"/>
            <p:cNvPicPr preferRelativeResize="0"/>
            <p:nvPr/>
          </p:nvPicPr>
          <p:blipFill rotWithShape="1">
            <a:blip r:embed="rId1"/>
            <a:srcRect t="4102" b="50813"/>
            <a:stretch>
              <a:fillRect/>
            </a:stretch>
          </p:blipFill>
          <p:spPr>
            <a:xfrm rot="5400000">
              <a:off x="-611169" y="3670544"/>
              <a:ext cx="2086798" cy="876739"/>
            </a:xfrm>
            <a:prstGeom prst="rect">
              <a:avLst/>
            </a:prstGeom>
            <a:noFill/>
            <a:ln>
              <a:noFill/>
            </a:ln>
          </p:spPr>
        </p:pic>
        <p:pic>
          <p:nvPicPr>
            <p:cNvPr id="363" name="Google Shape;363;p28"/>
            <p:cNvPicPr preferRelativeResize="0"/>
            <p:nvPr/>
          </p:nvPicPr>
          <p:blipFill rotWithShape="1">
            <a:blip r:embed="rId1"/>
            <a:srcRect l="5518" t="-5104" r="50851" b="30034"/>
            <a:stretch>
              <a:fillRect/>
            </a:stretch>
          </p:blipFill>
          <p:spPr>
            <a:xfrm rot="5400000">
              <a:off x="299210" y="3435074"/>
              <a:ext cx="1067033" cy="1710895"/>
            </a:xfrm>
            <a:prstGeom prst="rect">
              <a:avLst/>
            </a:prstGeom>
            <a:noFill/>
            <a:ln>
              <a:noFill/>
            </a:ln>
          </p:spPr>
        </p:pic>
        <p:pic>
          <p:nvPicPr>
            <p:cNvPr id="364" name="Google Shape;364;p28"/>
            <p:cNvPicPr preferRelativeResize="0"/>
            <p:nvPr/>
          </p:nvPicPr>
          <p:blipFill rotWithShape="1">
            <a:blip r:embed="rId3"/>
            <a:srcRect b="50443"/>
            <a:stretch>
              <a:fillRect/>
            </a:stretch>
          </p:blipFill>
          <p:spPr>
            <a:xfrm rot="5400000">
              <a:off x="-380108" y="4181573"/>
              <a:ext cx="1328116" cy="613343"/>
            </a:xfrm>
            <a:prstGeom prst="rect">
              <a:avLst/>
            </a:prstGeom>
            <a:noFill/>
            <a:ln>
              <a:noFill/>
            </a:ln>
          </p:spPr>
        </p:pic>
        <p:pic>
          <p:nvPicPr>
            <p:cNvPr id="365" name="Google Shape;365;p28"/>
            <p:cNvPicPr preferRelativeResize="0"/>
            <p:nvPr/>
          </p:nvPicPr>
          <p:blipFill rotWithShape="1">
            <a:blip r:embed="rId3"/>
            <a:srcRect b="50443"/>
            <a:stretch>
              <a:fillRect/>
            </a:stretch>
          </p:blipFill>
          <p:spPr>
            <a:xfrm rot="5400000">
              <a:off x="168668" y="4181573"/>
              <a:ext cx="1328116" cy="613343"/>
            </a:xfrm>
            <a:prstGeom prst="rect">
              <a:avLst/>
            </a:prstGeom>
            <a:noFill/>
            <a:ln>
              <a:noFill/>
            </a:ln>
          </p:spPr>
        </p:pic>
        <p:pic>
          <p:nvPicPr>
            <p:cNvPr id="366" name="Google Shape;366;p28"/>
            <p:cNvPicPr preferRelativeResize="0"/>
            <p:nvPr/>
          </p:nvPicPr>
          <p:blipFill rotWithShape="1">
            <a:blip r:embed="rId1"/>
            <a:srcRect l="35435" t="1038" r="12098" b="47015"/>
            <a:stretch>
              <a:fillRect/>
            </a:stretch>
          </p:blipFill>
          <p:spPr>
            <a:xfrm rot="5400000">
              <a:off x="-212794" y="-28057"/>
              <a:ext cx="2309495" cy="1929300"/>
            </a:xfrm>
            <a:prstGeom prst="rect">
              <a:avLst/>
            </a:prstGeom>
            <a:noFill/>
            <a:ln>
              <a:noFill/>
            </a:ln>
          </p:spPr>
        </p:pic>
        <p:pic>
          <p:nvPicPr>
            <p:cNvPr id="367" name="Google Shape;367;p28"/>
            <p:cNvPicPr preferRelativeResize="0"/>
            <p:nvPr/>
          </p:nvPicPr>
          <p:blipFill rotWithShape="1">
            <a:blip r:embed="rId3"/>
            <a:srcRect b="50443"/>
            <a:stretch>
              <a:fillRect/>
            </a:stretch>
          </p:blipFill>
          <p:spPr>
            <a:xfrm rot="5400000">
              <a:off x="-230383" y="1816890"/>
              <a:ext cx="771750" cy="356381"/>
            </a:xfrm>
            <a:prstGeom prst="rect">
              <a:avLst/>
            </a:prstGeom>
            <a:noFill/>
            <a:ln>
              <a:noFill/>
            </a:ln>
          </p:spPr>
        </p:pic>
        <p:pic>
          <p:nvPicPr>
            <p:cNvPr id="368" name="Google Shape;368;p28"/>
            <p:cNvPicPr preferRelativeResize="0"/>
            <p:nvPr/>
          </p:nvPicPr>
          <p:blipFill rotWithShape="1">
            <a:blip r:embed="rId3"/>
            <a:srcRect b="50443"/>
            <a:stretch>
              <a:fillRect/>
            </a:stretch>
          </p:blipFill>
          <p:spPr>
            <a:xfrm rot="5400000">
              <a:off x="-517999" y="2755704"/>
              <a:ext cx="1840503" cy="849910"/>
            </a:xfrm>
            <a:prstGeom prst="rect">
              <a:avLst/>
            </a:prstGeom>
            <a:noFill/>
            <a:ln>
              <a:noFill/>
            </a:ln>
          </p:spPr>
        </p:pic>
        <p:pic>
          <p:nvPicPr>
            <p:cNvPr id="369" name="Google Shape;369;p28"/>
            <p:cNvPicPr preferRelativeResize="0"/>
            <p:nvPr/>
          </p:nvPicPr>
          <p:blipFill rotWithShape="1">
            <a:blip r:embed="rId2"/>
            <a:srcRect l="11254" r="13011" b="50880"/>
            <a:stretch>
              <a:fillRect/>
            </a:stretch>
          </p:blipFill>
          <p:spPr>
            <a:xfrm rot="5400000">
              <a:off x="-311303" y="3493776"/>
              <a:ext cx="1296169" cy="719015"/>
            </a:xfrm>
            <a:prstGeom prst="rect">
              <a:avLst/>
            </a:prstGeom>
            <a:noFill/>
            <a:ln>
              <a:noFill/>
            </a:ln>
          </p:spPr>
        </p:pic>
      </p:grpSp>
      <p:sp>
        <p:nvSpPr>
          <p:cNvPr id="371" name="Google Shape;371;p28"/>
          <p:cNvSpPr txBox="1"/>
          <p:nvPr/>
        </p:nvSpPr>
        <p:spPr>
          <a:xfrm>
            <a:off x="336342" y="643350"/>
            <a:ext cx="7058025" cy="535305"/>
          </a:xfrm>
          <a:prstGeom prst="rect">
            <a:avLst/>
          </a:prstGeom>
          <a:noFill/>
          <a:ln>
            <a:noFill/>
          </a:ln>
        </p:spPr>
        <p:txBody>
          <a:bodyPr spcFirstLastPara="1" wrap="square" lIns="0" tIns="0" rIns="0" bIns="0" anchor="t" anchorCtr="0">
            <a:noAutofit/>
          </a:bodyPr>
          <a:lstStyle/>
          <a:p>
            <a:pPr marL="0" marR="0" lvl="0" indent="0" algn="l" rtl="0">
              <a:lnSpc>
                <a:spcPct val="118000"/>
              </a:lnSpc>
              <a:spcBef>
                <a:spcPts val="0"/>
              </a:spcBef>
              <a:spcAft>
                <a:spcPts val="0"/>
              </a:spcAft>
              <a:buClr>
                <a:srgbClr val="000000"/>
              </a:buClr>
              <a:buSzPts val="2100"/>
              <a:buFont typeface="Arial" panose="020B0604020202020204"/>
              <a:buNone/>
            </a:pPr>
            <a:r>
              <a:rPr lang="en-GB" sz="2100" b="1" i="0" u="sng" strike="noStrike" cap="none" dirty="0">
                <a:solidFill>
                  <a:srgbClr val="1F497D"/>
                </a:solidFill>
                <a:latin typeface="Playfair Display" panose="00000500000000000000"/>
                <a:ea typeface="Playfair Display" panose="00000500000000000000"/>
                <a:cs typeface="Playfair Display" panose="00000500000000000000"/>
                <a:sym typeface="Playfair Display" panose="00000500000000000000"/>
              </a:rPr>
              <a:t>Data </a:t>
            </a:r>
            <a:r>
              <a:rPr lang="en-IN" altLang="en-GB" sz="2100" b="1" i="0" u="sng" strike="noStrike" cap="none" dirty="0">
                <a:solidFill>
                  <a:srgbClr val="1F497D"/>
                </a:solidFill>
                <a:latin typeface="Playfair Display" panose="00000500000000000000"/>
                <a:ea typeface="Playfair Display" panose="00000500000000000000"/>
                <a:cs typeface="Playfair Display" panose="00000500000000000000"/>
                <a:sym typeface="Playfair Display" panose="00000500000000000000"/>
              </a:rPr>
              <a:t>A</a:t>
            </a:r>
            <a:r>
              <a:rPr lang="en-GB" sz="2100" b="1" i="0" u="sng" strike="noStrike" cap="none" dirty="0" err="1">
                <a:solidFill>
                  <a:srgbClr val="1F497D"/>
                </a:solidFill>
                <a:latin typeface="Playfair Display" panose="00000500000000000000"/>
                <a:ea typeface="Playfair Display" panose="00000500000000000000"/>
                <a:cs typeface="Playfair Display" panose="00000500000000000000"/>
                <a:sym typeface="Playfair Display" panose="00000500000000000000"/>
              </a:rPr>
              <a:t>nd</a:t>
            </a:r>
            <a:r>
              <a:rPr lang="en-GB" sz="2100" b="1" i="0" u="sng" strike="noStrike" cap="none" dirty="0">
                <a:solidFill>
                  <a:srgbClr val="1F497D"/>
                </a:solidFill>
                <a:latin typeface="Playfair Display" panose="00000500000000000000"/>
                <a:ea typeface="Playfair Display" panose="00000500000000000000"/>
                <a:cs typeface="Playfair Display" panose="00000500000000000000"/>
                <a:sym typeface="Playfair Display" panose="00000500000000000000"/>
              </a:rPr>
              <a:t> Model :</a:t>
            </a:r>
            <a:endParaRPr sz="2100" b="1" i="0" u="none" strike="noStrike" cap="none">
              <a:solidFill>
                <a:srgbClr val="1F497D"/>
              </a:solidFill>
              <a:latin typeface="Playfair Display" panose="00000500000000000000"/>
              <a:ea typeface="Playfair Display" panose="00000500000000000000"/>
              <a:cs typeface="Playfair Display" panose="00000500000000000000"/>
              <a:sym typeface="Playfair Display" panose="00000500000000000000"/>
            </a:endParaRPr>
          </a:p>
        </p:txBody>
      </p:sp>
      <p:pic>
        <p:nvPicPr>
          <p:cNvPr id="372" name="Google Shape;372;p28"/>
          <p:cNvPicPr preferRelativeResize="0"/>
          <p:nvPr/>
        </p:nvPicPr>
        <p:blipFill rotWithShape="1">
          <a:blip r:embed="rId4"/>
          <a:srcRect/>
          <a:stretch>
            <a:fillRect/>
          </a:stretch>
        </p:blipFill>
        <p:spPr>
          <a:xfrm>
            <a:off x="327969" y="4667926"/>
            <a:ext cx="475574" cy="475574"/>
          </a:xfrm>
          <a:prstGeom prst="rect">
            <a:avLst/>
          </a:prstGeom>
          <a:noFill/>
          <a:ln>
            <a:noFill/>
          </a:ln>
        </p:spPr>
      </p:pic>
      <p:sp>
        <p:nvSpPr>
          <p:cNvPr id="373" name="Google Shape;373;p28"/>
          <p:cNvSpPr txBox="1"/>
          <p:nvPr/>
        </p:nvSpPr>
        <p:spPr>
          <a:xfrm>
            <a:off x="803545" y="4743300"/>
            <a:ext cx="227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IPS TECH COMMUNITY</a:t>
            </a:r>
            <a:endParaRPr sz="14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4" name="Google Shape;374;p28"/>
          <p:cNvSpPr txBox="1"/>
          <p:nvPr/>
        </p:nvSpPr>
        <p:spPr>
          <a:xfrm>
            <a:off x="833524" y="4615264"/>
            <a:ext cx="1462800" cy="4308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358"/>
              <a:buFont typeface="Arial" panose="020B0604020202020204"/>
              <a:buNone/>
            </a:pPr>
            <a:r>
              <a:rPr lang="en-GB" sz="700" b="0" i="0" u="none" strike="noStrike" cap="none" dirty="0">
                <a:solidFill>
                  <a:schemeClr val="dk1"/>
                </a:solidFill>
                <a:latin typeface="Arial" panose="020B0604020202020204"/>
                <a:ea typeface="Arial" panose="020B0604020202020204"/>
                <a:cs typeface="Arial" panose="020B0604020202020204"/>
                <a:sym typeface="Arial" panose="020B0604020202020204"/>
              </a:rPr>
              <a:t>PYEXPO 2025</a:t>
            </a:r>
            <a:endParaRPr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358"/>
              <a:buFont typeface="Arial" panose="020B0604020202020204"/>
              <a:buNone/>
            </a:pPr>
            <a:endParaRPr sz="700" b="0" i="0" u="none" strike="noStrike" cap="none">
              <a:solidFill>
                <a:srgbClr val="0000FF"/>
              </a:solidFill>
              <a:latin typeface="Calibri" panose="020F0502020204030204"/>
              <a:ea typeface="Calibri" panose="020F0502020204030204"/>
              <a:cs typeface="Calibri" panose="020F0502020204030204"/>
              <a:sym typeface="Calibri" panose="020F0502020204030204"/>
            </a:endParaRPr>
          </a:p>
        </p:txBody>
      </p:sp>
      <p:pic>
        <p:nvPicPr>
          <p:cNvPr id="375" name="Google Shape;375;p28"/>
          <p:cNvPicPr preferRelativeResize="0"/>
          <p:nvPr/>
        </p:nvPicPr>
        <p:blipFill>
          <a:blip r:embed="rId5">
            <a:alphaModFix amt="11000"/>
          </a:blip>
          <a:stretch>
            <a:fillRect/>
          </a:stretch>
        </p:blipFill>
        <p:spPr>
          <a:xfrm>
            <a:off x="2840837" y="1165600"/>
            <a:ext cx="2946925" cy="2946925"/>
          </a:xfrm>
          <a:prstGeom prst="rect">
            <a:avLst/>
          </a:prstGeom>
          <a:noFill/>
          <a:ln>
            <a:noFill/>
          </a:ln>
        </p:spPr>
      </p:pic>
      <p:sp>
        <p:nvSpPr>
          <p:cNvPr id="2" name="Text Box 0"/>
          <p:cNvSpPr txBox="1"/>
          <p:nvPr/>
        </p:nvSpPr>
        <p:spPr>
          <a:xfrm>
            <a:off x="233245" y="1063203"/>
            <a:ext cx="7239351" cy="3613731"/>
          </a:xfrm>
          <a:prstGeom prst="rect">
            <a:avLst/>
          </a:prstGeom>
          <a:noFill/>
        </p:spPr>
        <p:txBody>
          <a:bodyPr wrap="square" lIns="91440" tIns="45720" rIns="91440" bIns="45720" rtlCol="0" anchor="t">
            <a:noAutofit/>
          </a:bodyPr>
          <a:lstStyle/>
          <a:p>
            <a:endParaRPr lang="en-US" altLang="en-US" sz="1200" dirty="0"/>
          </a:p>
          <a:p>
            <a:r>
              <a:rPr lang="en-US" altLang="en-US" sz="1200" dirty="0"/>
              <a:t>A multilingual veterinary consultation platform using NLP-powered query processing for faster expert responses via handheld devices.</a:t>
            </a:r>
            <a:endParaRPr lang="en-US" altLang="en-US" sz="1200" dirty="0"/>
          </a:p>
          <a:p>
            <a:endParaRPr lang="en-US" altLang="en-US" sz="1200" b="1" dirty="0" smtClean="0"/>
          </a:p>
          <a:p>
            <a:r>
              <a:rPr lang="en-US" altLang="en-US" sz="1200" b="1" dirty="0" smtClean="0"/>
              <a:t>Users </a:t>
            </a:r>
            <a:r>
              <a:rPr lang="en-US" altLang="en-US" sz="1200" b="1" dirty="0"/>
              <a:t>&amp; Roles:</a:t>
            </a:r>
            <a:endParaRPr lang="en-US" altLang="en-US" sz="1200" b="1" dirty="0"/>
          </a:p>
          <a:p>
            <a:r>
              <a:rPr lang="en-US" altLang="en-US" sz="1200" b="1" dirty="0"/>
              <a:t>Animal Owners: </a:t>
            </a:r>
            <a:r>
              <a:rPr lang="en-US" altLang="en-US" sz="1200" dirty="0"/>
              <a:t>Submit text, voice, or image queries in local languages.</a:t>
            </a:r>
            <a:endParaRPr lang="en-US" altLang="en-US" sz="1200" dirty="0"/>
          </a:p>
          <a:p>
            <a:r>
              <a:rPr lang="en-US" altLang="en-US" sz="1200" b="1" dirty="0"/>
              <a:t>Experts:</a:t>
            </a:r>
            <a:r>
              <a:rPr lang="en-US" altLang="en-US" sz="1200" dirty="0"/>
              <a:t> Vet Surgeons, Gynecologists, Livestock Inspectors, AI Workers.</a:t>
            </a:r>
            <a:endParaRPr lang="en-US" altLang="en-US" sz="1200" dirty="0"/>
          </a:p>
          <a:p>
            <a:r>
              <a:rPr lang="en-US" altLang="en-US" sz="1200" b="1" dirty="0"/>
              <a:t>Admins</a:t>
            </a:r>
            <a:r>
              <a:rPr lang="en-US" altLang="en-US" sz="1200" dirty="0"/>
              <a:t>: DAHO, AD, Taluka VO manage authentication &amp; operations</a:t>
            </a:r>
            <a:r>
              <a:rPr lang="en-US" altLang="en-US" sz="1200" dirty="0" smtClean="0"/>
              <a:t>.</a:t>
            </a:r>
            <a:endParaRPr lang="en-US" altLang="en-US" sz="1200" dirty="0" smtClean="0"/>
          </a:p>
          <a:p>
            <a:r>
              <a:rPr lang="en-US" altLang="en-US" sz="1200" b="1" dirty="0" smtClean="0"/>
              <a:t>NLP-Driven </a:t>
            </a:r>
            <a:r>
              <a:rPr lang="en-US" altLang="en-US" sz="1200" b="1" dirty="0"/>
              <a:t>Features: </a:t>
            </a:r>
            <a:r>
              <a:rPr lang="en-US" altLang="en-US" sz="1200" dirty="0"/>
              <a:t>Speech-to-Text &amp; Multilingual NLP for query processing.AI Categorization &amp; Smart Response Suggestions for experts. Image Recognition for disease detection.</a:t>
            </a:r>
            <a:endParaRPr lang="en-US" altLang="en-US" sz="1200" dirty="0"/>
          </a:p>
          <a:p>
            <a:r>
              <a:rPr lang="en-US" altLang="en-US" sz="1200" b="1" dirty="0" smtClean="0"/>
              <a:t>Privacy </a:t>
            </a:r>
            <a:r>
              <a:rPr lang="en-US" altLang="en-US" sz="1200" b="1" dirty="0"/>
              <a:t>&amp; Security: </a:t>
            </a:r>
            <a:r>
              <a:rPr lang="en-US" altLang="en-US" sz="1200" dirty="0"/>
              <a:t>OTP authentication, AI spam filtering, and encrypted data storage.</a:t>
            </a:r>
            <a:endParaRPr lang="en-US" altLang="en-US" sz="1200" dirty="0"/>
          </a:p>
          <a:p>
            <a:r>
              <a:rPr lang="en-US" altLang="en-US" sz="1200" b="1" dirty="0" smtClean="0"/>
              <a:t>Tech </a:t>
            </a:r>
            <a:r>
              <a:rPr lang="en-US" altLang="en-US" sz="1200" b="1" dirty="0"/>
              <a:t>Stack: </a:t>
            </a:r>
            <a:r>
              <a:rPr lang="en-US" altLang="en-US" sz="1200" dirty="0"/>
              <a:t>Google NLP, TensorFlow, OpenCV, Firebase, PostgreSQL.   </a:t>
            </a:r>
            <a:endParaRPr lang="en-US" altLang="en-US" sz="1200" dirty="0"/>
          </a:p>
          <a:p>
            <a:endParaRPr lang="en-IN" altLang="en-US" sz="1200" dirty="0"/>
          </a:p>
          <a:p>
            <a:r>
              <a:rPr lang="en-IN" altLang="en-US" sz="1200" b="1" dirty="0" smtClean="0"/>
              <a:t>Tools:</a:t>
            </a:r>
            <a:endParaRPr lang="en-IN" b="1" dirty="0"/>
          </a:p>
          <a:p>
            <a:pPr>
              <a:buFont typeface="Arial" panose="020B0604020202020204" pitchFamily="34" charset="0"/>
              <a:buChar char="•"/>
            </a:pPr>
            <a:r>
              <a:rPr lang="en-US" altLang="en-US" sz="1200" dirty="0" smtClean="0"/>
              <a:t> </a:t>
            </a:r>
            <a:r>
              <a:rPr lang="en-US" altLang="en-US" sz="1200" dirty="0"/>
              <a:t>Text &amp; Speech Processing – </a:t>
            </a:r>
            <a:r>
              <a:rPr lang="en-US" altLang="en-US" sz="1200" dirty="0" err="1"/>
              <a:t>spaCy</a:t>
            </a:r>
            <a:r>
              <a:rPr lang="en-US" altLang="en-US" sz="1200" dirty="0"/>
              <a:t>, NLTK, BERT, Whisper (OpenAI) for query understanding.</a:t>
            </a:r>
            <a:endParaRPr lang="en-US" altLang="en-US" sz="1200" dirty="0"/>
          </a:p>
          <a:p>
            <a:pPr>
              <a:buFont typeface="Arial" panose="020B0604020202020204" pitchFamily="34" charset="0"/>
              <a:buChar char="•"/>
            </a:pPr>
            <a:r>
              <a:rPr lang="en-US" altLang="en-US" sz="1200" dirty="0" smtClean="0"/>
              <a:t> </a:t>
            </a:r>
            <a:r>
              <a:rPr lang="en-US" altLang="en-US" sz="1200" dirty="0"/>
              <a:t>Query Categorization – Google Cloud NLP, </a:t>
            </a:r>
            <a:r>
              <a:rPr lang="en-US" altLang="en-US" sz="1200" dirty="0" err="1"/>
              <a:t>Dialogflow</a:t>
            </a:r>
            <a:r>
              <a:rPr lang="en-US" altLang="en-US" sz="1200" dirty="0"/>
              <a:t>, </a:t>
            </a:r>
            <a:r>
              <a:rPr lang="en-US" altLang="en-US" sz="1200" dirty="0" err="1"/>
              <a:t>FastText</a:t>
            </a:r>
            <a:r>
              <a:rPr lang="en-US" altLang="en-US" sz="1200" dirty="0"/>
              <a:t> for intent detection.</a:t>
            </a:r>
            <a:endParaRPr lang="en-US" altLang="en-US" sz="1200" dirty="0"/>
          </a:p>
          <a:p>
            <a:pPr>
              <a:buFont typeface="Arial" panose="020B0604020202020204" pitchFamily="34" charset="0"/>
              <a:buChar char="•"/>
            </a:pPr>
            <a:r>
              <a:rPr lang="en-US" altLang="en-US" sz="1200" dirty="0" smtClean="0"/>
              <a:t> </a:t>
            </a:r>
            <a:r>
              <a:rPr lang="en-US" altLang="en-US" sz="1200" dirty="0"/>
              <a:t>Image &amp; Video Processing – Tesseract OCR for text extraction, OpenCV + TensorFlow for disease detection.</a:t>
            </a:r>
            <a:endParaRPr lang="en-US" altLang="en-US" sz="1200" dirty="0"/>
          </a:p>
          <a:p>
            <a:pPr>
              <a:buFont typeface="Arial" panose="020B0604020202020204" pitchFamily="34" charset="0"/>
              <a:buChar char="•"/>
            </a:pPr>
            <a:r>
              <a:rPr lang="en-US" altLang="en-US" sz="1200" dirty="0" smtClean="0"/>
              <a:t> </a:t>
            </a:r>
            <a:r>
              <a:rPr lang="en-US" altLang="en-US" sz="1200" dirty="0"/>
              <a:t>AI Search &amp; Recommendations – Haystack, </a:t>
            </a:r>
            <a:r>
              <a:rPr lang="en-US" altLang="en-US" sz="1200" dirty="0" err="1"/>
              <a:t>ElasticSearch</a:t>
            </a:r>
            <a:r>
              <a:rPr lang="en-US" altLang="en-US" sz="1200" dirty="0"/>
              <a:t> for smart search.</a:t>
            </a:r>
            <a:endParaRPr lang="en-US" altLang="en-US" sz="1200" dirty="0"/>
          </a:p>
          <a:p>
            <a:endParaRPr lang="en-US" sz="1200" dirty="0"/>
          </a:p>
        </p:txBody>
      </p:sp>
      <p:pic>
        <p:nvPicPr>
          <p:cNvPr id="37" name="Picture 36" descr="logo.gif"/>
          <p:cNvPicPr>
            <a:picLocks noChangeAspect="1"/>
          </p:cNvPicPr>
          <p:nvPr/>
        </p:nvPicPr>
        <p:blipFill>
          <a:blip r:embed="rId6"/>
          <a:stretch>
            <a:fillRect/>
          </a:stretch>
        </p:blipFill>
        <p:spPr>
          <a:xfrm>
            <a:off x="7315199" y="1461539"/>
            <a:ext cx="1685744" cy="2077078"/>
          </a:xfrm>
          <a:prstGeom prst="rect">
            <a:avLst/>
          </a:prstGeom>
        </p:spPr>
      </p:pic>
      <p:pic>
        <p:nvPicPr>
          <p:cNvPr id="38" name="Picture 37" descr="flow.png"/>
          <p:cNvPicPr>
            <a:picLocks noChangeAspect="1"/>
          </p:cNvPicPr>
          <p:nvPr/>
        </p:nvPicPr>
        <p:blipFill>
          <a:blip r:embed="rId7"/>
          <a:stretch>
            <a:fillRect/>
          </a:stretch>
        </p:blipFill>
        <p:spPr>
          <a:xfrm>
            <a:off x="3357798" y="0"/>
            <a:ext cx="5591331" cy="12591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txBox="1"/>
          <p:nvPr/>
        </p:nvSpPr>
        <p:spPr>
          <a:xfrm>
            <a:off x="396240" y="634052"/>
            <a:ext cx="5989570" cy="1564640"/>
          </a:xfrm>
          <a:prstGeom prst="rect">
            <a:avLst/>
          </a:prstGeom>
          <a:noFill/>
          <a:ln>
            <a:noFill/>
          </a:ln>
        </p:spPr>
        <p:txBody>
          <a:bodyPr spcFirstLastPara="1" wrap="square" lIns="0" tIns="0" rIns="0" bIns="0" anchor="t" anchorCtr="0">
            <a:noAutofit/>
          </a:bodyPr>
          <a:lstStyle/>
          <a:p>
            <a:pPr marL="101600" algn="just">
              <a:lnSpc>
                <a:spcPct val="150000"/>
              </a:lnSpc>
              <a:buSzPts val="1700"/>
            </a:pPr>
            <a:r>
              <a:rPr lang="en-US" altLang="en-US" b="1" i="0" u="none" strike="noStrike" cap="none" dirty="0">
                <a:solidFill>
                  <a:srgbClr val="000000"/>
                </a:solidFill>
                <a:latin typeface="Arial" panose="020B0604020202020204"/>
                <a:ea typeface="Arial" panose="020B0604020202020204"/>
                <a:cs typeface="Arial" panose="020B0604020202020204"/>
                <a:sym typeface="Arial" panose="020B0604020202020204"/>
              </a:rPr>
              <a:t>Impacts:</a:t>
            </a:r>
            <a:r>
              <a:rPr lang="en-US" altLang="en-US" b="0" i="0" u="none" strike="noStrike" cap="none" dirty="0">
                <a:solidFill>
                  <a:srgbClr val="000000"/>
                </a:solidFill>
                <a:latin typeface="Arial" panose="020B0604020202020204"/>
                <a:ea typeface="Arial" panose="020B0604020202020204"/>
                <a:cs typeface="Arial" panose="020B0604020202020204"/>
                <a:sym typeface="Arial" panose="020B0604020202020204"/>
              </a:rPr>
              <a:t> Farmers and animal owners gain instant access to experts, ensuring faster </a:t>
            </a:r>
            <a:r>
              <a:rPr lang="en-US" altLang="en-US" dirty="0"/>
              <a:t>disease identification</a:t>
            </a:r>
            <a:r>
              <a:rPr lang="en-US" altLang="en-US" b="0" i="0" u="none" strike="noStrike" cap="none" dirty="0">
                <a:solidFill>
                  <a:srgbClr val="000000"/>
                </a:solidFill>
                <a:latin typeface="Arial" panose="020B0604020202020204"/>
                <a:ea typeface="Arial" panose="020B0604020202020204"/>
                <a:cs typeface="Arial" panose="020B0604020202020204"/>
                <a:sym typeface="Arial" panose="020B0604020202020204"/>
              </a:rPr>
              <a:t> and effective treatment.</a:t>
            </a:r>
            <a:endParaRPr lang="en-US" altLang="en-US"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101600" marR="0" lvl="0" indent="0" algn="just" rtl="0">
              <a:lnSpc>
                <a:spcPct val="150000"/>
              </a:lnSpc>
              <a:spcBef>
                <a:spcPts val="0"/>
              </a:spcBef>
              <a:spcAft>
                <a:spcPts val="0"/>
              </a:spcAft>
              <a:buClr>
                <a:srgbClr val="000000"/>
              </a:buClr>
              <a:buSzPts val="1700"/>
              <a:buFont typeface="Arial" panose="020B0604020202020204"/>
              <a:buNone/>
            </a:pPr>
            <a:r>
              <a:rPr lang="en-US" altLang="en-US" b="1" i="0" u="none" strike="noStrike" cap="none" dirty="0">
                <a:solidFill>
                  <a:srgbClr val="000000"/>
                </a:solidFill>
                <a:latin typeface="Arial" panose="020B0604020202020204"/>
                <a:ea typeface="Arial" panose="020B0604020202020204"/>
                <a:cs typeface="Arial" panose="020B0604020202020204"/>
                <a:sym typeface="Arial" panose="020B0604020202020204"/>
              </a:rPr>
              <a:t>Benefits:</a:t>
            </a:r>
            <a:r>
              <a:rPr lang="en-US" altLang="en-US" b="0" i="0" u="none" strike="noStrike" cap="none" dirty="0">
                <a:solidFill>
                  <a:srgbClr val="000000"/>
                </a:solidFill>
                <a:latin typeface="Arial" panose="020B0604020202020204"/>
                <a:ea typeface="Arial" panose="020B0604020202020204"/>
                <a:cs typeface="Arial" panose="020B0604020202020204"/>
                <a:sym typeface="Arial" panose="020B0604020202020204"/>
              </a:rPr>
              <a:t> Improved animal health leads to increased productivity and higher farm income, while early detection helps prevent the spread of diseases.</a:t>
            </a:r>
            <a:endParaRPr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30"/>
          <p:cNvSpPr txBox="1"/>
          <p:nvPr/>
        </p:nvSpPr>
        <p:spPr>
          <a:xfrm>
            <a:off x="399250" y="176260"/>
            <a:ext cx="7145655" cy="749300"/>
          </a:xfrm>
          <a:prstGeom prst="rect">
            <a:avLst/>
          </a:prstGeom>
          <a:noFill/>
          <a:ln>
            <a:noFill/>
          </a:ln>
        </p:spPr>
        <p:txBody>
          <a:bodyPr spcFirstLastPara="1" wrap="square" lIns="0" tIns="0" rIns="0" bIns="0" anchor="t" anchorCtr="0">
            <a:noAutofit/>
          </a:bodyPr>
          <a:lstStyle/>
          <a:p>
            <a:pPr marL="0" marR="0" lvl="0" indent="0" algn="l" rtl="0">
              <a:lnSpc>
                <a:spcPct val="118000"/>
              </a:lnSpc>
              <a:spcBef>
                <a:spcPts val="0"/>
              </a:spcBef>
              <a:spcAft>
                <a:spcPts val="0"/>
              </a:spcAft>
              <a:buClr>
                <a:srgbClr val="000000"/>
              </a:buClr>
              <a:buSzPts val="2100"/>
              <a:buFont typeface="Arial" panose="020B0604020202020204"/>
              <a:buNone/>
            </a:pPr>
            <a:r>
              <a:rPr lang="en-GB" sz="2100" b="1" i="0" u="sng" strike="noStrike" cap="none">
                <a:solidFill>
                  <a:srgbClr val="1F497D"/>
                </a:solidFill>
                <a:latin typeface="Arial" panose="020B0604020202020204"/>
                <a:ea typeface="Arial" panose="020B0604020202020204"/>
                <a:cs typeface="Arial" panose="020B0604020202020204"/>
                <a:sym typeface="Arial" panose="020B0604020202020204"/>
              </a:rPr>
              <a:t>Impact and Benefits:</a:t>
            </a:r>
            <a:endParaRPr sz="2100" b="1" i="0" u="none" strike="noStrike" cap="none">
              <a:solidFill>
                <a:srgbClr val="1F497D"/>
              </a:solidFill>
              <a:latin typeface="Arial" panose="020B0604020202020204"/>
              <a:ea typeface="Arial" panose="020B0604020202020204"/>
              <a:cs typeface="Arial" panose="020B0604020202020204"/>
              <a:sym typeface="Arial" panose="020B0604020202020204"/>
            </a:endParaRPr>
          </a:p>
        </p:txBody>
      </p:sp>
      <p:sp>
        <p:nvSpPr>
          <p:cNvPr id="407" name="Google Shape;407;p30"/>
          <p:cNvSpPr txBox="1"/>
          <p:nvPr/>
        </p:nvSpPr>
        <p:spPr>
          <a:xfrm>
            <a:off x="443780" y="2282267"/>
            <a:ext cx="7155180" cy="1155126"/>
          </a:xfrm>
          <a:prstGeom prst="rect">
            <a:avLst/>
          </a:prstGeom>
          <a:noFill/>
          <a:ln>
            <a:noFill/>
          </a:ln>
        </p:spPr>
        <p:txBody>
          <a:bodyPr spcFirstLastPara="1" wrap="square" lIns="0" tIns="0" rIns="0" bIns="0" anchor="t" anchorCtr="0">
            <a:noAutofit/>
          </a:bodyPr>
          <a:lstStyle/>
          <a:p>
            <a:pPr marL="0" marR="0" lvl="0" indent="0" algn="l" rtl="0">
              <a:lnSpc>
                <a:spcPct val="118000"/>
              </a:lnSpc>
              <a:spcBef>
                <a:spcPts val="0"/>
              </a:spcBef>
              <a:spcAft>
                <a:spcPts val="0"/>
              </a:spcAft>
              <a:buClr>
                <a:srgbClr val="000000"/>
              </a:buClr>
              <a:buSzPts val="2100"/>
              <a:buFont typeface="Arial" panose="020B0604020202020204"/>
              <a:buNone/>
            </a:pPr>
            <a:r>
              <a:rPr lang="en-GB" sz="2100" b="1" i="0" u="sng" strike="noStrike" cap="none" dirty="0">
                <a:solidFill>
                  <a:srgbClr val="1F497D"/>
                </a:solidFill>
                <a:latin typeface="Arial" panose="020B0604020202020204"/>
                <a:ea typeface="Arial" panose="020B0604020202020204"/>
                <a:cs typeface="Arial" panose="020B0604020202020204"/>
                <a:sym typeface="Arial" panose="020B0604020202020204"/>
              </a:rPr>
              <a:t>Ethical Considerations &amp; Real-world Applications:</a:t>
            </a:r>
            <a:endParaRPr sz="2100" b="1" i="0" u="none" strike="noStrike" cap="none">
              <a:solidFill>
                <a:srgbClr val="1F497D"/>
              </a:solidFill>
              <a:latin typeface="Arial" panose="020B0604020202020204"/>
              <a:ea typeface="Arial" panose="020B0604020202020204"/>
              <a:cs typeface="Arial" panose="020B0604020202020204"/>
              <a:sym typeface="Arial" panose="020B0604020202020204"/>
            </a:endParaRPr>
          </a:p>
        </p:txBody>
      </p:sp>
      <p:pic>
        <p:nvPicPr>
          <p:cNvPr id="409" name="Google Shape;409;p30"/>
          <p:cNvPicPr preferRelativeResize="0"/>
          <p:nvPr/>
        </p:nvPicPr>
        <p:blipFill rotWithShape="1">
          <a:blip r:embed="rId1"/>
          <a:srcRect/>
          <a:stretch>
            <a:fillRect/>
          </a:stretch>
        </p:blipFill>
        <p:spPr>
          <a:xfrm>
            <a:off x="395425" y="4538950"/>
            <a:ext cx="475574" cy="475574"/>
          </a:xfrm>
          <a:prstGeom prst="rect">
            <a:avLst/>
          </a:prstGeom>
          <a:noFill/>
          <a:ln>
            <a:noFill/>
          </a:ln>
        </p:spPr>
      </p:pic>
      <p:sp>
        <p:nvSpPr>
          <p:cNvPr id="410" name="Google Shape;410;p30"/>
          <p:cNvSpPr txBox="1"/>
          <p:nvPr/>
        </p:nvSpPr>
        <p:spPr>
          <a:xfrm>
            <a:off x="871000" y="4667400"/>
            <a:ext cx="227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000000"/>
                </a:solidFill>
                <a:latin typeface="Calibri" panose="020F0502020204030204"/>
                <a:ea typeface="Calibri" panose="020F0502020204030204"/>
                <a:cs typeface="Calibri" panose="020F0502020204030204"/>
                <a:sym typeface="Calibri" panose="020F0502020204030204"/>
              </a:rPr>
              <a:t>IPS TECH COMMUNITY</a:t>
            </a:r>
            <a:endParaRPr sz="14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1" name="Google Shape;411;p30"/>
          <p:cNvSpPr txBox="1"/>
          <p:nvPr/>
        </p:nvSpPr>
        <p:spPr>
          <a:xfrm>
            <a:off x="871000" y="4561338"/>
            <a:ext cx="1462800" cy="4308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358"/>
              <a:buFont typeface="Arial" panose="020B0604020202020204"/>
              <a:buNone/>
            </a:pPr>
            <a:r>
              <a:rPr lang="en-GB" sz="700" b="0" i="0" u="none" strike="noStrike" cap="none">
                <a:solidFill>
                  <a:schemeClr val="dk1"/>
                </a:solidFill>
                <a:latin typeface="Arial" panose="020B0604020202020204"/>
                <a:ea typeface="Arial" panose="020B0604020202020204"/>
                <a:cs typeface="Arial" panose="020B0604020202020204"/>
                <a:sym typeface="Arial" panose="020B0604020202020204"/>
              </a:rPr>
              <a:t>PYEXPO 2025</a:t>
            </a:r>
            <a:endParaRPr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358"/>
              <a:buFont typeface="Arial" panose="020B0604020202020204"/>
              <a:buNone/>
            </a:pPr>
            <a:endParaRPr sz="700" b="0" i="0" u="none" strike="noStrike" cap="none">
              <a:solidFill>
                <a:srgbClr val="0000FF"/>
              </a:solidFill>
              <a:latin typeface="Calibri" panose="020F0502020204030204"/>
              <a:ea typeface="Calibri" panose="020F0502020204030204"/>
              <a:cs typeface="Calibri" panose="020F0502020204030204"/>
              <a:sym typeface="Calibri" panose="020F0502020204030204"/>
            </a:endParaRPr>
          </a:p>
        </p:txBody>
      </p:sp>
      <p:pic>
        <p:nvPicPr>
          <p:cNvPr id="412" name="Google Shape;412;p30"/>
          <p:cNvPicPr preferRelativeResize="0"/>
          <p:nvPr/>
        </p:nvPicPr>
        <p:blipFill>
          <a:blip r:embed="rId2">
            <a:alphaModFix amt="11000"/>
          </a:blip>
          <a:stretch>
            <a:fillRect/>
          </a:stretch>
        </p:blipFill>
        <p:spPr>
          <a:xfrm>
            <a:off x="3098550" y="1244600"/>
            <a:ext cx="2946925" cy="2946925"/>
          </a:xfrm>
          <a:prstGeom prst="rect">
            <a:avLst/>
          </a:prstGeom>
          <a:noFill/>
          <a:ln>
            <a:noFill/>
          </a:ln>
        </p:spPr>
      </p:pic>
      <p:sp>
        <p:nvSpPr>
          <p:cNvPr id="2" name="Text Box 1"/>
          <p:cNvSpPr txBox="1"/>
          <p:nvPr/>
        </p:nvSpPr>
        <p:spPr>
          <a:xfrm>
            <a:off x="377474" y="2717443"/>
            <a:ext cx="8637905" cy="2247387"/>
          </a:xfrm>
          <a:prstGeom prst="rect">
            <a:avLst/>
          </a:prstGeom>
          <a:noFill/>
        </p:spPr>
        <p:txBody>
          <a:bodyPr wrap="square" lIns="91440" tIns="45720" rIns="91440" bIns="45720" rtlCol="0" anchor="t">
            <a:noAutofit/>
          </a:bodyPr>
          <a:lstStyle/>
          <a:p>
            <a:r>
              <a:rPr lang="en-IN" altLang="en-US" b="1" dirty="0"/>
              <a:t>Ethical </a:t>
            </a:r>
            <a:r>
              <a:rPr lang="en-IN" altLang="en-US" b="1" dirty="0" smtClean="0"/>
              <a:t>consideration:</a:t>
            </a:r>
            <a:r>
              <a:rPr lang="en-US" altLang="en-US" dirty="0" smtClean="0"/>
              <a:t>Ensure </a:t>
            </a:r>
            <a:r>
              <a:rPr lang="en-US" altLang="en-US" dirty="0"/>
              <a:t>privacy, secure communication, and informed consent for data use. Experts must provide accurate advice and recommend in-person visits when needed. Ethical practices build trust and reliability.</a:t>
            </a:r>
            <a:endParaRPr lang="en-US" altLang="en-US" dirty="0"/>
          </a:p>
          <a:p>
            <a:endParaRPr lang="en-IN" altLang="en-US" b="1" dirty="0"/>
          </a:p>
          <a:p>
            <a:r>
              <a:rPr lang="en-IN" altLang="en-US" b="1" dirty="0"/>
              <a:t>Real World  </a:t>
            </a:r>
            <a:r>
              <a:rPr lang="en-IN" altLang="en-US" b="1" dirty="0" smtClean="0"/>
              <a:t>Application:</a:t>
            </a:r>
            <a:r>
              <a:rPr lang="en-US" altLang="en-US" dirty="0" smtClean="0"/>
              <a:t>Early </a:t>
            </a:r>
            <a:r>
              <a:rPr lang="en-US" altLang="en-US" dirty="0"/>
              <a:t>detection and treatment help you to stop diseases from spreading , keeping animals healthier and saving farmers from big losses. </a:t>
            </a:r>
            <a:r>
              <a:rPr lang="en-US" altLang="en-US" dirty="0" smtClean="0"/>
              <a:t>By </a:t>
            </a:r>
            <a:r>
              <a:rPr lang="en-US" altLang="en-US" dirty="0"/>
              <a:t>getting  online advice, farmers can avoid unnecessary trips to the vet, making animal care more economical and convenient.</a:t>
            </a:r>
            <a:endParaRPr lang="en-US" altLang="en-US" dirty="0"/>
          </a:p>
        </p:txBody>
      </p:sp>
      <p:pic>
        <p:nvPicPr>
          <p:cNvPr id="10" name="Picture 9" descr="app.png"/>
          <p:cNvPicPr>
            <a:picLocks noChangeAspect="1"/>
          </p:cNvPicPr>
          <p:nvPr/>
        </p:nvPicPr>
        <p:blipFill>
          <a:blip r:embed="rId3"/>
          <a:stretch>
            <a:fillRect/>
          </a:stretch>
        </p:blipFill>
        <p:spPr>
          <a:xfrm>
            <a:off x="6917961" y="89940"/>
            <a:ext cx="1994315" cy="24246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1"/>
          <p:cNvSpPr txBox="1"/>
          <p:nvPr/>
        </p:nvSpPr>
        <p:spPr>
          <a:xfrm>
            <a:off x="868506" y="685050"/>
            <a:ext cx="3792900" cy="323100"/>
          </a:xfrm>
          <a:prstGeom prst="rect">
            <a:avLst/>
          </a:prstGeom>
          <a:noFill/>
          <a:ln>
            <a:noFill/>
          </a:ln>
        </p:spPr>
        <p:txBody>
          <a:bodyPr spcFirstLastPara="1" wrap="square" lIns="0" tIns="0" rIns="0" bIns="0" anchor="t" anchorCtr="0">
            <a:spAutoFit/>
          </a:bodyPr>
          <a:lstStyle/>
          <a:p>
            <a:pPr marL="0" marR="0" lvl="0" indent="0" algn="l" rtl="0">
              <a:lnSpc>
                <a:spcPct val="118000"/>
              </a:lnSpc>
              <a:spcBef>
                <a:spcPts val="0"/>
              </a:spcBef>
              <a:spcAft>
                <a:spcPts val="0"/>
              </a:spcAft>
              <a:buClr>
                <a:srgbClr val="000000"/>
              </a:buClr>
              <a:buSzPts val="2100"/>
              <a:buFont typeface="Arial" panose="020B0604020202020204"/>
              <a:buNone/>
            </a:pPr>
            <a:r>
              <a:rPr lang="en-GB" sz="2100" b="0" i="0" u="sng" strike="noStrike" cap="none">
                <a:solidFill>
                  <a:schemeClr val="dk2"/>
                </a:solidFill>
                <a:latin typeface="Playfair Display" panose="00000500000000000000"/>
                <a:ea typeface="Playfair Display" panose="00000500000000000000"/>
                <a:cs typeface="Playfair Display" panose="00000500000000000000"/>
                <a:sym typeface="Playfair Display" panose="00000500000000000000"/>
              </a:rPr>
              <a:t>Team Member Details:</a:t>
            </a:r>
            <a:endParaRPr sz="2100" b="0" i="0" u="none" strike="noStrike" cap="none">
              <a:solidFill>
                <a:schemeClr val="dk2"/>
              </a:solidFill>
              <a:latin typeface="Playfair Display" panose="00000500000000000000"/>
              <a:ea typeface="Playfair Display" panose="00000500000000000000"/>
              <a:cs typeface="Playfair Display" panose="00000500000000000000"/>
              <a:sym typeface="Playfair Display" panose="00000500000000000000"/>
            </a:endParaRPr>
          </a:p>
        </p:txBody>
      </p:sp>
      <p:sp>
        <p:nvSpPr>
          <p:cNvPr id="424" name="Google Shape;424;p31"/>
          <p:cNvSpPr txBox="1"/>
          <p:nvPr/>
        </p:nvSpPr>
        <p:spPr>
          <a:xfrm>
            <a:off x="871000" y="4667400"/>
            <a:ext cx="2274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000000"/>
                </a:solidFill>
                <a:latin typeface="Calibri" panose="020F0502020204030204"/>
                <a:ea typeface="Calibri" panose="020F0502020204030204"/>
                <a:cs typeface="Calibri" panose="020F0502020204030204"/>
                <a:sym typeface="Calibri" panose="020F0502020204030204"/>
              </a:rPr>
              <a:t>IPS TECH COMMUNITY</a:t>
            </a:r>
            <a:endParaRPr sz="14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425" name="Google Shape;425;p31"/>
          <p:cNvPicPr preferRelativeResize="0"/>
          <p:nvPr/>
        </p:nvPicPr>
        <p:blipFill rotWithShape="1">
          <a:blip r:embed="rId1"/>
          <a:srcRect/>
          <a:stretch>
            <a:fillRect/>
          </a:stretch>
        </p:blipFill>
        <p:spPr>
          <a:xfrm>
            <a:off x="395425" y="4538950"/>
            <a:ext cx="475574" cy="475574"/>
          </a:xfrm>
          <a:prstGeom prst="rect">
            <a:avLst/>
          </a:prstGeom>
          <a:noFill/>
          <a:ln>
            <a:noFill/>
          </a:ln>
        </p:spPr>
      </p:pic>
      <p:sp>
        <p:nvSpPr>
          <p:cNvPr id="426" name="Google Shape;426;p31"/>
          <p:cNvSpPr txBox="1"/>
          <p:nvPr/>
        </p:nvSpPr>
        <p:spPr>
          <a:xfrm>
            <a:off x="871000" y="4561338"/>
            <a:ext cx="1462800" cy="430800"/>
          </a:xfrm>
          <a:prstGeom prst="rect">
            <a:avLst/>
          </a:prstGeom>
          <a:noFill/>
          <a:ln>
            <a:noFill/>
          </a:ln>
        </p:spPr>
        <p:txBody>
          <a:bodyPr spcFirstLastPara="1" wrap="square" lIns="91425" tIns="91425" rIns="91425" bIns="91425" anchor="t" anchorCtr="0">
            <a:noAutofit/>
          </a:bodyPr>
          <a:lstStyle/>
          <a:p>
            <a:pPr marL="0" marR="0" lvl="0" indent="0" algn="l" rtl="0">
              <a:lnSpc>
                <a:spcPct val="130000"/>
              </a:lnSpc>
              <a:spcBef>
                <a:spcPts val="0"/>
              </a:spcBef>
              <a:spcAft>
                <a:spcPts val="0"/>
              </a:spcAft>
              <a:buClr>
                <a:srgbClr val="000000"/>
              </a:buClr>
              <a:buSzPts val="358"/>
              <a:buFont typeface="Arial" panose="020B0604020202020204"/>
              <a:buNone/>
            </a:pPr>
            <a:r>
              <a:rPr lang="en-GB" sz="700" b="0" i="0" u="none" strike="noStrike" cap="none">
                <a:solidFill>
                  <a:schemeClr val="dk1"/>
                </a:solidFill>
                <a:latin typeface="Arial" panose="020B0604020202020204"/>
                <a:ea typeface="Arial" panose="020B0604020202020204"/>
                <a:cs typeface="Arial" panose="020B0604020202020204"/>
                <a:sym typeface="Arial" panose="020B0604020202020204"/>
              </a:rPr>
              <a:t>PYEXPO 2025</a:t>
            </a:r>
            <a:endParaRPr sz="7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90000"/>
              </a:lnSpc>
              <a:spcBef>
                <a:spcPts val="0"/>
              </a:spcBef>
              <a:spcAft>
                <a:spcPts val="0"/>
              </a:spcAft>
              <a:buClr>
                <a:srgbClr val="000000"/>
              </a:buClr>
              <a:buSzPts val="358"/>
              <a:buFont typeface="Arial" panose="020B0604020202020204"/>
              <a:buNone/>
            </a:pPr>
            <a:endParaRPr sz="700" b="0" i="0" u="none" strike="noStrike" cap="none">
              <a:solidFill>
                <a:srgbClr val="0000FF"/>
              </a:solidFill>
              <a:latin typeface="Calibri" panose="020F0502020204030204"/>
              <a:ea typeface="Calibri" panose="020F0502020204030204"/>
              <a:cs typeface="Calibri" panose="020F0502020204030204"/>
              <a:sym typeface="Calibri" panose="020F0502020204030204"/>
            </a:endParaRPr>
          </a:p>
        </p:txBody>
      </p:sp>
      <p:pic>
        <p:nvPicPr>
          <p:cNvPr id="427" name="Google Shape;427;p31"/>
          <p:cNvPicPr preferRelativeResize="0"/>
          <p:nvPr/>
        </p:nvPicPr>
        <p:blipFill>
          <a:blip r:embed="rId2">
            <a:alphaModFix amt="11000"/>
          </a:blip>
          <a:stretch>
            <a:fillRect/>
          </a:stretch>
        </p:blipFill>
        <p:spPr>
          <a:xfrm>
            <a:off x="3145912" y="1227825"/>
            <a:ext cx="2946925" cy="2946925"/>
          </a:xfrm>
          <a:prstGeom prst="rect">
            <a:avLst/>
          </a:prstGeom>
          <a:noFill/>
          <a:ln>
            <a:noFill/>
          </a:ln>
        </p:spPr>
      </p:pic>
      <p:sp>
        <p:nvSpPr>
          <p:cNvPr id="2" name="Text Box 0"/>
          <p:cNvSpPr txBox="1"/>
          <p:nvPr/>
        </p:nvSpPr>
        <p:spPr>
          <a:xfrm>
            <a:off x="1073753" y="1304144"/>
            <a:ext cx="5925820" cy="2398426"/>
          </a:xfrm>
          <a:prstGeom prst="rect">
            <a:avLst/>
          </a:prstGeom>
        </p:spPr>
        <p:txBody>
          <a:bodyPr>
            <a:noAutofit/>
          </a:bodyPr>
          <a:lstStyle/>
          <a:p>
            <a:r>
              <a:rPr lang="en-IN" altLang="en-US" sz="1600" u="sng" dirty="0" smtClean="0"/>
              <a:t>NAME                           </a:t>
            </a:r>
            <a:r>
              <a:rPr lang="en-IN" altLang="en-US" sz="1600" u="sng" dirty="0" smtClean="0"/>
              <a:t>      ROLL </a:t>
            </a:r>
            <a:r>
              <a:rPr lang="en-IN" altLang="en-US" sz="1600" u="sng" dirty="0"/>
              <a:t>NO:       DEPARTMENT</a:t>
            </a:r>
            <a:endParaRPr lang="en-US" altLang="zh-CN" sz="1600" dirty="0"/>
          </a:p>
          <a:p>
            <a:r>
              <a:rPr lang="en-US" altLang="zh-CN" sz="1600" dirty="0" err="1"/>
              <a:t>Zuvairiya</a:t>
            </a:r>
            <a:r>
              <a:rPr lang="en-US" altLang="zh-CN" sz="1600" dirty="0"/>
              <a:t> </a:t>
            </a:r>
            <a:r>
              <a:rPr lang="en-US" altLang="zh-CN" sz="1600" dirty="0" err="1"/>
              <a:t>shifa.S</a:t>
            </a:r>
            <a:r>
              <a:rPr lang="en-US" altLang="zh-CN" sz="1600" dirty="0"/>
              <a:t>(TL) </a:t>
            </a:r>
            <a:r>
              <a:rPr lang="en-IN" altLang="en-US" sz="1600" dirty="0"/>
              <a:t>         </a:t>
            </a:r>
            <a:r>
              <a:rPr lang="en-IN" altLang="en-US" sz="1600" dirty="0" smtClean="0"/>
              <a:t> </a:t>
            </a:r>
            <a:r>
              <a:rPr lang="en-US" altLang="zh-CN" sz="1600" dirty="0" smtClean="0"/>
              <a:t>24UCY163 </a:t>
            </a:r>
            <a:r>
              <a:rPr lang="en-IN" altLang="en-US" sz="1600" dirty="0" smtClean="0"/>
              <a:t>           </a:t>
            </a:r>
            <a:r>
              <a:rPr lang="en-US" altLang="zh-CN" sz="1600" dirty="0" smtClean="0"/>
              <a:t>CYS </a:t>
            </a:r>
            <a:endParaRPr lang="en-US" altLang="zh-CN" sz="1600" dirty="0"/>
          </a:p>
          <a:p>
            <a:r>
              <a:rPr lang="en-US" altLang="zh-CN" sz="1600" dirty="0" err="1"/>
              <a:t>Shri</a:t>
            </a:r>
            <a:r>
              <a:rPr lang="en-US" altLang="zh-CN" sz="1600" dirty="0"/>
              <a:t> </a:t>
            </a:r>
            <a:r>
              <a:rPr lang="en-US" altLang="zh-CN" sz="1600" dirty="0" err="1"/>
              <a:t>Vathsa.M</a:t>
            </a:r>
            <a:r>
              <a:rPr lang="en-US" altLang="zh-CN" sz="1600" dirty="0"/>
              <a:t> </a:t>
            </a:r>
            <a:r>
              <a:rPr lang="en-IN" altLang="en-US" sz="1600" dirty="0"/>
              <a:t>                    </a:t>
            </a:r>
            <a:r>
              <a:rPr lang="en-US" altLang="zh-CN" sz="1600" dirty="0"/>
              <a:t>24UCY150 </a:t>
            </a:r>
            <a:r>
              <a:rPr lang="en-IN" altLang="en-US" sz="1600" dirty="0"/>
              <a:t>         </a:t>
            </a:r>
            <a:r>
              <a:rPr lang="en-IN" altLang="en-US" sz="1600" dirty="0" smtClean="0"/>
              <a:t> </a:t>
            </a:r>
            <a:r>
              <a:rPr lang="en-US" altLang="zh-CN" sz="1600" dirty="0" smtClean="0"/>
              <a:t>CYS </a:t>
            </a:r>
            <a:endParaRPr lang="en-US" altLang="zh-CN" sz="1600" dirty="0"/>
          </a:p>
          <a:p>
            <a:r>
              <a:rPr lang="en-US" altLang="zh-CN" sz="1600" dirty="0" err="1"/>
              <a:t>Rohith.S</a:t>
            </a:r>
            <a:r>
              <a:rPr lang="en-US" altLang="zh-CN" sz="1600" dirty="0"/>
              <a:t> </a:t>
            </a:r>
            <a:r>
              <a:rPr lang="en-IN" altLang="en-US" sz="1600" dirty="0"/>
              <a:t>                             </a:t>
            </a:r>
            <a:r>
              <a:rPr lang="en-US" altLang="zh-CN" sz="1600" dirty="0"/>
              <a:t>24UCY143 </a:t>
            </a:r>
            <a:r>
              <a:rPr lang="en-IN" altLang="en-US" sz="1600" dirty="0"/>
              <a:t>         </a:t>
            </a:r>
            <a:r>
              <a:rPr lang="en-IN" altLang="en-US" sz="1600" dirty="0" smtClean="0"/>
              <a:t> </a:t>
            </a:r>
            <a:r>
              <a:rPr lang="en-US" altLang="zh-CN" sz="1600" dirty="0" smtClean="0"/>
              <a:t>CYS </a:t>
            </a:r>
            <a:endParaRPr lang="en-US" altLang="zh-CN" sz="1600" dirty="0"/>
          </a:p>
          <a:p>
            <a:r>
              <a:rPr lang="en-US" altLang="zh-CN" sz="1600" dirty="0" err="1"/>
              <a:t>Swetha.G</a:t>
            </a:r>
            <a:r>
              <a:rPr lang="en-US" altLang="zh-CN" sz="1600" dirty="0"/>
              <a:t> </a:t>
            </a:r>
            <a:r>
              <a:rPr lang="en-IN" altLang="en-US" sz="1600" dirty="0"/>
              <a:t>                           </a:t>
            </a:r>
            <a:r>
              <a:rPr lang="en-US" altLang="zh-CN" sz="1600" dirty="0"/>
              <a:t>24UCY156 </a:t>
            </a:r>
            <a:r>
              <a:rPr lang="en-IN" altLang="en-US" sz="1600" dirty="0"/>
              <a:t>         </a:t>
            </a:r>
            <a:r>
              <a:rPr lang="en-IN" altLang="en-US" sz="1600" dirty="0" smtClean="0"/>
              <a:t> </a:t>
            </a:r>
            <a:r>
              <a:rPr lang="en-US" altLang="zh-CN" sz="1600" dirty="0" smtClean="0"/>
              <a:t>CYS </a:t>
            </a:r>
            <a:endParaRPr lang="en-US" altLang="zh-CN" sz="1600" dirty="0"/>
          </a:p>
          <a:p>
            <a:r>
              <a:rPr lang="en-US" altLang="zh-CN" sz="1600" dirty="0" err="1"/>
              <a:t>Santhiya.A</a:t>
            </a:r>
            <a:r>
              <a:rPr lang="en-US" altLang="zh-CN" sz="1600" dirty="0"/>
              <a:t> </a:t>
            </a:r>
            <a:r>
              <a:rPr lang="en-IN" altLang="en-US" sz="1600" dirty="0"/>
              <a:t>                         </a:t>
            </a:r>
            <a:r>
              <a:rPr lang="en-US" altLang="zh-CN" sz="1600" dirty="0"/>
              <a:t>24UCY148 </a:t>
            </a:r>
            <a:r>
              <a:rPr lang="en-IN" altLang="en-US" sz="1600" dirty="0"/>
              <a:t>          </a:t>
            </a:r>
            <a:r>
              <a:rPr lang="en-IN" altLang="en-US" sz="1600" dirty="0" smtClean="0"/>
              <a:t> </a:t>
            </a:r>
            <a:r>
              <a:rPr lang="en-US" altLang="zh-CN" sz="1600" dirty="0" smtClean="0"/>
              <a:t>CYS </a:t>
            </a:r>
            <a:endParaRPr lang="en-US" altLang="zh-CN" sz="1600" dirty="0"/>
          </a:p>
          <a:p>
            <a:r>
              <a:rPr lang="en-US" altLang="zh-CN" sz="1600" dirty="0" err="1"/>
              <a:t>Rithish.S</a:t>
            </a:r>
            <a:r>
              <a:rPr lang="en-US" altLang="zh-CN" sz="1600" dirty="0"/>
              <a:t> </a:t>
            </a:r>
            <a:r>
              <a:rPr lang="en-IN" altLang="en-US" sz="1600" dirty="0"/>
              <a:t>                            </a:t>
            </a:r>
            <a:r>
              <a:rPr lang="en-US" altLang="zh-CN" sz="1600" dirty="0"/>
              <a:t>24UCY142 </a:t>
            </a:r>
            <a:r>
              <a:rPr lang="en-IN" altLang="en-US" sz="1600" dirty="0"/>
              <a:t>          </a:t>
            </a:r>
            <a:r>
              <a:rPr lang="en-IN" altLang="en-US" sz="1600" dirty="0" smtClean="0"/>
              <a:t> </a:t>
            </a:r>
            <a:r>
              <a:rPr lang="en-US" altLang="zh-CN" sz="1600" dirty="0" smtClean="0"/>
              <a:t>CYS</a:t>
            </a:r>
            <a:endParaRPr lang="en-US" altLang="zh-C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pSp>
        <p:nvGrpSpPr>
          <p:cNvPr id="432" name="Google Shape;432;p32"/>
          <p:cNvGrpSpPr/>
          <p:nvPr/>
        </p:nvGrpSpPr>
        <p:grpSpPr>
          <a:xfrm>
            <a:off x="-22735" y="-1"/>
            <a:ext cx="3364110" cy="5187250"/>
            <a:chOff x="-22735" y="0"/>
            <a:chExt cx="3364110" cy="5187250"/>
          </a:xfrm>
        </p:grpSpPr>
        <p:pic>
          <p:nvPicPr>
            <p:cNvPr id="433" name="Google Shape;433;p32"/>
            <p:cNvPicPr preferRelativeResize="0"/>
            <p:nvPr/>
          </p:nvPicPr>
          <p:blipFill rotWithShape="1">
            <a:blip r:embed="rId1"/>
            <a:srcRect l="5517" t="-5104" b="30034"/>
            <a:stretch>
              <a:fillRect/>
            </a:stretch>
          </p:blipFill>
          <p:spPr>
            <a:xfrm rot="5400000">
              <a:off x="-539655" y="1113340"/>
              <a:ext cx="3981888" cy="2948008"/>
            </a:xfrm>
            <a:prstGeom prst="rect">
              <a:avLst/>
            </a:prstGeom>
            <a:noFill/>
            <a:ln>
              <a:noFill/>
            </a:ln>
          </p:spPr>
        </p:pic>
        <p:pic>
          <p:nvPicPr>
            <p:cNvPr id="434" name="Google Shape;434;p32"/>
            <p:cNvPicPr preferRelativeResize="0"/>
            <p:nvPr/>
          </p:nvPicPr>
          <p:blipFill rotWithShape="1">
            <a:blip r:embed="rId2"/>
            <a:srcRect l="11254" r="13011" b="50880"/>
            <a:stretch>
              <a:fillRect/>
            </a:stretch>
          </p:blipFill>
          <p:spPr>
            <a:xfrm rot="5400000">
              <a:off x="-600537" y="1202811"/>
              <a:ext cx="2723513" cy="1510690"/>
            </a:xfrm>
            <a:prstGeom prst="rect">
              <a:avLst/>
            </a:prstGeom>
            <a:noFill/>
            <a:ln>
              <a:noFill/>
            </a:ln>
          </p:spPr>
        </p:pic>
        <p:pic>
          <p:nvPicPr>
            <p:cNvPr id="435" name="Google Shape;435;p32"/>
            <p:cNvPicPr preferRelativeResize="0"/>
            <p:nvPr/>
          </p:nvPicPr>
          <p:blipFill rotWithShape="1">
            <a:blip r:embed="rId1"/>
            <a:srcRect t="4102" b="50813"/>
            <a:stretch>
              <a:fillRect/>
            </a:stretch>
          </p:blipFill>
          <p:spPr>
            <a:xfrm rot="5400000">
              <a:off x="-1036776" y="2590637"/>
              <a:ext cx="3595978" cy="1510690"/>
            </a:xfrm>
            <a:prstGeom prst="rect">
              <a:avLst/>
            </a:prstGeom>
            <a:noFill/>
            <a:ln>
              <a:noFill/>
            </a:ln>
          </p:spPr>
        </p:pic>
        <p:pic>
          <p:nvPicPr>
            <p:cNvPr id="436" name="Google Shape;436;p32"/>
            <p:cNvPicPr preferRelativeResize="0"/>
            <p:nvPr/>
          </p:nvPicPr>
          <p:blipFill rotWithShape="1">
            <a:blip r:embed="rId1"/>
            <a:srcRect l="5516" t="-5104" r="37550" b="30034"/>
            <a:stretch>
              <a:fillRect/>
            </a:stretch>
          </p:blipFill>
          <p:spPr>
            <a:xfrm rot="5400000">
              <a:off x="251575" y="2465300"/>
              <a:ext cx="2399450" cy="2948000"/>
            </a:xfrm>
            <a:prstGeom prst="rect">
              <a:avLst/>
            </a:prstGeom>
            <a:noFill/>
            <a:ln>
              <a:noFill/>
            </a:ln>
          </p:spPr>
        </p:pic>
        <p:grpSp>
          <p:nvGrpSpPr>
            <p:cNvPr id="437" name="Google Shape;437;p32"/>
            <p:cNvGrpSpPr/>
            <p:nvPr/>
          </p:nvGrpSpPr>
          <p:grpSpPr>
            <a:xfrm rot="-5400000">
              <a:off x="-599782" y="2439476"/>
              <a:ext cx="3281550" cy="2127456"/>
              <a:chOff x="-8" y="0"/>
              <a:chExt cx="3281550" cy="2127456"/>
            </a:xfrm>
          </p:grpSpPr>
          <p:pic>
            <p:nvPicPr>
              <p:cNvPr id="438" name="Google Shape;438;p32"/>
              <p:cNvPicPr preferRelativeResize="0"/>
              <p:nvPr/>
            </p:nvPicPr>
            <p:blipFill rotWithShape="1">
              <a:blip r:embed="rId1"/>
              <a:srcRect l="5517" t="-5104" b="30034"/>
              <a:stretch>
                <a:fillRect/>
              </a:stretch>
            </p:blipFill>
            <p:spPr>
              <a:xfrm rot="10800000">
                <a:off x="408192" y="0"/>
                <a:ext cx="2873350" cy="2127450"/>
              </a:xfrm>
              <a:prstGeom prst="rect">
                <a:avLst/>
              </a:prstGeom>
              <a:noFill/>
              <a:ln>
                <a:noFill/>
              </a:ln>
            </p:spPr>
          </p:pic>
          <p:pic>
            <p:nvPicPr>
              <p:cNvPr id="439" name="Google Shape;439;p32"/>
              <p:cNvPicPr preferRelativeResize="0"/>
              <p:nvPr/>
            </p:nvPicPr>
            <p:blipFill rotWithShape="1">
              <a:blip r:embed="rId2"/>
              <a:srcRect l="11254" r="13011" b="50880"/>
              <a:stretch>
                <a:fillRect/>
              </a:stretch>
            </p:blipFill>
            <p:spPr>
              <a:xfrm rot="10800000">
                <a:off x="1316242" y="20631"/>
                <a:ext cx="1965300" cy="1090200"/>
              </a:xfrm>
              <a:prstGeom prst="rect">
                <a:avLst/>
              </a:prstGeom>
              <a:noFill/>
              <a:ln>
                <a:noFill/>
              </a:ln>
            </p:spPr>
          </p:pic>
          <p:pic>
            <p:nvPicPr>
              <p:cNvPr id="440" name="Google Shape;440;p32"/>
              <p:cNvPicPr preferRelativeResize="0"/>
              <p:nvPr/>
            </p:nvPicPr>
            <p:blipFill rotWithShape="1">
              <a:blip r:embed="rId1"/>
              <a:srcRect t="4102" b="50813"/>
              <a:stretch>
                <a:fillRect/>
              </a:stretch>
            </p:blipFill>
            <p:spPr>
              <a:xfrm rot="10800000">
                <a:off x="-8" y="20626"/>
                <a:ext cx="2594875" cy="1090200"/>
              </a:xfrm>
              <a:prstGeom prst="rect">
                <a:avLst/>
              </a:prstGeom>
              <a:noFill/>
              <a:ln>
                <a:noFill/>
              </a:ln>
            </p:spPr>
          </p:pic>
          <p:pic>
            <p:nvPicPr>
              <p:cNvPr id="441" name="Google Shape;441;p32"/>
              <p:cNvPicPr preferRelativeResize="0"/>
              <p:nvPr/>
            </p:nvPicPr>
            <p:blipFill rotWithShape="1">
              <a:blip r:embed="rId1"/>
              <a:srcRect l="5518" t="-5104" r="50851" b="30034"/>
              <a:stretch>
                <a:fillRect/>
              </a:stretch>
            </p:blipFill>
            <p:spPr>
              <a:xfrm rot="10800000">
                <a:off x="408192" y="6"/>
                <a:ext cx="1326825" cy="2127450"/>
              </a:xfrm>
              <a:prstGeom prst="rect">
                <a:avLst/>
              </a:prstGeom>
              <a:noFill/>
              <a:ln>
                <a:noFill/>
              </a:ln>
            </p:spPr>
          </p:pic>
          <p:pic>
            <p:nvPicPr>
              <p:cNvPr id="442" name="Google Shape;442;p32"/>
              <p:cNvPicPr preferRelativeResize="0"/>
              <p:nvPr/>
            </p:nvPicPr>
            <p:blipFill rotWithShape="1">
              <a:blip r:embed="rId3"/>
              <a:srcRect b="50443"/>
              <a:stretch>
                <a:fillRect/>
              </a:stretch>
            </p:blipFill>
            <p:spPr>
              <a:xfrm rot="10800000">
                <a:off x="5" y="6"/>
                <a:ext cx="1651475" cy="762675"/>
              </a:xfrm>
              <a:prstGeom prst="rect">
                <a:avLst/>
              </a:prstGeom>
              <a:noFill/>
              <a:ln>
                <a:noFill/>
              </a:ln>
            </p:spPr>
          </p:pic>
          <p:pic>
            <p:nvPicPr>
              <p:cNvPr id="443" name="Google Shape;443;p32"/>
              <p:cNvPicPr preferRelativeResize="0"/>
              <p:nvPr/>
            </p:nvPicPr>
            <p:blipFill rotWithShape="1">
              <a:blip r:embed="rId3"/>
              <a:srcRect b="50443"/>
              <a:stretch>
                <a:fillRect/>
              </a:stretch>
            </p:blipFill>
            <p:spPr>
              <a:xfrm rot="10800000">
                <a:off x="5" y="682393"/>
                <a:ext cx="1651475" cy="762675"/>
              </a:xfrm>
              <a:prstGeom prst="rect">
                <a:avLst/>
              </a:prstGeom>
              <a:noFill/>
              <a:ln>
                <a:noFill/>
              </a:ln>
            </p:spPr>
          </p:pic>
        </p:grpSp>
        <p:pic>
          <p:nvPicPr>
            <p:cNvPr id="444" name="Google Shape;444;p32"/>
            <p:cNvPicPr preferRelativeResize="0"/>
            <p:nvPr/>
          </p:nvPicPr>
          <p:blipFill rotWithShape="1">
            <a:blip r:embed="rId1"/>
            <a:srcRect l="35435" t="1038" r="-10067" b="47015"/>
            <a:stretch>
              <a:fillRect/>
            </a:stretch>
          </p:blipFill>
          <p:spPr>
            <a:xfrm rot="5400000">
              <a:off x="-934288" y="911587"/>
              <a:ext cx="5187250" cy="3364075"/>
            </a:xfrm>
            <a:prstGeom prst="rect">
              <a:avLst/>
            </a:prstGeom>
            <a:noFill/>
            <a:ln>
              <a:noFill/>
            </a:ln>
          </p:spPr>
        </p:pic>
        <p:pic>
          <p:nvPicPr>
            <p:cNvPr id="445" name="Google Shape;445;p32"/>
            <p:cNvPicPr preferRelativeResize="0"/>
            <p:nvPr/>
          </p:nvPicPr>
          <p:blipFill rotWithShape="1">
            <a:blip r:embed="rId3"/>
            <a:srcRect b="50443"/>
            <a:stretch>
              <a:fillRect/>
            </a:stretch>
          </p:blipFill>
          <p:spPr>
            <a:xfrm rot="5400000">
              <a:off x="-280950" y="996475"/>
              <a:ext cx="959650" cy="443150"/>
            </a:xfrm>
            <a:prstGeom prst="rect">
              <a:avLst/>
            </a:prstGeom>
            <a:noFill/>
            <a:ln>
              <a:noFill/>
            </a:ln>
          </p:spPr>
        </p:pic>
        <p:pic>
          <p:nvPicPr>
            <p:cNvPr id="446" name="Google Shape;446;p32"/>
            <p:cNvPicPr preferRelativeResize="0"/>
            <p:nvPr/>
          </p:nvPicPr>
          <p:blipFill rotWithShape="1">
            <a:blip r:embed="rId3"/>
            <a:srcRect b="50443"/>
            <a:stretch>
              <a:fillRect/>
            </a:stretch>
          </p:blipFill>
          <p:spPr>
            <a:xfrm rot="5400000">
              <a:off x="-638593" y="2163864"/>
              <a:ext cx="2288614" cy="1056839"/>
            </a:xfrm>
            <a:prstGeom prst="rect">
              <a:avLst/>
            </a:prstGeom>
            <a:noFill/>
            <a:ln>
              <a:noFill/>
            </a:ln>
          </p:spPr>
        </p:pic>
        <p:pic>
          <p:nvPicPr>
            <p:cNvPr id="447" name="Google Shape;447;p32"/>
            <p:cNvPicPr preferRelativeResize="0"/>
            <p:nvPr/>
          </p:nvPicPr>
          <p:blipFill rotWithShape="1">
            <a:blip r:embed="rId2"/>
            <a:srcRect l="11254" r="13011" b="50880"/>
            <a:stretch>
              <a:fillRect/>
            </a:stretch>
          </p:blipFill>
          <p:spPr>
            <a:xfrm rot="5400000">
              <a:off x="-381573" y="3081635"/>
              <a:ext cx="1611750" cy="894075"/>
            </a:xfrm>
            <a:prstGeom prst="rect">
              <a:avLst/>
            </a:prstGeom>
            <a:noFill/>
            <a:ln>
              <a:noFill/>
            </a:ln>
          </p:spPr>
        </p:pic>
      </p:grpSp>
      <p:sp>
        <p:nvSpPr>
          <p:cNvPr id="448" name="Google Shape;448;p32"/>
          <p:cNvSpPr txBox="1"/>
          <p:nvPr/>
        </p:nvSpPr>
        <p:spPr>
          <a:xfrm>
            <a:off x="3319950" y="2169275"/>
            <a:ext cx="2504100" cy="52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panose="020B0604020202020204"/>
              <a:buNone/>
            </a:pPr>
            <a:r>
              <a:rPr lang="en-GB" sz="2800" b="1" i="0" u="none" strike="noStrike" cap="none">
                <a:solidFill>
                  <a:schemeClr val="dk2"/>
                </a:solidFill>
                <a:latin typeface="Playfair Display" panose="00000500000000000000"/>
                <a:ea typeface="Playfair Display" panose="00000500000000000000"/>
                <a:cs typeface="Playfair Display" panose="00000500000000000000"/>
                <a:sym typeface="Playfair Display" panose="00000500000000000000"/>
              </a:rPr>
              <a:t>THANK YOU !</a:t>
            </a:r>
            <a:endParaRPr sz="2800" b="1" i="0" u="none" strike="noStrike" cap="none">
              <a:solidFill>
                <a:schemeClr val="dk2"/>
              </a:solidFill>
              <a:latin typeface="Playfair Display" panose="00000500000000000000"/>
              <a:ea typeface="Playfair Display" panose="00000500000000000000"/>
              <a:cs typeface="Playfair Display" panose="00000500000000000000"/>
              <a:sym typeface="Playfair Display" panose="00000500000000000000"/>
            </a:endParaRPr>
          </a:p>
        </p:txBody>
      </p:sp>
      <p:pic>
        <p:nvPicPr>
          <p:cNvPr id="449" name="Google Shape;449;p32"/>
          <p:cNvPicPr preferRelativeResize="0"/>
          <p:nvPr/>
        </p:nvPicPr>
        <p:blipFill>
          <a:blip r:embed="rId4">
            <a:alphaModFix amt="11000"/>
          </a:blip>
          <a:stretch>
            <a:fillRect/>
          </a:stretch>
        </p:blipFill>
        <p:spPr>
          <a:xfrm>
            <a:off x="3240587" y="1174500"/>
            <a:ext cx="2946925" cy="2946925"/>
          </a:xfrm>
          <a:prstGeom prst="rect">
            <a:avLst/>
          </a:prstGeom>
          <a:noFill/>
          <a:ln>
            <a:noFill/>
          </a:ln>
        </p:spPr>
      </p:pic>
    </p:spTree>
  </p:cSld>
  <p:clrMapOvr>
    <a:masterClrMapping/>
  </p:clrMapOvr>
</p:sld>
</file>

<file path=ppt/theme/theme1.xml><?xml version="1.0" encoding="utf-8"?>
<a:theme xmlns:a="http://schemas.openxmlformats.org/drawingml/2006/main" name="Formal Meeting by Slidesgo">
  <a:themeElements>
    <a:clrScheme name="Simple Light">
      <a:dk1>
        <a:srgbClr val="000000"/>
      </a:dk1>
      <a:lt1>
        <a:srgbClr val="FFFFFF"/>
      </a:lt1>
      <a:dk2>
        <a:srgbClr val="001B5C"/>
      </a:dk2>
      <a:lt2>
        <a:srgbClr val="BF9000"/>
      </a:lt2>
      <a:accent1>
        <a:srgbClr val="D9D9D9"/>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3756</Words>
  <Application>WPS Presentation</Application>
  <PresentationFormat>On-screen Show (16:9)</PresentationFormat>
  <Paragraphs>99</Paragraphs>
  <Slides>7</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SimSun</vt:lpstr>
      <vt:lpstr>Wingdings</vt:lpstr>
      <vt:lpstr>Arial</vt:lpstr>
      <vt:lpstr>Playfair Display</vt:lpstr>
      <vt:lpstr>Atkinson Hyperlegible</vt:lpstr>
      <vt:lpstr>Nunito Light</vt:lpstr>
      <vt:lpstr>Segoe Print</vt:lpstr>
      <vt:lpstr>Bebas Neue</vt:lpstr>
      <vt:lpstr>PT Sans</vt:lpstr>
      <vt:lpstr>Yu Gothic UI</vt:lpstr>
      <vt:lpstr>Yeseva One</vt:lpstr>
      <vt:lpstr>Poppins Light</vt:lpstr>
      <vt:lpstr>Calibri</vt:lpstr>
      <vt:lpstr>Anaheim</vt:lpstr>
      <vt:lpstr>Microsoft YaHei</vt:lpstr>
      <vt:lpstr>Arial Unicode MS</vt:lpstr>
      <vt:lpstr>Formal Meeting by Slidesgo</vt:lpstr>
      <vt:lpstr>PYEXPO25</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PYEXPO25</dc:title>
  <dc:creator>HP 840 G8</dc:creator>
  <cp:lastModifiedBy>HP 840 G8</cp:lastModifiedBy>
  <cp:revision>205</cp:revision>
  <dcterms:created xsi:type="dcterms:W3CDTF">2025-02-14T08:07:00Z</dcterms:created>
  <dcterms:modified xsi:type="dcterms:W3CDTF">2025-02-20T08:24:51Z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7F95D6A902FD45EAB9B047176B4C2473_13</vt:lpwstr>
  </property>
  <property fmtid="{D5CDD505-2E9C-101B-9397-08002B2CF9AE}" pid="3" name="KSOProductBuildVer">
    <vt:lpwstr>1033-12.2.0.19805</vt:lpwstr>
  </property>
</Properties>
</file>