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Atkinson Hyperlegible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Nunito Light" pitchFamily="2" charset="0"/>
      <p:regular r:id="rId18"/>
      <p: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Poppins Light" panose="00000400000000000000" pitchFamily="2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  <p:embeddedFont>
      <p:font typeface="Yesev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BC4F7-B130-4C55-BB61-1AA481CF2FC1}" v="189" dt="2025-02-14T09:39:47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9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Raja" userId="54bcca67381e87ed" providerId="LiveId" clId="{292BC4F7-B130-4C55-BB61-1AA481CF2FC1}"/>
    <pc:docChg chg="undo custSel modSld">
      <pc:chgData name="Navin Raja" userId="54bcca67381e87ed" providerId="LiveId" clId="{292BC4F7-B130-4C55-BB61-1AA481CF2FC1}" dt="2025-02-14T09:40:30.169" v="3039" actId="14100"/>
      <pc:docMkLst>
        <pc:docMk/>
      </pc:docMkLst>
      <pc:sldChg chg="modSp mod">
        <pc:chgData name="Navin Raja" userId="54bcca67381e87ed" providerId="LiveId" clId="{292BC4F7-B130-4C55-BB61-1AA481CF2FC1}" dt="2025-02-12T12:55:04.407" v="99" actId="20577"/>
        <pc:sldMkLst>
          <pc:docMk/>
          <pc:sldMk cId="0" sldId="256"/>
        </pc:sldMkLst>
        <pc:spChg chg="mod">
          <ac:chgData name="Navin Raja" userId="54bcca67381e87ed" providerId="LiveId" clId="{292BC4F7-B130-4C55-BB61-1AA481CF2FC1}" dt="2025-02-12T12:55:04.407" v="99" actId="20577"/>
          <ac:spMkLst>
            <pc:docMk/>
            <pc:sldMk cId="0" sldId="256"/>
            <ac:spMk id="293" creationId="{00000000-0000-0000-0000-000000000000}"/>
          </ac:spMkLst>
        </pc:spChg>
      </pc:sldChg>
      <pc:sldChg chg="addSp modSp mod">
        <pc:chgData name="Navin Raja" userId="54bcca67381e87ed" providerId="LiveId" clId="{292BC4F7-B130-4C55-BB61-1AA481CF2FC1}" dt="2025-02-13T04:12:03.141" v="1858" actId="20577"/>
        <pc:sldMkLst>
          <pc:docMk/>
          <pc:sldMk cId="0" sldId="257"/>
        </pc:sldMkLst>
        <pc:spChg chg="add mod">
          <ac:chgData name="Navin Raja" userId="54bcca67381e87ed" providerId="LiveId" clId="{292BC4F7-B130-4C55-BB61-1AA481CF2FC1}" dt="2025-02-13T03:47:31.688" v="1642" actId="20577"/>
          <ac:spMkLst>
            <pc:docMk/>
            <pc:sldMk cId="0" sldId="257"/>
            <ac:spMk id="2" creationId="{50EEE095-8874-4EAF-6F85-3FE38AAB6B82}"/>
          </ac:spMkLst>
        </pc:spChg>
        <pc:spChg chg="add mod">
          <ac:chgData name="Navin Raja" userId="54bcca67381e87ed" providerId="LiveId" clId="{292BC4F7-B130-4C55-BB61-1AA481CF2FC1}" dt="2025-02-13T04:12:03.141" v="1858" actId="20577"/>
          <ac:spMkLst>
            <pc:docMk/>
            <pc:sldMk cId="0" sldId="257"/>
            <ac:spMk id="3" creationId="{8FE9DF62-C38E-05EC-694A-81A456389092}"/>
          </ac:spMkLst>
        </pc:spChg>
        <pc:spChg chg="add mod">
          <ac:chgData name="Navin Raja" userId="54bcca67381e87ed" providerId="LiveId" clId="{292BC4F7-B130-4C55-BB61-1AA481CF2FC1}" dt="2025-02-13T03:51:39.347" v="1682" actId="20577"/>
          <ac:spMkLst>
            <pc:docMk/>
            <pc:sldMk cId="0" sldId="257"/>
            <ac:spMk id="4" creationId="{052EBB57-6636-A2F6-6EF2-58995D45299F}"/>
          </ac:spMkLst>
        </pc:spChg>
        <pc:spChg chg="add mod">
          <ac:chgData name="Navin Raja" userId="54bcca67381e87ed" providerId="LiveId" clId="{292BC4F7-B130-4C55-BB61-1AA481CF2FC1}" dt="2025-02-13T03:52:38.670" v="1689" actId="14100"/>
          <ac:spMkLst>
            <pc:docMk/>
            <pc:sldMk cId="0" sldId="257"/>
            <ac:spMk id="5" creationId="{664D5BAE-4F97-28CE-386C-87A6C7ADAFEF}"/>
          </ac:spMkLst>
        </pc:spChg>
        <pc:spChg chg="add mod">
          <ac:chgData name="Navin Raja" userId="54bcca67381e87ed" providerId="LiveId" clId="{292BC4F7-B130-4C55-BB61-1AA481CF2FC1}" dt="2025-02-13T04:11:46.332" v="1838" actId="20577"/>
          <ac:spMkLst>
            <pc:docMk/>
            <pc:sldMk cId="0" sldId="257"/>
            <ac:spMk id="6" creationId="{6D91405F-E131-8F66-5651-9ACB1443D730}"/>
          </ac:spMkLst>
        </pc:spChg>
        <pc:spChg chg="add mod">
          <ac:chgData name="Navin Raja" userId="54bcca67381e87ed" providerId="LiveId" clId="{292BC4F7-B130-4C55-BB61-1AA481CF2FC1}" dt="2025-02-13T04:07:11.368" v="1810" actId="1076"/>
          <ac:spMkLst>
            <pc:docMk/>
            <pc:sldMk cId="0" sldId="257"/>
            <ac:spMk id="7" creationId="{3287EEDB-61A6-5E9E-AE53-272C7FCDA9AC}"/>
          </ac:spMkLst>
        </pc:spChg>
        <pc:spChg chg="mod">
          <ac:chgData name="Navin Raja" userId="54bcca67381e87ed" providerId="LiveId" clId="{292BC4F7-B130-4C55-BB61-1AA481CF2FC1}" dt="2025-02-13T04:06:59.053" v="1808" actId="1076"/>
          <ac:spMkLst>
            <pc:docMk/>
            <pc:sldMk cId="0" sldId="257"/>
            <ac:spMk id="320" creationId="{00000000-0000-0000-0000-000000000000}"/>
          </ac:spMkLst>
        </pc:spChg>
        <pc:picChg chg="mod">
          <ac:chgData name="Navin Raja" userId="54bcca67381e87ed" providerId="LiveId" clId="{292BC4F7-B130-4C55-BB61-1AA481CF2FC1}" dt="2025-02-13T04:04:43.355" v="1754" actId="1076"/>
          <ac:picMkLst>
            <pc:docMk/>
            <pc:sldMk cId="0" sldId="257"/>
            <ac:picMk id="326" creationId="{00000000-0000-0000-0000-000000000000}"/>
          </ac:picMkLst>
        </pc:picChg>
      </pc:sldChg>
      <pc:sldChg chg="addSp delSp modSp mod">
        <pc:chgData name="Navin Raja" userId="54bcca67381e87ed" providerId="LiveId" clId="{292BC4F7-B130-4C55-BB61-1AA481CF2FC1}" dt="2025-02-14T09:40:30.169" v="3039" actId="14100"/>
        <pc:sldMkLst>
          <pc:docMk/>
          <pc:sldMk cId="0" sldId="258"/>
        </pc:sldMkLst>
        <pc:spChg chg="add mod">
          <ac:chgData name="Navin Raja" userId="54bcca67381e87ed" providerId="LiveId" clId="{292BC4F7-B130-4C55-BB61-1AA481CF2FC1}" dt="2025-02-13T05:18:32.187" v="2069" actId="1076"/>
          <ac:spMkLst>
            <pc:docMk/>
            <pc:sldMk cId="0" sldId="258"/>
            <ac:spMk id="2" creationId="{7D26B4CF-C016-3690-D2E4-014BA78BBFFA}"/>
          </ac:spMkLst>
        </pc:spChg>
        <pc:spChg chg="add mod">
          <ac:chgData name="Navin Raja" userId="54bcca67381e87ed" providerId="LiveId" clId="{292BC4F7-B130-4C55-BB61-1AA481CF2FC1}" dt="2025-02-13T05:19:53.183" v="2110" actId="1076"/>
          <ac:spMkLst>
            <pc:docMk/>
            <pc:sldMk cId="0" sldId="258"/>
            <ac:spMk id="6" creationId="{81855BB0-EB6B-5A00-0936-015465E80E8B}"/>
          </ac:spMkLst>
        </pc:spChg>
        <pc:spChg chg="add mod">
          <ac:chgData name="Navin Raja" userId="54bcca67381e87ed" providerId="LiveId" clId="{292BC4F7-B130-4C55-BB61-1AA481CF2FC1}" dt="2025-02-13T05:19:36.472" v="2108" actId="20577"/>
          <ac:spMkLst>
            <pc:docMk/>
            <pc:sldMk cId="0" sldId="258"/>
            <ac:spMk id="10" creationId="{7A801223-B73A-3A70-0BBC-C93BFDA204BB}"/>
          </ac:spMkLst>
        </pc:spChg>
        <pc:spChg chg="add mod">
          <ac:chgData name="Navin Raja" userId="54bcca67381e87ed" providerId="LiveId" clId="{292BC4F7-B130-4C55-BB61-1AA481CF2FC1}" dt="2025-02-13T05:31:23.769" v="2288" actId="1076"/>
          <ac:spMkLst>
            <pc:docMk/>
            <pc:sldMk cId="0" sldId="258"/>
            <ac:spMk id="15" creationId="{17038C3A-9442-688E-0E2A-067B63A0F71D}"/>
          </ac:spMkLst>
        </pc:spChg>
        <pc:spChg chg="add mod">
          <ac:chgData name="Navin Raja" userId="54bcca67381e87ed" providerId="LiveId" clId="{292BC4F7-B130-4C55-BB61-1AA481CF2FC1}" dt="2025-02-13T05:32:16.991" v="2309" actId="14100"/>
          <ac:spMkLst>
            <pc:docMk/>
            <pc:sldMk cId="0" sldId="258"/>
            <ac:spMk id="17" creationId="{24C67C0D-5A7F-3756-B4AE-4C53694E0B53}"/>
          </ac:spMkLst>
        </pc:spChg>
        <pc:spChg chg="add mod">
          <ac:chgData name="Navin Raja" userId="54bcca67381e87ed" providerId="LiveId" clId="{292BC4F7-B130-4C55-BB61-1AA481CF2FC1}" dt="2025-02-14T09:39:55.710" v="3034" actId="1076"/>
          <ac:spMkLst>
            <pc:docMk/>
            <pc:sldMk cId="0" sldId="258"/>
            <ac:spMk id="18" creationId="{C6F00EA5-F810-E3A6-5F01-68B53E422739}"/>
          </ac:spMkLst>
        </pc:spChg>
        <pc:spChg chg="mod">
          <ac:chgData name="Navin Raja" userId="54bcca67381e87ed" providerId="LiveId" clId="{292BC4F7-B130-4C55-BB61-1AA481CF2FC1}" dt="2025-02-13T05:32:32.434" v="2311" actId="113"/>
          <ac:spMkLst>
            <pc:docMk/>
            <pc:sldMk cId="0" sldId="258"/>
            <ac:spMk id="331" creationId="{00000000-0000-0000-0000-000000000000}"/>
          </ac:spMkLst>
        </pc:spChg>
        <pc:spChg chg="mod">
          <ac:chgData name="Navin Raja" userId="54bcca67381e87ed" providerId="LiveId" clId="{292BC4F7-B130-4C55-BB61-1AA481CF2FC1}" dt="2025-02-13T05:18:25.458" v="2068" actId="1076"/>
          <ac:spMkLst>
            <pc:docMk/>
            <pc:sldMk cId="0" sldId="258"/>
            <ac:spMk id="332" creationId="{00000000-0000-0000-0000-000000000000}"/>
          </ac:spMkLst>
        </pc:spChg>
        <pc:grpChg chg="add del mod">
          <ac:chgData name="Navin Raja" userId="54bcca67381e87ed" providerId="LiveId" clId="{292BC4F7-B130-4C55-BB61-1AA481CF2FC1}" dt="2025-02-14T03:46:12.267" v="2708" actId="478"/>
          <ac:grpSpMkLst>
            <pc:docMk/>
            <pc:sldMk cId="0" sldId="258"/>
            <ac:grpSpMk id="14" creationId="{1680EF02-D9D5-90BA-D244-F4CDAC26EF14}"/>
          </ac:grpSpMkLst>
        </pc:grpChg>
        <pc:grpChg chg="add mod">
          <ac:chgData name="Navin Raja" userId="54bcca67381e87ed" providerId="LiveId" clId="{292BC4F7-B130-4C55-BB61-1AA481CF2FC1}" dt="2025-02-14T09:40:30.169" v="3039" actId="14100"/>
          <ac:grpSpMkLst>
            <pc:docMk/>
            <pc:sldMk cId="0" sldId="258"/>
            <ac:grpSpMk id="345" creationId="{43616093-6CC2-8DBD-4BA0-6194166C73AF}"/>
          </ac:grpSpMkLst>
        </pc:grpChg>
        <pc:picChg chg="add mod modCrop">
          <ac:chgData name="Navin Raja" userId="54bcca67381e87ed" providerId="LiveId" clId="{292BC4F7-B130-4C55-BB61-1AA481CF2FC1}" dt="2025-02-14T09:39:47.711" v="3032" actId="164"/>
          <ac:picMkLst>
            <pc:docMk/>
            <pc:sldMk cId="0" sldId="258"/>
            <ac:picMk id="4" creationId="{7518FBF1-948B-ABBF-60E3-F5E1E04E717B}"/>
          </ac:picMkLst>
        </pc:picChg>
        <pc:picChg chg="add del mod ord modCrop">
          <ac:chgData name="Navin Raja" userId="54bcca67381e87ed" providerId="LiveId" clId="{292BC4F7-B130-4C55-BB61-1AA481CF2FC1}" dt="2025-02-14T03:54:46.807" v="2780" actId="21"/>
          <ac:picMkLst>
            <pc:docMk/>
            <pc:sldMk cId="0" sldId="258"/>
            <ac:picMk id="21" creationId="{CD4DE255-040C-C4C9-1C6E-8B3574C647D2}"/>
          </ac:picMkLst>
        </pc:picChg>
        <pc:picChg chg="add del mod">
          <ac:chgData name="Navin Raja" userId="54bcca67381e87ed" providerId="LiveId" clId="{292BC4F7-B130-4C55-BB61-1AA481CF2FC1}" dt="2025-02-14T03:55:30.753" v="2782" actId="478"/>
          <ac:picMkLst>
            <pc:docMk/>
            <pc:sldMk cId="0" sldId="258"/>
            <ac:picMk id="23" creationId="{CD4DE255-040C-C4C9-1C6E-8B3574C647D2}"/>
          </ac:picMkLst>
        </pc:picChg>
        <pc:picChg chg="add del mod ord modCrop">
          <ac:chgData name="Navin Raja" userId="54bcca67381e87ed" providerId="LiveId" clId="{292BC4F7-B130-4C55-BB61-1AA481CF2FC1}" dt="2025-02-14T09:28:40.850" v="2940" actId="478"/>
          <ac:picMkLst>
            <pc:docMk/>
            <pc:sldMk cId="0" sldId="258"/>
            <ac:picMk id="25" creationId="{82311C76-E29B-3710-7A79-83A5B2824683}"/>
          </ac:picMkLst>
        </pc:picChg>
        <pc:picChg chg="mod">
          <ac:chgData name="Navin Raja" userId="54bcca67381e87ed" providerId="LiveId" clId="{292BC4F7-B130-4C55-BB61-1AA481CF2FC1}" dt="2025-02-12T13:33:19.648" v="1049" actId="1076"/>
          <ac:picMkLst>
            <pc:docMk/>
            <pc:sldMk cId="0" sldId="258"/>
            <ac:picMk id="337" creationId="{00000000-0000-0000-0000-000000000000}"/>
          </ac:picMkLst>
        </pc:picChg>
        <pc:cxnChg chg="add mod">
          <ac:chgData name="Navin Raja" userId="54bcca67381e87ed" providerId="LiveId" clId="{292BC4F7-B130-4C55-BB61-1AA481CF2FC1}" dt="2025-02-14T09:31:06.164" v="2960" actId="13822"/>
          <ac:cxnSpMkLst>
            <pc:docMk/>
            <pc:sldMk cId="0" sldId="258"/>
            <ac:cxnSpMk id="7" creationId="{04C570C9-1754-C423-C495-6F8B071697CC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11" creationId="{AEAF711C-940F-FBCF-88B2-6DAD564A4E58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16" creationId="{41DA4524-BD5A-41C1-7602-C998EBCEB8A5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21" creationId="{B3AFA6DD-566D-6138-6DCB-01DAF64ECD4E}"/>
          </ac:cxnSpMkLst>
        </pc:cxnChg>
        <pc:cxnChg chg="add del mod">
          <ac:chgData name="Navin Raja" userId="54bcca67381e87ed" providerId="LiveId" clId="{292BC4F7-B130-4C55-BB61-1AA481CF2FC1}" dt="2025-02-14T09:32:45.373" v="2976" actId="478"/>
          <ac:cxnSpMkLst>
            <pc:docMk/>
            <pc:sldMk cId="0" sldId="258"/>
            <ac:cxnSpMk id="26" creationId="{2C672895-C298-2325-898D-AD54D50556FB}"/>
          </ac:cxnSpMkLst>
        </pc:cxnChg>
        <pc:cxnChg chg="add del mod">
          <ac:chgData name="Navin Raja" userId="54bcca67381e87ed" providerId="LiveId" clId="{292BC4F7-B130-4C55-BB61-1AA481CF2FC1}" dt="2025-02-14T09:33:17.054" v="2981" actId="478"/>
          <ac:cxnSpMkLst>
            <pc:docMk/>
            <pc:sldMk cId="0" sldId="258"/>
            <ac:cxnSpMk id="30" creationId="{76A0E07E-6894-9B9D-28D1-B832AAD05FFF}"/>
          </ac:cxnSpMkLst>
        </pc:cxnChg>
        <pc:cxnChg chg="add mod">
          <ac:chgData name="Navin Raja" userId="54bcca67381e87ed" providerId="LiveId" clId="{292BC4F7-B130-4C55-BB61-1AA481CF2FC1}" dt="2025-02-14T09:33:39.525" v="2983" actId="13822"/>
          <ac:cxnSpMkLst>
            <pc:docMk/>
            <pc:sldMk cId="0" sldId="258"/>
            <ac:cxnSpMk id="34" creationId="{99B69528-3ACE-154B-0820-F63F26440C43}"/>
          </ac:cxnSpMkLst>
        </pc:cxnChg>
        <pc:cxnChg chg="add mod">
          <ac:chgData name="Navin Raja" userId="54bcca67381e87ed" providerId="LiveId" clId="{292BC4F7-B130-4C55-BB61-1AA481CF2FC1}" dt="2025-02-14T09:33:57.594" v="2987" actId="14100"/>
          <ac:cxnSpMkLst>
            <pc:docMk/>
            <pc:sldMk cId="0" sldId="258"/>
            <ac:cxnSpMk id="36" creationId="{C193BA00-091F-3C19-D6EB-996FF3E63CA4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40" creationId="{128E4000-C97C-6336-76E9-9F52AF00E6CA}"/>
          </ac:cxnSpMkLst>
        </pc:cxnChg>
        <pc:cxnChg chg="add mod">
          <ac:chgData name="Navin Raja" userId="54bcca67381e87ed" providerId="LiveId" clId="{292BC4F7-B130-4C55-BB61-1AA481CF2FC1}" dt="2025-02-14T09:34:55.360" v="2997" actId="14100"/>
          <ac:cxnSpMkLst>
            <pc:docMk/>
            <pc:sldMk cId="0" sldId="258"/>
            <ac:cxnSpMk id="47" creationId="{BE7F09F3-3F54-74A7-1C76-9BEB0CF94E27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50" creationId="{22B17F2D-206A-8221-2424-EDBAB4B560BA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52" creationId="{63E812A6-F7CE-C94D-E700-EC68FB98EF40}"/>
          </ac:cxnSpMkLst>
        </pc:cxnChg>
        <pc:cxnChg chg="add mod">
          <ac:chgData name="Navin Raja" userId="54bcca67381e87ed" providerId="LiveId" clId="{292BC4F7-B130-4C55-BB61-1AA481CF2FC1}" dt="2025-02-14T09:35:45.586" v="3004" actId="14100"/>
          <ac:cxnSpMkLst>
            <pc:docMk/>
            <pc:sldMk cId="0" sldId="258"/>
            <ac:cxnSpMk id="54" creationId="{0BFEC452-6CCC-DA55-6667-42AE94EE01AE}"/>
          </ac:cxnSpMkLst>
        </pc:cxnChg>
        <pc:cxnChg chg="add mod">
          <ac:chgData name="Navin Raja" userId="54bcca67381e87ed" providerId="LiveId" clId="{292BC4F7-B130-4C55-BB61-1AA481CF2FC1}" dt="2025-02-14T09:36:09.552" v="3007" actId="13822"/>
          <ac:cxnSpMkLst>
            <pc:docMk/>
            <pc:sldMk cId="0" sldId="258"/>
            <ac:cxnSpMk id="58" creationId="{77ABD33C-32DE-CD6D-AEFF-DCAD6C7B3E83}"/>
          </ac:cxnSpMkLst>
        </pc:cxnChg>
        <pc:cxnChg chg="add mod">
          <ac:chgData name="Navin Raja" userId="54bcca67381e87ed" providerId="LiveId" clId="{292BC4F7-B130-4C55-BB61-1AA481CF2FC1}" dt="2025-02-14T09:36:25.876" v="3009" actId="13822"/>
          <ac:cxnSpMkLst>
            <pc:docMk/>
            <pc:sldMk cId="0" sldId="258"/>
            <ac:cxnSpMk id="60" creationId="{455BE947-9530-DDB9-CF56-93E63F2246D3}"/>
          </ac:cxnSpMkLst>
        </pc:cxnChg>
        <pc:cxnChg chg="add mod">
          <ac:chgData name="Navin Raja" userId="54bcca67381e87ed" providerId="LiveId" clId="{292BC4F7-B130-4C55-BB61-1AA481CF2FC1}" dt="2025-02-14T09:36:36.334" v="3011" actId="13822"/>
          <ac:cxnSpMkLst>
            <pc:docMk/>
            <pc:sldMk cId="0" sldId="258"/>
            <ac:cxnSpMk id="62" creationId="{494B82D6-DFDD-F129-DE54-95E4782C720E}"/>
          </ac:cxnSpMkLst>
        </pc:cxnChg>
        <pc:cxnChg chg="add mod">
          <ac:chgData name="Navin Raja" userId="54bcca67381e87ed" providerId="LiveId" clId="{292BC4F7-B130-4C55-BB61-1AA481CF2FC1}" dt="2025-02-14T09:36:49.559" v="3013" actId="13822"/>
          <ac:cxnSpMkLst>
            <pc:docMk/>
            <pc:sldMk cId="0" sldId="258"/>
            <ac:cxnSpMk id="320" creationId="{49E4ACCE-D0DF-118F-30F5-7E75AF3C41B6}"/>
          </ac:cxnSpMkLst>
        </pc:cxnChg>
        <pc:cxnChg chg="add mod">
          <ac:chgData name="Navin Raja" userId="54bcca67381e87ed" providerId="LiveId" clId="{292BC4F7-B130-4C55-BB61-1AA481CF2FC1}" dt="2025-02-14T09:37:03.480" v="3016" actId="13822"/>
          <ac:cxnSpMkLst>
            <pc:docMk/>
            <pc:sldMk cId="0" sldId="258"/>
            <ac:cxnSpMk id="322" creationId="{11A666AF-18D1-52BE-F153-43F0C9A2A3B4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325" creationId="{D47B516E-6AD0-4673-A246-942FAA1359E2}"/>
          </ac:cxnSpMkLst>
        </pc:cxnChg>
        <pc:cxnChg chg="add mod">
          <ac:chgData name="Navin Raja" userId="54bcca67381e87ed" providerId="LiveId" clId="{292BC4F7-B130-4C55-BB61-1AA481CF2FC1}" dt="2025-02-14T09:37:35.960" v="3021" actId="13822"/>
          <ac:cxnSpMkLst>
            <pc:docMk/>
            <pc:sldMk cId="0" sldId="258"/>
            <ac:cxnSpMk id="328" creationId="{0DF69AB7-65FE-FB7D-8FAD-C09B380A4B68}"/>
          </ac:cxnSpMkLst>
        </pc:cxnChg>
        <pc:cxnChg chg="add mod">
          <ac:chgData name="Navin Raja" userId="54bcca67381e87ed" providerId="LiveId" clId="{292BC4F7-B130-4C55-BB61-1AA481CF2FC1}" dt="2025-02-14T09:38:26.345" v="3029" actId="14100"/>
          <ac:cxnSpMkLst>
            <pc:docMk/>
            <pc:sldMk cId="0" sldId="258"/>
            <ac:cxnSpMk id="330" creationId="{F91AB126-6623-198C-BCE8-EC5A0C05D02B}"/>
          </ac:cxnSpMkLst>
        </pc:cxnChg>
        <pc:cxnChg chg="add mod">
          <ac:chgData name="Navin Raja" userId="54bcca67381e87ed" providerId="LiveId" clId="{292BC4F7-B130-4C55-BB61-1AA481CF2FC1}" dt="2025-02-14T09:38:01.987" v="3025" actId="13822"/>
          <ac:cxnSpMkLst>
            <pc:docMk/>
            <pc:sldMk cId="0" sldId="258"/>
            <ac:cxnSpMk id="338" creationId="{FE7DA31B-93E6-7C88-17FF-BBCD2E78297A}"/>
          </ac:cxnSpMkLst>
        </pc:cxnChg>
        <pc:cxnChg chg="add mod">
          <ac:chgData name="Navin Raja" userId="54bcca67381e87ed" providerId="LiveId" clId="{292BC4F7-B130-4C55-BB61-1AA481CF2FC1}" dt="2025-02-14T09:38:22.839" v="3028" actId="14100"/>
          <ac:cxnSpMkLst>
            <pc:docMk/>
            <pc:sldMk cId="0" sldId="258"/>
            <ac:cxnSpMk id="340" creationId="{B2A0A4A6-03CC-F8A3-9012-0B2470EA9301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344" creationId="{72E3BC06-5B47-22C5-A38E-BE4D24014F36}"/>
          </ac:cxnSpMkLst>
        </pc:cxnChg>
      </pc:sldChg>
      <pc:sldChg chg="modSp mod">
        <pc:chgData name="Navin Raja" userId="54bcca67381e87ed" providerId="LiveId" clId="{292BC4F7-B130-4C55-BB61-1AA481CF2FC1}" dt="2025-02-13T05:56:06.767" v="2705" actId="1076"/>
        <pc:sldMkLst>
          <pc:docMk/>
          <pc:sldMk cId="0" sldId="259"/>
        </pc:sldMkLst>
        <pc:spChg chg="mod">
          <ac:chgData name="Navin Raja" userId="54bcca67381e87ed" providerId="LiveId" clId="{292BC4F7-B130-4C55-BB61-1AA481CF2FC1}" dt="2025-02-13T05:56:06.767" v="2705" actId="1076"/>
          <ac:spMkLst>
            <pc:docMk/>
            <pc:sldMk cId="0" sldId="259"/>
            <ac:spMk id="371" creationId="{00000000-0000-0000-0000-000000000000}"/>
          </ac:spMkLst>
        </pc:spChg>
        <pc:spChg chg="mod">
          <ac:chgData name="Navin Raja" userId="54bcca67381e87ed" providerId="LiveId" clId="{292BC4F7-B130-4C55-BB61-1AA481CF2FC1}" dt="2025-02-13T05:55:56.442" v="2704" actId="1076"/>
          <ac:spMkLst>
            <pc:docMk/>
            <pc:sldMk cId="0" sldId="259"/>
            <ac:spMk id="372" creationId="{00000000-0000-0000-0000-000000000000}"/>
          </ac:spMkLst>
        </pc:spChg>
        <pc:grpChg chg="mod">
          <ac:chgData name="Navin Raja" userId="54bcca67381e87ed" providerId="LiveId" clId="{292BC4F7-B130-4C55-BB61-1AA481CF2FC1}" dt="2025-02-12T14:31:37.940" v="1496" actId="1076"/>
          <ac:grpSpMkLst>
            <pc:docMk/>
            <pc:sldMk cId="0" sldId="259"/>
            <ac:grpSpMk id="357" creationId="{00000000-0000-0000-0000-000000000000}"/>
          </ac:grpSpMkLst>
        </pc:grpChg>
      </pc:sldChg>
      <pc:sldChg chg="addSp modSp mod">
        <pc:chgData name="Navin Raja" userId="54bcca67381e87ed" providerId="LiveId" clId="{292BC4F7-B130-4C55-BB61-1AA481CF2FC1}" dt="2025-02-13T05:56:26.191" v="2706" actId="1076"/>
        <pc:sldMkLst>
          <pc:docMk/>
          <pc:sldMk cId="0" sldId="261"/>
        </pc:sldMkLst>
        <pc:spChg chg="add mod">
          <ac:chgData name="Navin Raja" userId="54bcca67381e87ed" providerId="LiveId" clId="{292BC4F7-B130-4C55-BB61-1AA481CF2FC1}" dt="2025-02-13T05:48:12.146" v="2516" actId="20577"/>
          <ac:spMkLst>
            <pc:docMk/>
            <pc:sldMk cId="0" sldId="261"/>
            <ac:spMk id="2" creationId="{DAED2B94-D7BF-3714-E83E-283C67FE275D}"/>
          </ac:spMkLst>
        </pc:spChg>
        <pc:spChg chg="add mod">
          <ac:chgData name="Navin Raja" userId="54bcca67381e87ed" providerId="LiveId" clId="{292BC4F7-B130-4C55-BB61-1AA481CF2FC1}" dt="2025-02-13T05:52:55.442" v="2643"/>
          <ac:spMkLst>
            <pc:docMk/>
            <pc:sldMk cId="0" sldId="261"/>
            <ac:spMk id="3" creationId="{5A971488-B4F3-7578-7736-E42579D8BEB5}"/>
          </ac:spMkLst>
        </pc:spChg>
        <pc:spChg chg="mod">
          <ac:chgData name="Navin Raja" userId="54bcca67381e87ed" providerId="LiveId" clId="{292BC4F7-B130-4C55-BB61-1AA481CF2FC1}" dt="2025-02-13T05:50:55.896" v="2626" actId="115"/>
          <ac:spMkLst>
            <pc:docMk/>
            <pc:sldMk cId="0" sldId="261"/>
            <ac:spMk id="406" creationId="{00000000-0000-0000-0000-000000000000}"/>
          </ac:spMkLst>
        </pc:spChg>
        <pc:spChg chg="mod">
          <ac:chgData name="Navin Raja" userId="54bcca67381e87ed" providerId="LiveId" clId="{292BC4F7-B130-4C55-BB61-1AA481CF2FC1}" dt="2025-02-13T05:53:40.835" v="2644" actId="1076"/>
          <ac:spMkLst>
            <pc:docMk/>
            <pc:sldMk cId="0" sldId="261"/>
            <ac:spMk id="408" creationId="{00000000-0000-0000-0000-000000000000}"/>
          </ac:spMkLst>
        </pc:spChg>
        <pc:spChg chg="mod">
          <ac:chgData name="Navin Raja" userId="54bcca67381e87ed" providerId="LiveId" clId="{292BC4F7-B130-4C55-BB61-1AA481CF2FC1}" dt="2025-02-13T05:56:26.191" v="2706" actId="1076"/>
          <ac:spMkLst>
            <pc:docMk/>
            <pc:sldMk cId="0" sldId="261"/>
            <ac:spMk id="409" creationId="{00000000-0000-0000-0000-000000000000}"/>
          </ac:spMkLst>
        </pc:spChg>
      </pc:sldChg>
      <pc:sldChg chg="delSp modSp mod">
        <pc:chgData name="Navin Raja" userId="54bcca67381e87ed" providerId="LiveId" clId="{292BC4F7-B130-4C55-BB61-1AA481CF2FC1}" dt="2025-02-13T05:57:12.186" v="2707" actId="14100"/>
        <pc:sldMkLst>
          <pc:docMk/>
          <pc:sldMk cId="0" sldId="262"/>
        </pc:sldMkLst>
        <pc:spChg chg="mod">
          <ac:chgData name="Navin Raja" userId="54bcca67381e87ed" providerId="LiveId" clId="{292BC4F7-B130-4C55-BB61-1AA481CF2FC1}" dt="2025-02-13T05:57:12.186" v="2707" actId="14100"/>
          <ac:spMkLst>
            <pc:docMk/>
            <pc:sldMk cId="0" sldId="262"/>
            <ac:spMk id="420" creationId="{00000000-0000-0000-0000-000000000000}"/>
          </ac:spMkLst>
        </pc:spChg>
        <pc:spChg chg="mod">
          <ac:chgData name="Navin Raja" userId="54bcca67381e87ed" providerId="LiveId" clId="{292BC4F7-B130-4C55-BB61-1AA481CF2FC1}" dt="2025-02-12T13:06:51.611" v="588" actId="6549"/>
          <ac:spMkLst>
            <pc:docMk/>
            <pc:sldMk cId="0" sldId="262"/>
            <ac:spMk id="421" creationId="{00000000-0000-0000-0000-000000000000}"/>
          </ac:spMkLst>
        </pc:spChg>
        <pc:spChg chg="mod">
          <ac:chgData name="Navin Raja" userId="54bcca67381e87ed" providerId="LiveId" clId="{292BC4F7-B130-4C55-BB61-1AA481CF2FC1}" dt="2025-02-12T13:13:54.226" v="1047" actId="20577"/>
          <ac:spMkLst>
            <pc:docMk/>
            <pc:sldMk cId="0" sldId="262"/>
            <ac:spMk id="423" creationId="{00000000-0000-0000-0000-000000000000}"/>
          </ac:spMkLst>
        </pc:spChg>
        <pc:grpChg chg="mod">
          <ac:chgData name="Navin Raja" userId="54bcca67381e87ed" providerId="LiveId" clId="{292BC4F7-B130-4C55-BB61-1AA481CF2FC1}" dt="2025-02-12T13:12:27.630" v="1020" actId="14100"/>
          <ac:grpSpMkLst>
            <pc:docMk/>
            <pc:sldMk cId="0" sldId="262"/>
            <ac:grpSpMk id="419" creationId="{00000000-0000-0000-0000-000000000000}"/>
          </ac:grpSpMkLst>
        </pc:grpChg>
        <pc:picChg chg="mod">
          <ac:chgData name="Navin Raja" userId="54bcca67381e87ed" providerId="LiveId" clId="{292BC4F7-B130-4C55-BB61-1AA481CF2FC1}" dt="2025-02-12T13:02:34.164" v="436" actId="1076"/>
          <ac:picMkLst>
            <pc:docMk/>
            <pc:sldMk cId="0" sldId="262"/>
            <ac:picMk id="4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62725" y="1121425"/>
            <a:ext cx="48132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62725" y="35462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124700" y="1605338"/>
            <a:ext cx="6894600" cy="1193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124700" y="3041063"/>
            <a:ext cx="68946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83326" y="3176488"/>
            <a:ext cx="3818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1641750" y="1435113"/>
            <a:ext cx="58605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25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2"/>
          </p:nvPr>
        </p:nvSpPr>
        <p:spPr>
          <a:xfrm>
            <a:off x="5629675" y="539500"/>
            <a:ext cx="28011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7"/>
          <p:cNvSpPr>
            <a:spLocks noGrp="1"/>
          </p:cNvSpPr>
          <p:nvPr>
            <p:ph type="pic" idx="5"/>
          </p:nvPr>
        </p:nvSpPr>
        <p:spPr>
          <a:xfrm>
            <a:off x="3171450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1206950"/>
            <a:ext cx="770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600324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2"/>
          </p:nvPr>
        </p:nvSpPr>
        <p:spPr>
          <a:xfrm>
            <a:off x="5613000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3"/>
          </p:nvPr>
        </p:nvSpPr>
        <p:spPr>
          <a:xfrm>
            <a:off x="1600324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5613000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5"/>
          </p:nvPr>
        </p:nvSpPr>
        <p:spPr>
          <a:xfrm>
            <a:off x="160032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160032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7"/>
          </p:nvPr>
        </p:nvSpPr>
        <p:spPr>
          <a:xfrm>
            <a:off x="561297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8"/>
          </p:nvPr>
        </p:nvSpPr>
        <p:spPr>
          <a:xfrm>
            <a:off x="561297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9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198" name="Google Shape;198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7962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337335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7962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"/>
          </p:nvPr>
        </p:nvSpPr>
        <p:spPr>
          <a:xfrm>
            <a:off x="337335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59505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6"/>
          </p:nvPr>
        </p:nvSpPr>
        <p:spPr>
          <a:xfrm>
            <a:off x="59505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7"/>
          </p:nvPr>
        </p:nvSpPr>
        <p:spPr>
          <a:xfrm>
            <a:off x="7962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8"/>
          </p:nvPr>
        </p:nvSpPr>
        <p:spPr>
          <a:xfrm>
            <a:off x="337335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9"/>
          </p:nvPr>
        </p:nvSpPr>
        <p:spPr>
          <a:xfrm>
            <a:off x="59505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3"/>
          </p:nvPr>
        </p:nvSpPr>
        <p:spPr>
          <a:xfrm>
            <a:off x="7962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4"/>
          </p:nvPr>
        </p:nvSpPr>
        <p:spPr>
          <a:xfrm>
            <a:off x="337335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5"/>
          </p:nvPr>
        </p:nvSpPr>
        <p:spPr>
          <a:xfrm>
            <a:off x="59505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10800000" flipH="1"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219" name="Google Shape;219;p20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220" name="Google Shape;22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0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226" name="Google Shape;226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20000" y="1094600"/>
            <a:ext cx="7704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3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98388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98388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/>
          </p:nvPr>
        </p:nvSpPr>
        <p:spPr>
          <a:xfrm>
            <a:off x="2825700" y="1032408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2825700" y="180132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/>
          </p:nvPr>
        </p:nvSpPr>
        <p:spPr>
          <a:xfrm>
            <a:off x="4853013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4853013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2347938" y="951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2347900" y="1811197"/>
            <a:ext cx="44481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/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73002" y="880074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5400000">
            <a:off x="-252077" y="54927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5400000">
            <a:off x="128185" y="-138062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50443"/>
          <a:stretch/>
        </p:blipFill>
        <p:spPr>
          <a:xfrm rot="5400000">
            <a:off x="-171901" y="701525"/>
            <a:ext cx="602100" cy="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44290" y="1246411"/>
            <a:ext cx="603700" cy="3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555335" y="3857059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-5400000">
            <a:off x="7501110" y="321270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-5400000">
            <a:off x="7874773" y="3893445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l="50093" b="50443"/>
          <a:stretch/>
        </p:blipFill>
        <p:spPr>
          <a:xfrm rot="-5400000">
            <a:off x="8683088" y="4682466"/>
            <a:ext cx="478925" cy="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655548" y="2743197"/>
            <a:ext cx="603700" cy="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4"/>
          <p:cNvGrpSpPr/>
          <p:nvPr/>
        </p:nvGrpSpPr>
        <p:grpSpPr>
          <a:xfrm>
            <a:off x="6" y="3736089"/>
            <a:ext cx="2534723" cy="1407415"/>
            <a:chOff x="6" y="3736089"/>
            <a:chExt cx="2534723" cy="1407415"/>
          </a:xfrm>
        </p:grpSpPr>
        <p:pic>
          <p:nvPicPr>
            <p:cNvPr id="259" name="Google Shape;25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4"/>
          <p:cNvGrpSpPr/>
          <p:nvPr/>
        </p:nvGrpSpPr>
        <p:grpSpPr>
          <a:xfrm rot="10800000">
            <a:off x="6609281" y="-11"/>
            <a:ext cx="2534723" cy="1407415"/>
            <a:chOff x="6" y="3736089"/>
            <a:chExt cx="2534723" cy="1407415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9878" y="1"/>
            <a:ext cx="9178101" cy="5156557"/>
            <a:chOff x="-9878" y="1"/>
            <a:chExt cx="9178101" cy="5156557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38;p4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1505400" y="1585550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3"/>
          </p:nvPr>
        </p:nvSpPr>
        <p:spPr>
          <a:xfrm>
            <a:off x="150540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4"/>
          </p:nvPr>
        </p:nvSpPr>
        <p:spPr>
          <a:xfrm>
            <a:off x="4204675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5"/>
          </p:nvPr>
        </p:nvSpPr>
        <p:spPr>
          <a:xfrm>
            <a:off x="4204675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6"/>
          </p:nvPr>
        </p:nvSpPr>
        <p:spPr>
          <a:xfrm>
            <a:off x="6903950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7"/>
          </p:nvPr>
        </p:nvSpPr>
        <p:spPr>
          <a:xfrm>
            <a:off x="690395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72000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8"/>
          </p:nvPr>
        </p:nvSpPr>
        <p:spPr>
          <a:xfrm>
            <a:off x="3419275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9"/>
          </p:nvPr>
        </p:nvSpPr>
        <p:spPr>
          <a:xfrm>
            <a:off x="611855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3"/>
          </p:nvPr>
        </p:nvSpPr>
        <p:spPr>
          <a:xfrm>
            <a:off x="72000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4"/>
          </p:nvPr>
        </p:nvSpPr>
        <p:spPr>
          <a:xfrm>
            <a:off x="3419275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5"/>
          </p:nvPr>
        </p:nvSpPr>
        <p:spPr>
          <a:xfrm>
            <a:off x="611855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6200" y="1249125"/>
            <a:ext cx="36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4606200" y="2073075"/>
            <a:ext cx="36183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-14300" y="0"/>
            <a:ext cx="4002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5318449" y="2415225"/>
            <a:ext cx="2883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2"/>
          </p:nvPr>
        </p:nvSpPr>
        <p:spPr>
          <a:xfrm>
            <a:off x="5318450" y="1148175"/>
            <a:ext cx="1214100" cy="10161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>
            <a:spLocks noGrp="1"/>
          </p:cNvSpPr>
          <p:nvPr>
            <p:ph type="pic" idx="3"/>
          </p:nvPr>
        </p:nvSpPr>
        <p:spPr>
          <a:xfrm>
            <a:off x="0" y="0"/>
            <a:ext cx="380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4934398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2"/>
          </p:nvPr>
        </p:nvSpPr>
        <p:spPr>
          <a:xfrm>
            <a:off x="1623002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3"/>
          </p:nvPr>
        </p:nvSpPr>
        <p:spPr>
          <a:xfrm>
            <a:off x="1623002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4"/>
          </p:nvPr>
        </p:nvSpPr>
        <p:spPr>
          <a:xfrm>
            <a:off x="4934395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76" name="Google Shape;7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845776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3456897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3"/>
          </p:nvPr>
        </p:nvSpPr>
        <p:spPr>
          <a:xfrm>
            <a:off x="6068024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4"/>
          </p:nvPr>
        </p:nvSpPr>
        <p:spPr>
          <a:xfrm>
            <a:off x="845778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5"/>
          </p:nvPr>
        </p:nvSpPr>
        <p:spPr>
          <a:xfrm>
            <a:off x="3456901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6"/>
          </p:nvPr>
        </p:nvSpPr>
        <p:spPr>
          <a:xfrm>
            <a:off x="6068023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98" name="Google Shape;9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8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104" name="Google Shape;104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9878" y="1"/>
            <a:ext cx="9154003" cy="5143507"/>
            <a:chOff x="-9878" y="1"/>
            <a:chExt cx="9154003" cy="514350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google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icts.smartccmc.com/public/Newgrievance.aspx" TargetMode="External"/><Relationship Id="rId4" Type="http://schemas.openxmlformats.org/officeDocument/2006/relationships/hyperlink" Target="https://www.youtub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/>
          </p:nvPr>
        </p:nvSpPr>
        <p:spPr>
          <a:xfrm>
            <a:off x="3371475" y="140025"/>
            <a:ext cx="2382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PYEXPO25</a:t>
            </a:r>
            <a:endParaRPr sz="35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7365" y="-21876"/>
            <a:ext cx="3364110" cy="5187250"/>
            <a:chOff x="-22735" y="0"/>
            <a:chExt cx="3364110" cy="5187250"/>
          </a:xfrm>
        </p:grpSpPr>
        <p:pic>
          <p:nvPicPr>
            <p:cNvPr id="276" name="Google Shape;276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0" name="Google Shape;280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281" name="Google Shape;281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5"/>
          <p:cNvSpPr txBox="1"/>
          <p:nvPr/>
        </p:nvSpPr>
        <p:spPr>
          <a:xfrm>
            <a:off x="2974500" y="767650"/>
            <a:ext cx="3195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"/>
              <a:buFont typeface="Arial"/>
              <a:buNone/>
            </a:pPr>
            <a:r>
              <a:rPr lang="en" sz="999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Genius innovation leaves behind a legacy...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338" y="334763"/>
            <a:ext cx="1476375" cy="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1859650" y="1659800"/>
            <a:ext cx="6241800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ID: T063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Name:Tech hackers</a:t>
            </a:r>
            <a:r>
              <a:rPr lang="en" sz="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(Registered in portal):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Number: PY070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Title: Smart City </a:t>
            </a:r>
            <a:r>
              <a:rPr lang="en" sz="1700" dirty="0">
                <a:solidFill>
                  <a:schemeClr val="dk1"/>
                </a:solidFill>
              </a:rPr>
              <a:t>C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omplaint </a:t>
            </a:r>
            <a:r>
              <a:rPr lang="en" sz="1700" dirty="0">
                <a:solidFill>
                  <a:schemeClr val="dk1"/>
                </a:solidFill>
              </a:rPr>
              <a:t>M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anagement </a:t>
            </a:r>
            <a:r>
              <a:rPr lang="en" sz="1700" dirty="0">
                <a:solidFill>
                  <a:schemeClr val="dk1"/>
                </a:solidFill>
              </a:rPr>
              <a:t>S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ystem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Domain:Web Development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Category:Software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5"/>
          <p:cNvGrpSpPr/>
          <p:nvPr/>
        </p:nvGrpSpPr>
        <p:grpSpPr>
          <a:xfrm flipH="1">
            <a:off x="6170313" y="574525"/>
            <a:ext cx="3049900" cy="6647850"/>
            <a:chOff x="-88435" y="596400"/>
            <a:chExt cx="3049900" cy="6647850"/>
          </a:xfrm>
        </p:grpSpPr>
        <p:pic>
          <p:nvPicPr>
            <p:cNvPr id="298" name="Google Shape;298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" name="Google Shape;302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303" name="Google Shape;303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/>
            </a:blip>
            <a:srcRect l="35435" t="1040" r="-10067" b="52321"/>
            <a:stretch/>
          </p:blipFill>
          <p:spPr>
            <a:xfrm rot="5400000">
              <a:off x="-1142323" y="3140462"/>
              <a:ext cx="5187250" cy="302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11254" t="4184" r="13011" b="46696"/>
            <a:stretch/>
          </p:blipFill>
          <p:spPr>
            <a:xfrm rot="5400000">
              <a:off x="-447273" y="321768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2438" y="273900"/>
            <a:ext cx="1045650" cy="10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9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/>
        </p:nvSpPr>
        <p:spPr>
          <a:xfrm>
            <a:off x="389876" y="374750"/>
            <a:ext cx="38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Statement:</a:t>
            </a:r>
            <a:endParaRPr sz="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-206974" y="2683986"/>
            <a:ext cx="2503485" cy="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/>
              <a:t>T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arget audience: 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870989" y="4574700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68675" y="4466600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EEE095-8874-4EAF-6F85-3FE38AAB6B82}"/>
              </a:ext>
            </a:extLst>
          </p:cNvPr>
          <p:cNvSpPr txBox="1"/>
          <p:nvPr/>
        </p:nvSpPr>
        <p:spPr>
          <a:xfrm>
            <a:off x="868675" y="799512"/>
            <a:ext cx="708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problem we are solving is the difficulty citizens face in filing complaints about issues in their city.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9DF62-C38E-05EC-694A-81A456389092}"/>
              </a:ext>
            </a:extLst>
          </p:cNvPr>
          <p:cNvSpPr txBox="1"/>
          <p:nvPr/>
        </p:nvSpPr>
        <p:spPr>
          <a:xfrm>
            <a:off x="868675" y="1345120"/>
            <a:ext cx="708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must visit </a:t>
            </a:r>
            <a:r>
              <a:rPr lang="en-US"/>
              <a:t>a respective </a:t>
            </a:r>
            <a:r>
              <a:rPr lang="en-US" dirty="0"/>
              <a:t>office to submit a complaint.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EBB57-6636-A2F6-6EF2-58995D45299F}"/>
              </a:ext>
            </a:extLst>
          </p:cNvPr>
          <p:cNvSpPr txBox="1"/>
          <p:nvPr/>
        </p:nvSpPr>
        <p:spPr>
          <a:xfrm>
            <a:off x="868674" y="1758680"/>
            <a:ext cx="70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is to create a web-based system that make citizens to submit complaints online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D5BAE-4F97-28CE-386C-87A6C7ADAFEF}"/>
              </a:ext>
            </a:extLst>
          </p:cNvPr>
          <p:cNvSpPr txBox="1"/>
          <p:nvPr/>
        </p:nvSpPr>
        <p:spPr>
          <a:xfrm>
            <a:off x="868674" y="2370108"/>
            <a:ext cx="708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the process more accessible and efficient.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1405F-E131-8F66-5651-9ACB1443D730}"/>
              </a:ext>
            </a:extLst>
          </p:cNvPr>
          <p:cNvSpPr txBox="1"/>
          <p:nvPr/>
        </p:nvSpPr>
        <p:spPr>
          <a:xfrm>
            <a:off x="868674" y="2978756"/>
            <a:ext cx="70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Citizens </a:t>
            </a:r>
            <a:r>
              <a:rPr lang="en-US" dirty="0"/>
              <a:t>– People who want to complaint issues in their streets or area without going to respective offices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7EEDB-61A6-5E9E-AE53-272C7FCDA9AC}"/>
              </a:ext>
            </a:extLst>
          </p:cNvPr>
          <p:cNvSpPr txBox="1"/>
          <p:nvPr/>
        </p:nvSpPr>
        <p:spPr>
          <a:xfrm>
            <a:off x="868674" y="3479833"/>
            <a:ext cx="70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Municipal Authorities</a:t>
            </a:r>
            <a:r>
              <a:rPr lang="en-US" dirty="0"/>
              <a:t> – Government departments responsible for handling and resolving complaints.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/>
        </p:nvSpPr>
        <p:spPr>
          <a:xfrm>
            <a:off x="725261" y="1780534"/>
            <a:ext cx="169184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Unique features: </a:t>
            </a:r>
            <a:endParaRPr sz="170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725261" y="239710"/>
            <a:ext cx="239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1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Solution: 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6B4CF-C016-3690-D2E4-014BA78BBFFA}"/>
              </a:ext>
            </a:extLst>
          </p:cNvPr>
          <p:cNvSpPr txBox="1"/>
          <p:nvPr/>
        </p:nvSpPr>
        <p:spPr>
          <a:xfrm>
            <a:off x="778278" y="571177"/>
            <a:ext cx="77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web app provides a platform for citizens to submit complaints by adding their exact location.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55BB0-EB6B-5A00-0936-015465E80E8B}"/>
              </a:ext>
            </a:extLst>
          </p:cNvPr>
          <p:cNvSpPr txBox="1"/>
          <p:nvPr/>
        </p:nvSpPr>
        <p:spPr>
          <a:xfrm>
            <a:off x="788504" y="1436742"/>
            <a:ext cx="754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respective department address the issue using the provided location and solve the issue.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01223-B73A-3A70-0BBC-C93BFDA204BB}"/>
              </a:ext>
            </a:extLst>
          </p:cNvPr>
          <p:cNvSpPr txBox="1"/>
          <p:nvPr/>
        </p:nvSpPr>
        <p:spPr>
          <a:xfrm>
            <a:off x="788504" y="999471"/>
            <a:ext cx="754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admin will analyze the complaint and forwards complaints to the respective departments.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38C3A-9442-688E-0E2A-067B63A0F71D}"/>
              </a:ext>
            </a:extLst>
          </p:cNvPr>
          <p:cNvSpPr txBox="1"/>
          <p:nvPr/>
        </p:nvSpPr>
        <p:spPr>
          <a:xfrm>
            <a:off x="870999" y="2082116"/>
            <a:ext cx="7465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Location-Based Complaint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AI-Powered Chatbot.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Notifications &amp; Alerts.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67C0D-5A7F-3756-B4AE-4C53694E0B53}"/>
              </a:ext>
            </a:extLst>
          </p:cNvPr>
          <p:cNvSpPr txBox="1"/>
          <p:nvPr/>
        </p:nvSpPr>
        <p:spPr>
          <a:xfrm>
            <a:off x="725261" y="2713594"/>
            <a:ext cx="142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Major features:</a:t>
            </a:r>
            <a:endParaRPr lang="en-IN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00EA5-F810-E3A6-5F01-68B53E422739}"/>
              </a:ext>
            </a:extLst>
          </p:cNvPr>
          <p:cNvSpPr txBox="1"/>
          <p:nvPr/>
        </p:nvSpPr>
        <p:spPr>
          <a:xfrm>
            <a:off x="871163" y="2958300"/>
            <a:ext cx="7465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User-Friendly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Django Framework for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Database Management.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3616093-6CC2-8DBD-4BA0-6194166C73AF}"/>
              </a:ext>
            </a:extLst>
          </p:cNvPr>
          <p:cNvGrpSpPr/>
          <p:nvPr/>
        </p:nvGrpSpPr>
        <p:grpSpPr>
          <a:xfrm>
            <a:off x="0" y="3562016"/>
            <a:ext cx="9144000" cy="1281204"/>
            <a:chOff x="0" y="3562017"/>
            <a:chExt cx="9144000" cy="11053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18FBF1-948B-ABBF-60E3-F5E1E04E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4815" b="64167" l="4063" r="96563">
                          <a14:foregroundMark x1="4063" y1="47685" x2="4063" y2="47685"/>
                          <a14:foregroundMark x1="17292" y1="57130" x2="17292" y2="57130"/>
                          <a14:foregroundMark x1="32135" y1="49537" x2="32135" y2="49537"/>
                          <a14:foregroundMark x1="92448" y1="45833" x2="92448" y2="45833"/>
                          <a14:foregroundMark x1="96563" y1="45370" x2="96563" y2="45370"/>
                          <a14:foregroundMark x1="31771" y1="64167" x2="31771" y2="64167"/>
                          <a14:foregroundMark x1="55781" y1="38333" x2="55781" y2="38333"/>
                          <a14:foregroundMark x1="70000" y1="35741" x2="70000" y2="35741"/>
                        </a14:backgroundRemoval>
                      </a14:imgEffect>
                    </a14:imgLayer>
                  </a14:imgProps>
                </a:ext>
              </a:extLst>
            </a:blip>
            <a:srcRect t="31219" b="32390"/>
            <a:stretch/>
          </p:blipFill>
          <p:spPr>
            <a:xfrm>
              <a:off x="0" y="3562017"/>
              <a:ext cx="9144000" cy="110538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4C570C9-1754-C423-C495-6F8B071697CC}"/>
                </a:ext>
              </a:extLst>
            </p:cNvPr>
            <p:cNvCxnSpPr>
              <a:cxnSpLocks/>
            </p:cNvCxnSpPr>
            <p:nvPr/>
          </p:nvCxnSpPr>
          <p:spPr>
            <a:xfrm>
              <a:off x="931588" y="4037591"/>
              <a:ext cx="275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AF711C-940F-FBCF-88B2-6DAD564A4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6289" y="3750415"/>
              <a:ext cx="0" cy="1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1DA4524-BD5A-41C1-7602-C998EBCEB8A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289" y="4159489"/>
              <a:ext cx="3437" cy="16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AFA6DD-566D-6138-6DCB-01DAF64ECD4E}"/>
                </a:ext>
              </a:extLst>
            </p:cNvPr>
            <p:cNvCxnSpPr>
              <a:cxnSpLocks/>
            </p:cNvCxnSpPr>
            <p:nvPr/>
          </p:nvCxnSpPr>
          <p:spPr>
            <a:xfrm>
              <a:off x="1780674" y="4320277"/>
              <a:ext cx="247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B69528-3ACE-154B-0820-F63F26440C43}"/>
                </a:ext>
              </a:extLst>
            </p:cNvPr>
            <p:cNvCxnSpPr/>
            <p:nvPr/>
          </p:nvCxnSpPr>
          <p:spPr>
            <a:xfrm>
              <a:off x="1780674" y="3726352"/>
              <a:ext cx="7872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193BA00-091F-3C19-D6EB-996FF3E63CA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777" y="3726352"/>
              <a:ext cx="371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28E4000-C97C-6336-76E9-9F52AF00E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6312" y="4111362"/>
              <a:ext cx="271571" cy="72190"/>
            </a:xfrm>
            <a:prstGeom prst="bentConnector3">
              <a:avLst>
                <a:gd name="adj1" fmla="val 63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E7F09F3-3F54-74A7-1C76-9BEB0CF94E27}"/>
                </a:ext>
              </a:extLst>
            </p:cNvPr>
            <p:cNvCxnSpPr/>
            <p:nvPr/>
          </p:nvCxnSpPr>
          <p:spPr>
            <a:xfrm>
              <a:off x="2299749" y="4485876"/>
              <a:ext cx="264697" cy="75461"/>
            </a:xfrm>
            <a:prstGeom prst="bentConnector3">
              <a:avLst>
                <a:gd name="adj1" fmla="val -6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2B17F2D-206A-8221-2424-EDBAB4B560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9777" y="4111361"/>
              <a:ext cx="120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E812A6-F7CE-C94D-E700-EC68FB98EF40}"/>
                </a:ext>
              </a:extLst>
            </p:cNvPr>
            <p:cNvCxnSpPr/>
            <p:nvPr/>
          </p:nvCxnSpPr>
          <p:spPr>
            <a:xfrm>
              <a:off x="3289777" y="4561337"/>
              <a:ext cx="120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BFEC452-6CCC-DA55-6667-42AE94EE01AE}"/>
                </a:ext>
              </a:extLst>
            </p:cNvPr>
            <p:cNvCxnSpPr>
              <a:cxnSpLocks/>
            </p:cNvCxnSpPr>
            <p:nvPr/>
          </p:nvCxnSpPr>
          <p:spPr>
            <a:xfrm>
              <a:off x="3410093" y="4111361"/>
              <a:ext cx="3438" cy="4499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7ABD33C-32DE-CD6D-AEFF-DCAD6C7B3E83}"/>
                </a:ext>
              </a:extLst>
            </p:cNvPr>
            <p:cNvCxnSpPr/>
            <p:nvPr/>
          </p:nvCxnSpPr>
          <p:spPr>
            <a:xfrm>
              <a:off x="3410093" y="4338359"/>
              <a:ext cx="25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55BE947-9530-DDB9-CF56-93E63F2246D3}"/>
                </a:ext>
              </a:extLst>
            </p:cNvPr>
            <p:cNvCxnSpPr/>
            <p:nvPr/>
          </p:nvCxnSpPr>
          <p:spPr>
            <a:xfrm>
              <a:off x="4376057" y="3726352"/>
              <a:ext cx="422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94B82D6-DFDD-F129-DE54-95E4782C720E}"/>
                </a:ext>
              </a:extLst>
            </p:cNvPr>
            <p:cNvCxnSpPr/>
            <p:nvPr/>
          </p:nvCxnSpPr>
          <p:spPr>
            <a:xfrm>
              <a:off x="4376057" y="4338359"/>
              <a:ext cx="4125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49E4ACCE-D0DF-118F-30F5-7E75AF3C41B6}"/>
                </a:ext>
              </a:extLst>
            </p:cNvPr>
            <p:cNvCxnSpPr/>
            <p:nvPr/>
          </p:nvCxnSpPr>
          <p:spPr>
            <a:xfrm>
              <a:off x="5524214" y="3750415"/>
              <a:ext cx="4021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11A666AF-18D1-52BE-F153-43F0C9A2A3B4}"/>
                </a:ext>
              </a:extLst>
            </p:cNvPr>
            <p:cNvCxnSpPr>
              <a:cxnSpLocks/>
            </p:cNvCxnSpPr>
            <p:nvPr/>
          </p:nvCxnSpPr>
          <p:spPr>
            <a:xfrm>
              <a:off x="5524214" y="4338359"/>
              <a:ext cx="40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D47B516E-6AD0-4673-A246-942FAA1359E2}"/>
                </a:ext>
              </a:extLst>
            </p:cNvPr>
            <p:cNvCxnSpPr>
              <a:cxnSpLocks/>
            </p:cNvCxnSpPr>
            <p:nvPr/>
          </p:nvCxnSpPr>
          <p:spPr>
            <a:xfrm>
              <a:off x="6658620" y="3750415"/>
              <a:ext cx="409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0DF69AB7-65FE-FB7D-8FAD-C09B380A4B68}"/>
                </a:ext>
              </a:extLst>
            </p:cNvPr>
            <p:cNvCxnSpPr/>
            <p:nvPr/>
          </p:nvCxnSpPr>
          <p:spPr>
            <a:xfrm>
              <a:off x="6662057" y="4338359"/>
              <a:ext cx="326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91AB126-6623-198C-BCE8-EC5A0C05D02B}"/>
                </a:ext>
              </a:extLst>
            </p:cNvPr>
            <p:cNvCxnSpPr>
              <a:cxnSpLocks/>
            </p:cNvCxnSpPr>
            <p:nvPr/>
          </p:nvCxnSpPr>
          <p:spPr>
            <a:xfrm>
              <a:off x="7793026" y="3726352"/>
              <a:ext cx="1340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E7DA31B-93E6-7C88-17FF-BBCD2E78297A}"/>
                </a:ext>
              </a:extLst>
            </p:cNvPr>
            <p:cNvCxnSpPr/>
            <p:nvPr/>
          </p:nvCxnSpPr>
          <p:spPr>
            <a:xfrm>
              <a:off x="7710523" y="4338359"/>
              <a:ext cx="2234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B2A0A4A6-03CC-F8A3-9012-0B2470EA9301}"/>
                </a:ext>
              </a:extLst>
            </p:cNvPr>
            <p:cNvCxnSpPr>
              <a:cxnSpLocks/>
            </p:cNvCxnSpPr>
            <p:nvPr/>
          </p:nvCxnSpPr>
          <p:spPr>
            <a:xfrm>
              <a:off x="7927091" y="3726352"/>
              <a:ext cx="3438" cy="6120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72E3BC06-5B47-22C5-A38E-BE4D24014F36}"/>
                </a:ext>
              </a:extLst>
            </p:cNvPr>
            <p:cNvCxnSpPr/>
            <p:nvPr/>
          </p:nvCxnSpPr>
          <p:spPr>
            <a:xfrm>
              <a:off x="7930529" y="3991807"/>
              <a:ext cx="281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8"/>
          <p:cNvGrpSpPr/>
          <p:nvPr/>
        </p:nvGrpSpPr>
        <p:grpSpPr>
          <a:xfrm rot="-5400000">
            <a:off x="6510234" y="2501761"/>
            <a:ext cx="1665020" cy="3618460"/>
            <a:chOff x="-22726" y="13"/>
            <a:chExt cx="2370810" cy="5152300"/>
          </a:xfrm>
        </p:grpSpPr>
        <p:pic>
          <p:nvPicPr>
            <p:cNvPr id="343" name="Google Shape;343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3">
              <a:alphaModFix/>
            </a:blip>
            <a:srcRect l="1557" t="1038" r="7837" b="47015"/>
            <a:stretch/>
          </p:blipFill>
          <p:spPr>
            <a:xfrm rot="5400000">
              <a:off x="-863858" y="841176"/>
              <a:ext cx="3611629" cy="192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28"/>
          <p:cNvGrpSpPr/>
          <p:nvPr/>
        </p:nvGrpSpPr>
        <p:grpSpPr>
          <a:xfrm rot="5400000">
            <a:off x="1303710" y="-1374389"/>
            <a:ext cx="1541149" cy="4289929"/>
            <a:chOff x="-22726" y="-218155"/>
            <a:chExt cx="1929330" cy="5370467"/>
          </a:xfrm>
        </p:grpSpPr>
        <p:pic>
          <p:nvPicPr>
            <p:cNvPr id="358" name="Google Shape;358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5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2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4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212794" y="-28057"/>
              <a:ext cx="230949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8"/>
          <p:cNvSpPr txBox="1"/>
          <p:nvPr/>
        </p:nvSpPr>
        <p:spPr>
          <a:xfrm>
            <a:off x="628961" y="1080344"/>
            <a:ext cx="7058100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dirty="0"/>
              <a:t>Front End: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CSS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Java script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" sz="1500" dirty="0"/>
              <a:t>Back End: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Python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Django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NLTK Module(For NLP chatbot)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" sz="1500" dirty="0"/>
              <a:t>Database: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MySQL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sz="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294554" y="839319"/>
            <a:ext cx="705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Technology Stack: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73" name="Google Shape;37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9"/>
          <p:cNvGrpSpPr/>
          <p:nvPr/>
        </p:nvGrpSpPr>
        <p:grpSpPr>
          <a:xfrm flipH="1">
            <a:off x="6777212" y="-48"/>
            <a:ext cx="2366780" cy="5143554"/>
            <a:chOff x="-22726" y="0"/>
            <a:chExt cx="2370810" cy="5152313"/>
          </a:xfrm>
        </p:grpSpPr>
        <p:pic>
          <p:nvPicPr>
            <p:cNvPr id="382" name="Google Shape;382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9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9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7147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9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103713" y="81012"/>
              <a:ext cx="20913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Google Shape;396;p29"/>
          <p:cNvSpPr txBox="1"/>
          <p:nvPr/>
        </p:nvSpPr>
        <p:spPr>
          <a:xfrm>
            <a:off x="330530" y="1054079"/>
            <a:ext cx="6372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screenshot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330525" y="524875"/>
            <a:ext cx="637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Demo: </a:t>
            </a:r>
            <a:endParaRPr sz="2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98" name="Google Shape;39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/>
        </p:nvSpPr>
        <p:spPr>
          <a:xfrm>
            <a:off x="524775" y="2088291"/>
            <a:ext cx="179021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features:  </a:t>
            </a:r>
            <a:endParaRPr sz="17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524775" y="445638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Impact and Future Scope:</a:t>
            </a:r>
            <a:endParaRPr sz="21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524775" y="3138971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Research and References:</a:t>
            </a:r>
            <a:endParaRPr sz="21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633212" y="3462071"/>
            <a:ext cx="7145400" cy="195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 algn="just">
              <a:buSzPts val="17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Open Sauce Heavy"/>
                <a:hlinkClick r:id="rId3"/>
              </a:rPr>
              <a:t>https://www.google.com/</a:t>
            </a:r>
            <a:endParaRPr lang="en-US" sz="1800" dirty="0">
              <a:solidFill>
                <a:srgbClr val="FFFFFF"/>
              </a:solidFill>
              <a:latin typeface="Open Sauce Heavy"/>
            </a:endParaRPr>
          </a:p>
          <a:p>
            <a:pPr marL="285750" indent="-285750" algn="just">
              <a:buSzPts val="17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Open Sauce Heavy"/>
                <a:hlinkClick r:id="rId4"/>
              </a:rPr>
              <a:t>https://www.youtube.com/</a:t>
            </a:r>
            <a:endParaRPr lang="en-US" sz="1800" dirty="0">
              <a:solidFill>
                <a:srgbClr val="FFFFFF"/>
              </a:solidFill>
              <a:latin typeface="Open Sauce Heavy"/>
            </a:endParaRPr>
          </a:p>
          <a:p>
            <a:pPr marL="285750" indent="-285750" algn="just">
              <a:buSzPts val="17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Open Sauce Heavy"/>
                <a:hlinkClick r:id="rId5"/>
              </a:rPr>
              <a:t>https://icts.smartccmc.com/public/Newgrievance.aspx</a:t>
            </a:r>
            <a:endParaRPr lang="en-US" sz="1800" dirty="0">
              <a:solidFill>
                <a:srgbClr val="FFFFFF"/>
              </a:solidFill>
              <a:latin typeface="Open Sauce Heavy"/>
            </a:endParaRPr>
          </a:p>
          <a:p>
            <a:pPr marL="285750" indent="-285750" algn="just">
              <a:buSzPts val="17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Open Sauce Heavy"/>
                <a:hlinkClick r:id="rId6"/>
              </a:rPr>
              <a:t>https://chatgpt.com/</a:t>
            </a:r>
            <a:endParaRPr lang="en-US" sz="1800" dirty="0">
              <a:solidFill>
                <a:srgbClr val="FFFFFF"/>
              </a:solidFill>
              <a:latin typeface="Open Sauce Heavy"/>
            </a:endParaRPr>
          </a:p>
          <a:p>
            <a:pPr marL="285750" indent="-285750" algn="just">
              <a:buSzPts val="17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Open Sauce Heavy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0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0"/>
          <p:cNvPicPr preferRelativeResize="0"/>
          <p:nvPr/>
        </p:nvPicPr>
        <p:blipFill>
          <a:blip r:embed="rId8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ED2B94-D7BF-3714-E83E-283C67FE275D}"/>
              </a:ext>
            </a:extLst>
          </p:cNvPr>
          <p:cNvSpPr txBox="1"/>
          <p:nvPr/>
        </p:nvSpPr>
        <p:spPr>
          <a:xfrm>
            <a:off x="524775" y="779079"/>
            <a:ext cx="8314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Convenience &amp; Accessibility</a:t>
            </a:r>
            <a:r>
              <a:rPr lang="en-US" dirty="0"/>
              <a:t> – Citizens can easily submit complaints online without visiting respective offices, saving time and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AI-Powered Efficiency</a:t>
            </a:r>
            <a:r>
              <a:rPr lang="en-US" dirty="0"/>
              <a:t> – The chatbot reduces manual sorting of complaints.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Location-Based Precision</a:t>
            </a:r>
            <a:r>
              <a:rPr lang="en-US" dirty="0"/>
              <a:t> – Complaints linked to exact locations help authorities resolve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Transparency</a:t>
            </a:r>
            <a:r>
              <a:rPr lang="en-US" dirty="0"/>
              <a:t> – Users can receive message of the status of their complaints.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71488-B4F3-7578-7736-E42579D8BEB5}"/>
              </a:ext>
            </a:extLst>
          </p:cNvPr>
          <p:cNvSpPr txBox="1"/>
          <p:nvPr/>
        </p:nvSpPr>
        <p:spPr>
          <a:xfrm>
            <a:off x="524775" y="2400307"/>
            <a:ext cx="8314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Image &amp; Video Uploads</a:t>
            </a:r>
            <a:r>
              <a:rPr lang="en-US" dirty="0"/>
              <a:t> – Users to attach photos or videos as proof of their complaints.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 Status Updates</a:t>
            </a:r>
            <a:r>
              <a:rPr lang="en-US" dirty="0"/>
              <a:t> – Users receive real-time notifications via email or SMS about their complaint progress.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/>
        </p:nvSpPr>
        <p:spPr>
          <a:xfrm>
            <a:off x="868506" y="685050"/>
            <a:ext cx="379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sng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 Details:</a:t>
            </a:r>
            <a:endParaRPr sz="21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19" name="Google Shape;419;p31"/>
          <p:cNvGrpSpPr/>
          <p:nvPr/>
        </p:nvGrpSpPr>
        <p:grpSpPr>
          <a:xfrm>
            <a:off x="949099" y="1030538"/>
            <a:ext cx="7488657" cy="3487574"/>
            <a:chOff x="1936911" y="1670306"/>
            <a:chExt cx="10980130" cy="4217601"/>
          </a:xfrm>
        </p:grpSpPr>
        <p:sp>
          <p:nvSpPr>
            <p:cNvPr id="420" name="Google Shape;420;p31"/>
            <p:cNvSpPr txBox="1"/>
            <p:nvPr/>
          </p:nvSpPr>
          <p:spPr>
            <a:xfrm>
              <a:off x="1936911" y="1670306"/>
              <a:ext cx="10980130" cy="632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lang="en" sz="17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		</a:t>
              </a: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Roll No</a:t>
              </a:r>
              <a:r>
                <a:rPr lang="en" sz="17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	</a:t>
              </a: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Dept</a:t>
              </a:r>
              <a:endParaRPr sz="17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1"/>
            <p:cNvSpPr txBox="1"/>
            <p:nvPr/>
          </p:nvSpPr>
          <p:spPr>
            <a:xfrm>
              <a:off x="1936911" y="4522471"/>
              <a:ext cx="10980129" cy="1363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1"/>
            <p:cNvSpPr txBox="1"/>
            <p:nvPr/>
          </p:nvSpPr>
          <p:spPr>
            <a:xfrm>
              <a:off x="1936911" y="2091456"/>
              <a:ext cx="10980129" cy="3796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Heamanthraj</a:t>
              </a:r>
              <a:r>
                <a:rPr lang="en-US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 (TL)             24UIT121                                  IT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Aravinthkumar</a:t>
              </a:r>
              <a:r>
                <a:rPr lang="en-US" sz="17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P                  24UME104                            MECH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dirty="0" err="1">
                  <a:solidFill>
                    <a:schemeClr val="tx1"/>
                  </a:solidFill>
                </a:rPr>
                <a:t>Kumaravel</a:t>
              </a:r>
              <a:r>
                <a:rPr lang="en-US" sz="1700" dirty="0">
                  <a:solidFill>
                    <a:schemeClr val="tx1"/>
                  </a:solidFill>
                </a:rPr>
                <a:t> T                        24UEC150                              ECE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Na</a:t>
              </a:r>
              <a:r>
                <a:rPr lang="en-US" sz="1700" dirty="0" err="1">
                  <a:solidFill>
                    <a:schemeClr val="tx1"/>
                  </a:solidFill>
                </a:rPr>
                <a:t>vinkumar</a:t>
              </a:r>
              <a:r>
                <a:rPr lang="en-US" sz="1700" dirty="0">
                  <a:solidFill>
                    <a:schemeClr val="tx1"/>
                  </a:solidFill>
                </a:rPr>
                <a:t> M                     24UAD207                            AI &amp; DS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Sabarinathan</a:t>
              </a:r>
              <a:r>
                <a:rPr lang="en-US" sz="17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V                    24UAD223                           AI &amp; DS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dirty="0" err="1">
                  <a:solidFill>
                    <a:schemeClr val="tx1"/>
                  </a:solidFill>
                </a:rPr>
                <a:t>Sudharsan</a:t>
              </a:r>
              <a:r>
                <a:rPr lang="en-US" sz="1700" dirty="0">
                  <a:solidFill>
                    <a:schemeClr val="tx1"/>
                  </a:solidFill>
                </a:rPr>
                <a:t> S                        </a:t>
              </a:r>
              <a:r>
                <a:rPr lang="en-US" sz="1700">
                  <a:solidFill>
                    <a:schemeClr val="tx1"/>
                  </a:solidFill>
                </a:rPr>
                <a:t>24UCS251                             CSE</a:t>
              </a:r>
              <a:endParaRPr sz="17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31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3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2"/>
          <p:cNvGrpSpPr/>
          <p:nvPr/>
        </p:nvGrpSpPr>
        <p:grpSpPr>
          <a:xfrm>
            <a:off x="-22735" y="-1"/>
            <a:ext cx="3364110" cy="5187250"/>
            <a:chOff x="-22735" y="0"/>
            <a:chExt cx="3364110" cy="5187250"/>
          </a:xfrm>
        </p:grpSpPr>
        <p:pic>
          <p:nvPicPr>
            <p:cNvPr id="434" name="Google Shape;434;p32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2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2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8" name="Google Shape;438;p32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439" name="Google Shape;439;p32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32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32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32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" name="Google Shape;444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5" name="Google Shape;445;p32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32"/>
          <p:cNvSpPr txBox="1"/>
          <p:nvPr/>
        </p:nvSpPr>
        <p:spPr>
          <a:xfrm>
            <a:off x="3319950" y="2169275"/>
            <a:ext cx="2504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  <a:endParaRPr sz="2800" b="1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6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Meeting by Slidesgo">
  <a:themeElements>
    <a:clrScheme name="Simple Light">
      <a:dk1>
        <a:srgbClr val="000000"/>
      </a:dk1>
      <a:lt1>
        <a:srgbClr val="FFFFFF"/>
      </a:lt1>
      <a:dk2>
        <a:srgbClr val="001B5C"/>
      </a:dk2>
      <a:lt2>
        <a:srgbClr val="BF9000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459</Words>
  <Application>Microsoft Office PowerPoint</Application>
  <PresentationFormat>On-screen Show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Yeseva One</vt:lpstr>
      <vt:lpstr>Bebas Neue</vt:lpstr>
      <vt:lpstr>Open Sauce Heavy</vt:lpstr>
      <vt:lpstr>Calibri</vt:lpstr>
      <vt:lpstr>Playfair Display</vt:lpstr>
      <vt:lpstr>PT Sans</vt:lpstr>
      <vt:lpstr>Atkinson Hyperlegible</vt:lpstr>
      <vt:lpstr>Anaheim</vt:lpstr>
      <vt:lpstr>Arial</vt:lpstr>
      <vt:lpstr>Poppins Light</vt:lpstr>
      <vt:lpstr>Nunito Light</vt:lpstr>
      <vt:lpstr>Formal Meeting by Slidesgo</vt:lpstr>
      <vt:lpstr>PYEXPO25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Navin Raja</cp:lastModifiedBy>
  <cp:revision>1</cp:revision>
  <dcterms:modified xsi:type="dcterms:W3CDTF">2025-02-14T09:40:40Z</dcterms:modified>
</cp:coreProperties>
</file>