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8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00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5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0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4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6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7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0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0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7D5DDA-642D-4F9A-9181-EEB0E131E6E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0A92-760A-4DF1-B400-0AFCF96D7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28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71154"/>
            <a:ext cx="10405674" cy="2258427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Мераб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Константинович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ÐµÑÐ°Ð± ÐÐ°Ð¼Ð°ÑÐ´Ð°ÑÐ²Ð¸Ð»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72" y="2190841"/>
            <a:ext cx="3143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3266" y="269838"/>
            <a:ext cx="3351123" cy="140053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Биография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5556" y="1282209"/>
            <a:ext cx="8946541" cy="419548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сентября 1930 года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городе Гори (Грузия) в семье военнослужащего. Детство до начала Второй мировой войны провёл в Винницкой области (Украина), где служил отец. После начала войны семья была эвакуирована в Тбилиси. Учился в 14-й средней школе города Тбилиси и окончил её с золотой медалью. Поступил на философский факультет Московского государственного университета (МГУ), который окончил в 1954 году.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5014" y="348215"/>
            <a:ext cx="9404723" cy="140053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научная деятельность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495" y="1360587"/>
            <a:ext cx="8946541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Научную деятельность начинал в начале 1950-х годов в Москве. Работал в редакциях журналов «Вопросы философии» (Москва) и «Проблемы мира и социализма» (Прага), в Институте международного рабочего движения. В 1968–1974 годах — заместитель главного редактора журнала «Вопросы философии». В 1974 году был уволен по идеологическим причинам. В 1980 году переехал в Грузию, где работал в Институте философии Академии наук Грузии и продолжал заниматься научной деятельностью, в основном в узком кругу друзей и единомышленников.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3038" y="282901"/>
            <a:ext cx="8066815" cy="140053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Сквозная тема философии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феномен сознания и его значение для становления человека, культуры, познания. Сознание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рассматривал как космологическое явление, связанное с самими основаниями бытия, а онтологию сознания он считал неустранимой структурой современной парадигмы рациональности (онтология рассматривалась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конструктивно — как предельная форма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мыслимости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 не репрезентативно).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0590" y="217587"/>
            <a:ext cx="7021787" cy="1400530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420" y="1138518"/>
            <a:ext cx="11319466" cy="5562728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назвать 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вы­бора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Это был выбор поколения, исторический выбор поколения. В его философии отразилось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разочаровование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поколения временем и истории. И это отразилось в его философии как тема глу­бокой экзистенциальной противоположностей социально-исторического бытия и истории с за­конами разума и мышления. И в этом смысле, его философия представляет собой глубокое личное мыслительное переживание того, что история от­чуждает разум и законы мышления.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-вили создал особое философское мыслительное пространство, в котором он по законам мышления высказывал свою философскую позицию по мно­гим актуальным проблемам современного обще­ства, он много говорил о мыслительной неграмот­ности страны как антропологической катастрофе, о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несостоялости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людей, их инфантильности. Наличие общественно-политических взглядов в составе его философских воззрений не вызывает ни у кого сомнении. Н.В.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Мотрошилова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пишет: «Думаю, что развитие человечества, как и разви­тие философской мысли, как тема европейского человечества и его кризиса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связана с размышлениями о сознании. Доказа­тельство этой несомненной связи легко усмотреть в работе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 К.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Мамардашвили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и озаглавлен­ной 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цивилизация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»» [1, с. 19].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5118" y="309026"/>
            <a:ext cx="3102928" cy="87969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370" y="1345474"/>
            <a:ext cx="10718573" cy="4284617"/>
          </a:xfrm>
        </p:spPr>
        <p:txBody>
          <a:bodyPr>
            <a:normAutofit/>
          </a:bodyPr>
          <a:lstStyle/>
          <a:p>
            <a:r>
              <a:rPr lang="ru-RU" sz="2400" dirty="0" err="1"/>
              <a:t>Мамардашвили</a:t>
            </a:r>
            <a:r>
              <a:rPr lang="ru-RU" sz="2400" dirty="0"/>
              <a:t> не создал самостоятельной философской школы, однако курсы лекций по философии, прочитанные им в различных вузах страны, которые и стали основами его историко-философских работ, исключение представляет работа «Кантианские вариации», которую </a:t>
            </a:r>
            <a:r>
              <a:rPr lang="ru-RU" sz="2400" dirty="0" err="1"/>
              <a:t>Ме­раб</a:t>
            </a:r>
            <a:r>
              <a:rPr lang="ru-RU" sz="2400" dirty="0"/>
              <a:t> Константинович написал как монографию. А также многочисленные интервью, представляют его как неординарного философа, преодолевше­го рамки марксистской философии и философа со своей собственной оценкой происходящим социально-политическим и духовным процессам своего времени.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93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101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Мераб Константинович Мамардашвили</vt:lpstr>
      <vt:lpstr>Биография</vt:lpstr>
      <vt:lpstr>Начало научная деятельность</vt:lpstr>
      <vt:lpstr>Тема философии Мамардашвили</vt:lpstr>
      <vt:lpstr>Философия Мамардашвили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Мераб Константинович Мамардашвили</dc:title>
  <dc:creator>Макс</dc:creator>
  <cp:lastModifiedBy>Макс</cp:lastModifiedBy>
  <cp:revision>3</cp:revision>
  <dcterms:created xsi:type="dcterms:W3CDTF">2018-12-16T02:13:02Z</dcterms:created>
  <dcterms:modified xsi:type="dcterms:W3CDTF">2018-12-16T02:40:30Z</dcterms:modified>
</cp:coreProperties>
</file>