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 ." userId="3eeaf43cb575bb19" providerId="LiveId" clId="{24DF0ABB-DB8C-4BA6-BD33-7D334E8AEF17}"/>
    <pc:docChg chg="undo custSel modSld">
      <pc:chgData name="PY ." userId="3eeaf43cb575bb19" providerId="LiveId" clId="{24DF0ABB-DB8C-4BA6-BD33-7D334E8AEF17}" dt="2021-08-09T14:20:20.578" v="7" actId="1076"/>
      <pc:docMkLst>
        <pc:docMk/>
      </pc:docMkLst>
      <pc:sldChg chg="addSp delSp modSp mod">
        <pc:chgData name="PY ." userId="3eeaf43cb575bb19" providerId="LiveId" clId="{24DF0ABB-DB8C-4BA6-BD33-7D334E8AEF17}" dt="2021-08-09T14:20:20.578" v="7" actId="1076"/>
        <pc:sldMkLst>
          <pc:docMk/>
          <pc:sldMk cId="1653426486" sldId="257"/>
        </pc:sldMkLst>
        <pc:spChg chg="add del">
          <ac:chgData name="PY ." userId="3eeaf43cb575bb19" providerId="LiveId" clId="{24DF0ABB-DB8C-4BA6-BD33-7D334E8AEF17}" dt="2021-08-09T14:20:14.400" v="5" actId="26606"/>
          <ac:spMkLst>
            <pc:docMk/>
            <pc:sldMk cId="1653426486" sldId="257"/>
            <ac:spMk id="10" creationId="{D2B82E2D-5822-450E-85CC-AE5EDD01ECD9}"/>
          </ac:spMkLst>
        </pc:spChg>
        <pc:picChg chg="mod">
          <ac:chgData name="PY ." userId="3eeaf43cb575bb19" providerId="LiveId" clId="{24DF0ABB-DB8C-4BA6-BD33-7D334E8AEF17}" dt="2021-08-09T14:20:14.400" v="5" actId="26606"/>
          <ac:picMkLst>
            <pc:docMk/>
            <pc:sldMk cId="1653426486" sldId="257"/>
            <ac:picMk id="3" creationId="{95D79C26-C241-477F-AC13-3B811A29821C}"/>
          </ac:picMkLst>
        </pc:picChg>
        <pc:picChg chg="add mod ord">
          <ac:chgData name="PY ." userId="3eeaf43cb575bb19" providerId="LiveId" clId="{24DF0ABB-DB8C-4BA6-BD33-7D334E8AEF17}" dt="2021-08-09T14:20:20.578" v="7" actId="1076"/>
          <ac:picMkLst>
            <pc:docMk/>
            <pc:sldMk cId="1653426486" sldId="257"/>
            <ac:picMk id="4" creationId="{E84EF98C-67D9-4038-9EE6-D4E49732E8E8}"/>
          </ac:picMkLst>
        </pc:picChg>
        <pc:picChg chg="mod">
          <ac:chgData name="PY ." userId="3eeaf43cb575bb19" providerId="LiveId" clId="{24DF0ABB-DB8C-4BA6-BD33-7D334E8AEF17}" dt="2021-08-09T14:20:14.400" v="5" actId="26606"/>
          <ac:picMkLst>
            <pc:docMk/>
            <pc:sldMk cId="1653426486" sldId="257"/>
            <ac:picMk id="5" creationId="{402C85E1-BFE1-4EEF-ACAB-D8199956B3A7}"/>
          </ac:picMkLst>
        </pc:picChg>
        <pc:picChg chg="del">
          <ac:chgData name="PY ." userId="3eeaf43cb575bb19" providerId="LiveId" clId="{24DF0ABB-DB8C-4BA6-BD33-7D334E8AEF17}" dt="2021-08-09T14:19:31.197" v="0" actId="21"/>
          <ac:picMkLst>
            <pc:docMk/>
            <pc:sldMk cId="1653426486" sldId="257"/>
            <ac:picMk id="7" creationId="{88F116FE-C3EA-4336-8E1F-6969E7FB7D0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568CE-8B0C-4C54-A576-B84100811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30B05B-7317-4CE9-AC94-5AF37199D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5CF0B4-884A-4053-81FF-8526C133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690F-DA74-4CEC-8B07-BF07DFAC0CDC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4ECD88-03AF-46B5-8488-E184CD51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123881-895D-439A-99E7-DF6930CF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46D0-D12F-4589-931E-8551CBD22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26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E442AF-3962-44F0-891D-B8F3709D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0B311F-5B32-4400-9824-84985E2E1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4124AC-E6DE-409E-98B0-0CD5B6F5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690F-DA74-4CEC-8B07-BF07DFAC0CDC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37AE19-CEEB-4422-96BD-E027E160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3DC9F6-2001-473F-AF3F-5DE58830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46D0-D12F-4589-931E-8551CBD22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01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EC168A-8D19-4B15-B690-4710AC060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6C04A2-2600-4918-BE32-38F82BD1A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ACC559-5FED-4008-9FF9-3477D762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690F-DA74-4CEC-8B07-BF07DFAC0CDC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37C229-3693-47F7-9F7E-B5735C92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105DB2-7985-4BE5-962F-74DBC3B5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46D0-D12F-4589-931E-8551CBD22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08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D770C-BBB6-4D70-84A6-5D56BA13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EEC-B182-4109-97E5-0640C6064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448BCC-9C00-48FC-8901-1192D8A3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690F-DA74-4CEC-8B07-BF07DFAC0CDC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94CC7-F4F7-4016-983A-A0037A5A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1DC4B5-64D6-4FAF-B010-56B738C0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46D0-D12F-4589-931E-8551CBD22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4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4346A-811E-44D2-94E1-F3BB6248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3CDE9C-E7DF-425C-8839-1BE80B48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3485D9-1007-41E8-8464-EF3953DD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690F-DA74-4CEC-8B07-BF07DFAC0CDC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687B81-316F-4418-BBA6-4163C2DC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2DDA48-91E8-4E68-9EC0-D6EDF2F7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46D0-D12F-4589-931E-8551CBD22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92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26EDC1-7A19-4D7B-B47D-84DBC04E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CC6EE-B8E2-4BA6-8CC9-9E91B011C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D4C240-FD9C-443A-862D-FF8C4D3EE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C19304-8BFD-497B-BA82-5FE74C1E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690F-DA74-4CEC-8B07-BF07DFAC0CDC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DC3D8C-3A3C-4EB7-AACC-D4C7B9E6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B2B38A-DD34-4078-B66E-0CA1C022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46D0-D12F-4589-931E-8551CBD22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51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D1B12-2E8E-42F8-81F0-F35E8A637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EDAC63-0A48-44A0-99EF-5598F2817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25832C-02F9-4A91-98D4-076471015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6D3564-B78B-4A7B-82EC-19A106849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4003C99-B562-4AE1-B458-C3D0F3947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389331-67E3-498D-9E3D-747FB77F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690F-DA74-4CEC-8B07-BF07DFAC0CDC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64DCEA-37DA-488B-83ED-DD99D364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2F6228-4276-4B3A-9821-D50AB79F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46D0-D12F-4589-931E-8551CBD22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35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56D7F3-BB64-4EA6-8CAD-B9C32D20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C7142E-DB7D-4EC1-944C-B0F4DBAE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690F-DA74-4CEC-8B07-BF07DFAC0CDC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4A8E4F-4833-41D6-A437-CE941328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A4725F-04F2-4C87-9E2F-DEEB67FC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46D0-D12F-4589-931E-8551CBD22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47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87E783-2E1F-4505-BF39-2B47C2BA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690F-DA74-4CEC-8B07-BF07DFAC0CDC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BF83F6-3AA7-45AE-B5E1-267068AA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E59E2B-9D9F-467D-89B2-B3A5904A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46D0-D12F-4589-931E-8551CBD22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75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B41DD-CEA9-483F-BF7C-5FC346E6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B5AEB8-9E3C-4B91-9E69-8B75D8B3D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B1179C-BE25-41C3-A9DA-A8BF1D9A6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27B844-4E90-40BD-A287-929BC83E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690F-DA74-4CEC-8B07-BF07DFAC0CDC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7DF7C0-E522-4617-8C07-2B5088C7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70D767-7EAC-4229-A511-4F15B3AE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46D0-D12F-4589-931E-8551CBD22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98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415B8A-EC49-4612-8A25-1F3655BE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AB76FEE-98F3-4219-9D65-3471EC261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4D0848-27EC-48D2-AC55-C23B313FF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D4C092-2D1C-4A70-9B12-223E9494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690F-DA74-4CEC-8B07-BF07DFAC0CDC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F44BAE-CDBB-453B-84DA-4A7168C7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F4FA2E-D22F-4CAF-A8B2-3BA66DC2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46D0-D12F-4589-931E-8551CBD22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51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8A0D74-7D92-4A01-96E9-6D7809BA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7DC0A1-8F40-4C85-A648-4168271D1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D6B18E-4F92-4352-B871-DBCF79199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690F-DA74-4CEC-8B07-BF07DFAC0CDC}" type="datetimeFigureOut">
              <a:rPr lang="fr-FR" smtClean="0"/>
              <a:t>09/08/2021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A09BB4-41AF-4ECC-9F1C-A0C1EFDFD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997C60-43E3-460C-8CBF-84B30A357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846D0-D12F-4589-931E-8551CBD22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61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postiche, personne, sombre&#10;&#10;Description générée automatiquement">
            <a:extLst>
              <a:ext uri="{FF2B5EF4-FFF2-40B4-BE49-F238E27FC236}">
                <a16:creationId xmlns:a16="http://schemas.microsoft.com/office/drawing/2014/main" id="{E84EF98C-67D9-4038-9EE6-D4E49732E8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7" r="-2" b="20484"/>
          <a:stretch/>
        </p:blipFill>
        <p:spPr>
          <a:xfrm>
            <a:off x="7794499" y="3506102"/>
            <a:ext cx="4397481" cy="3351888"/>
          </a:xfrm>
          <a:custGeom>
            <a:avLst/>
            <a:gdLst/>
            <a:ahLst/>
            <a:cxnLst/>
            <a:rect l="l" t="t" r="r" b="b"/>
            <a:pathLst>
              <a:path w="4397481" h="3351888">
                <a:moveTo>
                  <a:pt x="0" y="0"/>
                </a:moveTo>
                <a:lnTo>
                  <a:pt x="4397481" y="0"/>
                </a:lnTo>
                <a:lnTo>
                  <a:pt x="4397481" y="3351888"/>
                </a:lnTo>
                <a:lnTo>
                  <a:pt x="1552363" y="3351888"/>
                </a:lnTo>
                <a:close/>
              </a:path>
            </a:pathLst>
          </a:custGeom>
        </p:spPr>
      </p:pic>
      <p:pic>
        <p:nvPicPr>
          <p:cNvPr id="5" name="Image 4" descr="Une image contenant personne, extérieur, complet, homme&#10;&#10;Description générée automatiquement">
            <a:extLst>
              <a:ext uri="{FF2B5EF4-FFF2-40B4-BE49-F238E27FC236}">
                <a16:creationId xmlns:a16="http://schemas.microsoft.com/office/drawing/2014/main" id="{402C85E1-BFE1-4EEF-ACAB-D8199956B3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" r="1" b="19267"/>
          <a:stretch/>
        </p:blipFill>
        <p:spPr>
          <a:xfrm>
            <a:off x="20" y="10"/>
            <a:ext cx="9154673" cy="6863475"/>
          </a:xfrm>
          <a:custGeom>
            <a:avLst/>
            <a:gdLst/>
            <a:ahLst/>
            <a:cxnLst/>
            <a:rect l="l" t="t" r="r" b="b"/>
            <a:pathLst>
              <a:path w="9154693" h="6863485">
                <a:moveTo>
                  <a:pt x="0" y="0"/>
                </a:moveTo>
                <a:lnTo>
                  <a:pt x="5976000" y="0"/>
                </a:lnTo>
                <a:lnTo>
                  <a:pt x="9154693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95D79C26-C241-477F-AC13-3B811A2982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9" r="3" b="3"/>
          <a:stretch/>
        </p:blipFill>
        <p:spPr>
          <a:xfrm>
            <a:off x="6168189" y="10"/>
            <a:ext cx="6023811" cy="3346394"/>
          </a:xfrm>
          <a:custGeom>
            <a:avLst/>
            <a:gdLst/>
            <a:ahLst/>
            <a:cxnLst/>
            <a:rect l="l" t="t" r="r" b="b"/>
            <a:pathLst>
              <a:path w="6023811" h="3346404">
                <a:moveTo>
                  <a:pt x="0" y="0"/>
                </a:moveTo>
                <a:lnTo>
                  <a:pt x="6023811" y="0"/>
                </a:lnTo>
                <a:lnTo>
                  <a:pt x="6023811" y="3346404"/>
                </a:lnTo>
                <a:lnTo>
                  <a:pt x="1549824" y="334640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34264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PY .</dc:creator>
  <cp:lastModifiedBy>PY .</cp:lastModifiedBy>
  <cp:revision>1</cp:revision>
  <dcterms:created xsi:type="dcterms:W3CDTF">2021-08-06T14:32:59Z</dcterms:created>
  <dcterms:modified xsi:type="dcterms:W3CDTF">2021-08-09T14:20:46Z</dcterms:modified>
</cp:coreProperties>
</file>