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8" r:id="rId3"/>
    <p:sldId id="257" r:id="rId4"/>
    <p:sldId id="260" r:id="rId5"/>
    <p:sldId id="290" r:id="rId6"/>
    <p:sldId id="274" r:id="rId7"/>
    <p:sldId id="272" r:id="rId8"/>
    <p:sldId id="259" r:id="rId9"/>
    <p:sldId id="279" r:id="rId10"/>
    <p:sldId id="287" r:id="rId11"/>
    <p:sldId id="288" r:id="rId12"/>
    <p:sldId id="289" r:id="rId13"/>
    <p:sldId id="291" r:id="rId14"/>
    <p:sldId id="292" r:id="rId15"/>
    <p:sldId id="293" r:id="rId16"/>
    <p:sldId id="280" r:id="rId17"/>
    <p:sldId id="281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Muli" panose="020B0604020202020204" charset="0"/>
      <p:regular r:id="rId24"/>
      <p:bold r:id="rId25"/>
      <p:italic r:id="rId26"/>
      <p:boldItalic r:id="rId27"/>
    </p:embeddedFont>
    <p:embeddedFont>
      <p:font typeface="Nixie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3117C6-31A1-4FB9-BBD5-9B0DB1F08715}">
  <a:tblStyle styleId="{203117C6-31A1-4FB9-BBD5-9B0DB1F08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33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6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26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49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877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93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04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eogccc/Python-Jogo-da-Forc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user/cursosemvideo" TargetMode="External"/><Relationship Id="rId5" Type="http://schemas.openxmlformats.org/officeDocument/2006/relationships/hyperlink" Target="https://gist.github.com/ALKoslopp/8addb9d7d363d965f894509de7b42184" TargetMode="External"/><Relationship Id="rId4" Type="http://schemas.openxmlformats.org/officeDocument/2006/relationships/hyperlink" Target="https://www.scriptbrasil.com.br/download/codigo/717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Muli" panose="020B0604020202020204" charset="0"/>
              </a:rPr>
              <a:t>PROJETO</a:t>
            </a:r>
            <a:br>
              <a:rPr lang="pt-BR" b="1" dirty="0">
                <a:latin typeface="Muli" panose="020B0604020202020204" charset="0"/>
              </a:rPr>
            </a:br>
            <a:r>
              <a:rPr lang="pt-BR" b="1" dirty="0">
                <a:latin typeface="Muli" panose="020B0604020202020204" charset="0"/>
              </a:rPr>
              <a:t>FORCA</a:t>
            </a:r>
            <a:endParaRPr b="1" dirty="0">
              <a:latin typeface="Muli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10B6717-7A05-4EB2-87A3-0BC1B0FA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90" y="504722"/>
            <a:ext cx="4529514" cy="2999114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619531" y="359003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43851" y="1767649"/>
            <a:ext cx="2838300" cy="1953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19BBD5"/>
                </a:solidFill>
              </a:rPr>
              <a:t>def </a:t>
            </a:r>
            <a:r>
              <a:rPr lang="pt-BR" b="1" dirty="0" err="1">
                <a:solidFill>
                  <a:srgbClr val="19BBD5"/>
                </a:solidFill>
              </a:rPr>
              <a:t>geraPalavraAleatoria</a:t>
            </a:r>
            <a:r>
              <a:rPr lang="pt-BR" b="1" dirty="0">
                <a:solidFill>
                  <a:srgbClr val="19BBD5"/>
                </a:solidFill>
              </a:rPr>
              <a:t>():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Método onde é importado o </a:t>
            </a:r>
            <a:r>
              <a:rPr lang="pt-BR" sz="1800" dirty="0" err="1"/>
              <a:t>random</a:t>
            </a:r>
            <a:r>
              <a:rPr lang="pt-BR" sz="1800" dirty="0"/>
              <a:t> da biblioteca “</a:t>
            </a:r>
            <a:r>
              <a:rPr lang="pt-BR" sz="1800" dirty="0" err="1">
                <a:solidFill>
                  <a:srgbClr val="7030A0"/>
                </a:solidFill>
              </a:rPr>
              <a:t>import</a:t>
            </a:r>
            <a:r>
              <a:rPr lang="pt-BR" sz="1800" dirty="0"/>
              <a:t> </a:t>
            </a:r>
            <a:r>
              <a:rPr lang="pt-BR" sz="1800" dirty="0" err="1"/>
              <a:t>random</a:t>
            </a:r>
            <a:r>
              <a:rPr lang="pt-BR" sz="1800" dirty="0"/>
              <a:t>” para gerar uma palavra aleatória.</a:t>
            </a:r>
            <a:endParaRPr sz="1800" dirty="0"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814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CC34B4-1E7A-445B-ACE1-7D32026D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99" y="477081"/>
            <a:ext cx="4801418" cy="3054396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619531" y="359003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90572" y="1600788"/>
            <a:ext cx="2838300" cy="2407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19BBD5"/>
                </a:solidFill>
              </a:rPr>
              <a:t>def imprimeComEspacos():</a:t>
            </a:r>
          </a:p>
          <a:p>
            <a:pPr marL="0" indent="0">
              <a:buNone/>
            </a:pPr>
            <a:r>
              <a:rPr lang="pt-BR" dirty="0"/>
              <a:t>Este método é usado para imprimir um espaço entre cada letra da palavra, para os espaços vazios não ficarem misturados.</a:t>
            </a:r>
            <a:endParaRPr lang="pt-BR"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19BBD5"/>
              </a:solidFill>
            </a:endParaRP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311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860FCD-E5B5-4F3D-B7D6-251EB002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00" y="503826"/>
            <a:ext cx="4734147" cy="3090201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619531" y="359003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95513" y="1418157"/>
            <a:ext cx="2838300" cy="2307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19BBD5"/>
                </a:solidFill>
              </a:rPr>
              <a:t>def imprimeJogo():</a:t>
            </a:r>
          </a:p>
          <a:p>
            <a:pPr marL="0" indent="0">
              <a:buNone/>
            </a:pPr>
            <a:r>
              <a:rPr lang="pt-BR" dirty="0"/>
              <a:t>Método que recebe a quantidade de letras erradas, cria um espaço vazio para cada letra usando a função </a:t>
            </a:r>
            <a:r>
              <a:rPr lang="pt-BR" dirty="0" err="1">
                <a:solidFill>
                  <a:srgbClr val="0070C0"/>
                </a:solidFill>
              </a:rPr>
              <a:t>palavraSecreta</a:t>
            </a:r>
            <a:r>
              <a:rPr lang="pt-BR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19BBD5"/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rgbClr val="19BBD5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letrasCertas</a:t>
            </a:r>
            <a:r>
              <a:rPr lang="pt-BR" u="sng" dirty="0">
                <a:solidFill>
                  <a:srgbClr val="0070C0"/>
                </a:solidFill>
              </a:rPr>
              <a:t>()</a:t>
            </a:r>
            <a:r>
              <a:rPr lang="pt-BR" u="sng" dirty="0"/>
              <a:t>,</a:t>
            </a:r>
            <a:r>
              <a:rPr lang="pt-BR" dirty="0"/>
              <a:t> por fim imprimindo os espaços das mesmas.</a:t>
            </a:r>
            <a:endParaRPr lang="pt-BR" b="1" dirty="0">
              <a:solidFill>
                <a:srgbClr val="19BBD5"/>
              </a:solidFill>
            </a:endParaRP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341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0674AA-1EBE-4D58-9561-C372B7C2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430595"/>
            <a:ext cx="4667396" cy="3147368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619531" y="359003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19BBD5"/>
                </a:solidFill>
              </a:rPr>
              <a:t>def </a:t>
            </a:r>
            <a:r>
              <a:rPr lang="pt-BR" b="1" dirty="0" err="1">
                <a:solidFill>
                  <a:srgbClr val="19BBD5"/>
                </a:solidFill>
              </a:rPr>
              <a:t>recebeChute</a:t>
            </a:r>
            <a:r>
              <a:rPr lang="pt-BR" b="1" dirty="0">
                <a:solidFill>
                  <a:srgbClr val="19BBD5"/>
                </a:solidFill>
              </a:rPr>
              <a:t>():</a:t>
            </a:r>
          </a:p>
          <a:p>
            <a:pPr marL="0" lvl="0" indent="0">
              <a:buNone/>
            </a:pPr>
            <a:r>
              <a:rPr lang="pt-BR" dirty="0"/>
              <a:t>Método onde recebe o chute do usuário e faz a validação se está dentro do formato aceito, se não estiver, retorna uma resposta informando oque deve ser feito.</a:t>
            </a:r>
            <a:endParaRPr lang="pt-BR" b="1" dirty="0">
              <a:solidFill>
                <a:srgbClr val="19BBD5"/>
              </a:solidFill>
            </a:endParaRPr>
          </a:p>
          <a:p>
            <a:pPr marL="0" lvl="0" indent="0">
              <a:buNone/>
            </a:pPr>
            <a:endParaRPr lang="pt-BR"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19BBD5"/>
              </a:solidFill>
            </a:endParaRP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93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223FBE-9751-4ED2-BE34-2F7F3291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66" y="533228"/>
            <a:ext cx="4835429" cy="2912702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619531" y="359003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19BBD5"/>
                </a:solidFill>
              </a:rPr>
              <a:t>def </a:t>
            </a:r>
            <a:r>
              <a:rPr lang="pt-BR" b="1" dirty="0" err="1">
                <a:solidFill>
                  <a:srgbClr val="19BBD5"/>
                </a:solidFill>
              </a:rPr>
              <a:t>jogarNovamente</a:t>
            </a:r>
            <a:r>
              <a:rPr lang="pt-BR" b="1" dirty="0">
                <a:solidFill>
                  <a:srgbClr val="19BBD5"/>
                </a:solidFill>
              </a:rPr>
              <a:t>():</a:t>
            </a:r>
            <a:endParaRPr b="1" dirty="0">
              <a:solidFill>
                <a:srgbClr val="19BBD5"/>
              </a:solidFill>
            </a:endParaRPr>
          </a:p>
          <a:p>
            <a:pPr marL="0" indent="0">
              <a:buNone/>
            </a:pPr>
            <a:r>
              <a:rPr lang="pt-BR" sz="1200" dirty="0"/>
              <a:t>Método onde solicita o usuário se o mesmo deseja jogar novamente, se ele digitar que sim, o mesmo chama o método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inicio()</a:t>
            </a:r>
            <a:r>
              <a:rPr lang="pt-BR" sz="1200" dirty="0">
                <a:solidFill>
                  <a:schemeClr val="bg1"/>
                </a:solidFill>
              </a:rPr>
              <a:t>,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porém o mesmo ser chamado, precisa terminar o jogo e fazer validação para constatar se o usuário ganhou ou perdeu, onde entra a função: </a:t>
            </a:r>
          </a:p>
          <a:p>
            <a:pPr marL="0" indent="0">
              <a:buNone/>
            </a:pPr>
            <a:r>
              <a:rPr lang="pt-BR" sz="1200" b="1" dirty="0">
                <a:solidFill>
                  <a:srgbClr val="19BBD5"/>
                </a:solidFill>
              </a:rPr>
              <a:t>def </a:t>
            </a:r>
            <a:r>
              <a:rPr lang="pt-BR" sz="1200" b="1" dirty="0" err="1">
                <a:solidFill>
                  <a:srgbClr val="19BBD5"/>
                </a:solidFill>
              </a:rPr>
              <a:t>verificaSeGanhou</a:t>
            </a:r>
            <a:r>
              <a:rPr lang="pt-BR" sz="1200" b="1" dirty="0">
                <a:solidFill>
                  <a:srgbClr val="19BBD5"/>
                </a:solidFill>
              </a:rPr>
              <a:t>():</a:t>
            </a:r>
            <a:endParaRPr lang="pt-BR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5520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366;p15">
            <a:extLst>
              <a:ext uri="{FF2B5EF4-FFF2-40B4-BE49-F238E27FC236}">
                <a16:creationId xmlns:a16="http://schemas.microsoft.com/office/drawing/2014/main" id="{97E39058-3711-42D8-A61B-577BB56FE3E4}"/>
              </a:ext>
            </a:extLst>
          </p:cNvPr>
          <p:cNvSpPr txBox="1">
            <a:spLocks/>
          </p:cNvSpPr>
          <p:nvPr/>
        </p:nvSpPr>
        <p:spPr>
          <a:xfrm>
            <a:off x="1430850" y="21618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3600" dirty="0">
                <a:solidFill>
                  <a:srgbClr val="19BBD5"/>
                </a:solidFill>
                <a:latin typeface="Nixie One" panose="020B0604020202020204" charset="0"/>
              </a:rPr>
              <a:t>Conclusão....</a:t>
            </a:r>
          </a:p>
        </p:txBody>
      </p:sp>
    </p:spTree>
    <p:extLst>
      <p:ext uri="{BB962C8B-B14F-4D97-AF65-F5344CB8AC3E}">
        <p14:creationId xmlns:p14="http://schemas.microsoft.com/office/powerpoint/2010/main" val="4178016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51836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Obrigado</a:t>
            </a:r>
            <a:r>
              <a:rPr lang="en" sz="8000" dirty="0"/>
              <a:t>!</a:t>
            </a:r>
            <a:endParaRPr sz="8000" dirty="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800" b="1" dirty="0" err="1"/>
              <a:t>Github</a:t>
            </a:r>
            <a:r>
              <a:rPr lang="pt-BR" sz="2800" b="1" dirty="0"/>
              <a:t> dos participantes: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lvl="0"/>
            <a:r>
              <a:rPr lang="pt-BR" dirty="0"/>
              <a:t>github.com/</a:t>
            </a:r>
            <a:r>
              <a:rPr lang="pt-BR" dirty="0" err="1"/>
              <a:t>apollosamuel</a:t>
            </a:r>
            <a:endParaRPr lang="pt-BR" dirty="0"/>
          </a:p>
          <a:p>
            <a:pPr lvl="0"/>
            <a:r>
              <a:rPr lang="pt-BR" dirty="0"/>
              <a:t>github.com/</a:t>
            </a:r>
            <a:r>
              <a:rPr lang="pt-BR" dirty="0" err="1"/>
              <a:t>eltonsn</a:t>
            </a:r>
            <a:endParaRPr lang="pt-BR" dirty="0"/>
          </a:p>
          <a:p>
            <a:pPr lvl="0"/>
            <a:r>
              <a:rPr lang="pt-BR" dirty="0"/>
              <a:t>github.com/</a:t>
            </a:r>
            <a:r>
              <a:rPr lang="pt-BR" dirty="0" err="1"/>
              <a:t>pyther</a:t>
            </a:r>
            <a:endParaRPr lang="pt-BR" dirty="0"/>
          </a:p>
          <a:p>
            <a:pPr lvl="0"/>
            <a:endParaRPr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</a:t>
            </a:r>
            <a:r>
              <a:rPr lang="pt-BR" dirty="0"/>
              <a:t>é</a:t>
            </a:r>
            <a:r>
              <a:rPr lang="en" dirty="0"/>
              <a:t>dit</a:t>
            </a:r>
            <a:r>
              <a:rPr lang="pt-BR" dirty="0"/>
              <a:t>os</a:t>
            </a:r>
            <a:endParaRPr dirty="0"/>
          </a:p>
        </p:txBody>
      </p:sp>
      <p:sp>
        <p:nvSpPr>
          <p:cNvPr id="581" name="Google Shape;581;p3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276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Referências</a:t>
            </a:r>
            <a:r>
              <a:rPr lang="en" dirty="0"/>
              <a:t>:</a:t>
            </a:r>
            <a:endParaRPr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>
                <a:hlinkClick r:id="rId3"/>
              </a:rPr>
              <a:t>https://repl.it/@Leogccc/Python-Jogo-da-Forca</a:t>
            </a:r>
            <a:endParaRPr lang="pt-BR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u="sng" dirty="0">
                <a:hlinkClick r:id="rId4"/>
              </a:rPr>
              <a:t>https://www.scriptbrasil.com.br/download/codigo/7171/</a:t>
            </a:r>
            <a:endParaRPr lang="pt-BR" u="sng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>
                <a:hlinkClick r:id="rId5"/>
              </a:rPr>
              <a:t>https://gist.github.com/ALKoslopp/8addb9d7d363d965f894509de7b42184</a:t>
            </a:r>
            <a:endParaRPr lang="pt-BR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>
                <a:hlinkClick r:id="rId6"/>
              </a:rPr>
              <a:t>https://www.youtube.com/user/cursosemvideo</a:t>
            </a:r>
            <a:endParaRPr lang="pt-BR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dirty="0"/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 b="1" dirty="0">
                <a:latin typeface="Muli" panose="020B0604020202020204" charset="0"/>
              </a:rPr>
              <a:t>POO</a:t>
            </a:r>
            <a:endParaRPr sz="12000" b="1" dirty="0">
              <a:latin typeface="Muli" panose="020B0604020202020204" charset="0"/>
            </a:endParaRPr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Programação Orientada a Objetos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ctr">
              <a:buNone/>
            </a:pPr>
            <a:r>
              <a:rPr lang="pt-BR" b="1" dirty="0"/>
              <a:t>@</a:t>
            </a:r>
            <a:r>
              <a:rPr lang="pt-BR" b="1" dirty="0" err="1"/>
              <a:t>AllanPyther</a:t>
            </a:r>
            <a:r>
              <a:rPr lang="pt-BR" b="1" dirty="0"/>
              <a:t>      @</a:t>
            </a:r>
            <a:r>
              <a:rPr lang="pt-BR" b="1" dirty="0" err="1"/>
              <a:t>EltonSilva</a:t>
            </a:r>
            <a:r>
              <a:rPr lang="pt-BR" b="1" dirty="0"/>
              <a:t>     @</a:t>
            </a:r>
            <a:r>
              <a:rPr lang="pt-BR" b="1" dirty="0" err="1"/>
              <a:t>SamuelPimentel</a:t>
            </a:r>
            <a:endParaRPr lang="pt-BR" b="1" dirty="0"/>
          </a:p>
        </p:txBody>
      </p:sp>
      <p:pic>
        <p:nvPicPr>
          <p:cNvPr id="353" name="Google Shape;353;p13"/>
          <p:cNvPicPr preferRelativeResize="0">
            <a:picLocks/>
          </p:cNvPicPr>
          <p:nvPr/>
        </p:nvPicPr>
        <p:blipFill>
          <a:blip r:embed="rId3"/>
          <a:srcRect/>
          <a:stretch/>
        </p:blipFill>
        <p:spPr>
          <a:xfrm>
            <a:off x="1086722" y="667902"/>
            <a:ext cx="1559495" cy="1264808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Sumário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Métodos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“inicio”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r>
              <a:rPr lang="pt-BR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geraPalavraAleatoria</a:t>
            </a: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”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r>
              <a:rPr lang="pt-BR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imprimirComEspacos</a:t>
            </a: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”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“imprimeJogo”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r>
              <a:rPr lang="pt-BR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recebeChute</a:t>
            </a: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”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r>
              <a:rPr lang="pt-BR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verificarSeGanhou</a:t>
            </a: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”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r>
              <a:rPr lang="pt-BR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jogarNovamente</a:t>
            </a: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”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Índice</a:t>
            </a:r>
            <a:endParaRPr lang="pt-BR"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 – Capa;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2 – Subcapa(2);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 – Sumário(3);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4 – Comentário(4);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5 – Explicando lógica(5...7);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 – Explicando sobre os métodos(8...14);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7 – Conclusão(15);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8 – Créditos(16,17);</a:t>
            </a: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Antes de qualquer coisa..</a:t>
            </a:r>
            <a:r>
              <a:rPr lang="en" dirty="0"/>
              <a:t>.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Lógica: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462049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Explicando a lógica usado para o desenvolvimento do </a:t>
            </a:r>
            <a:r>
              <a:rPr lang="pt-BR" b="1" dirty="0"/>
              <a:t>Jogo da Forca.</a:t>
            </a:r>
            <a:endParaRPr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71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084436"/>
            <a:ext cx="585266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Lógica do início ao fim</a:t>
            </a:r>
            <a:endParaRPr dirty="0"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669913" y="1729736"/>
            <a:ext cx="5804173" cy="2725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 b="1" dirty="0"/>
              <a:t>RESUMO.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 dirty="0"/>
              <a:t>O jogo consiste em uma palavra, uma dica e 6 tentativas. O intuito é adivinhar a palavra tentando adivinhar as letras.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 dirty="0"/>
              <a:t>Para isso é necessário armazenar alguns dados importantes e impor limites.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 dirty="0"/>
              <a:t>A intenção é definir a quantidade de letras que uma palavra tem, definir uma dica que é relacionada a palavra, definir a quantidade de erros que o usuário pode ter, estruturar espaços relacionado também a quantidade de letras e alocar cada espaço para sua respectiva letra.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 dirty="0"/>
              <a:t>A intenção é fazer o programa percorrer pelos espaços vazios (onde já existe uma letra oculta atribuída) e ter uma resposta booleana, ou seja, SIM (</a:t>
            </a:r>
            <a:r>
              <a:rPr lang="pt-BR" sz="1000" dirty="0">
                <a:solidFill>
                  <a:srgbClr val="0070C0"/>
                </a:solidFill>
              </a:rPr>
              <a:t>TRUE</a:t>
            </a:r>
            <a:r>
              <a:rPr lang="pt-BR" sz="1000" dirty="0"/>
              <a:t>) ou NÃO (</a:t>
            </a:r>
            <a:r>
              <a:rPr lang="pt-BR" sz="1000" dirty="0">
                <a:solidFill>
                  <a:srgbClr val="0070C0"/>
                </a:solidFill>
              </a:rPr>
              <a:t>FALSE</a:t>
            </a:r>
            <a:r>
              <a:rPr lang="pt-BR" sz="1000" dirty="0"/>
              <a:t>) para definir se existe um erro ou acerto, onde essa é a função principal.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 dirty="0"/>
              <a:t>Se conseguir descobrir a palavra antes das 6 tentativas, ganhou! Se não conseguir... Perdeu!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 dirty="0"/>
              <a:t>Para se tornar algo mais agradável para o usuário, o programa fica um pouco mais complexo para a melhor interação.</a:t>
            </a:r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Validação Booleana 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Usuário define uma letra e informa. 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Programa percorre os espaço para encontrar a respectiva letra oculta.</a:t>
            </a:r>
            <a:endParaRPr sz="11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TRUE </a:t>
            </a:r>
            <a:r>
              <a:rPr lang="pt-BR" sz="1100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se o programa encontrou ou </a:t>
            </a:r>
            <a:r>
              <a:rPr lang="pt-BR" sz="1100" b="1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FALSE</a:t>
            </a:r>
            <a:r>
              <a:rPr lang="pt-BR" sz="1100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 se não encontrou.</a:t>
            </a:r>
            <a:endParaRPr sz="1100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Métodos: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462049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Todos os métodos usados para o desenvolvimento do </a:t>
            </a:r>
            <a:r>
              <a:rPr lang="pt-BR" b="1" dirty="0"/>
              <a:t>Jogo da Forca.</a:t>
            </a:r>
            <a:endParaRPr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D2308EF-C147-474E-BE8F-3B74A211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62628"/>
            <a:ext cx="4529514" cy="2908887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619531" y="359003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70549" y="1329537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19BBD5"/>
                </a:solidFill>
              </a:rPr>
              <a:t>def inicio():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Método principal onde inicia o jogo com as dicas das respectivas palavras e onde faz a validação e guarda informações dos chutes dados pelo usuário.</a:t>
            </a:r>
            <a:endParaRPr sz="1800" dirty="0"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643</Words>
  <Application>Microsoft Office PowerPoint</Application>
  <PresentationFormat>Apresentação na tela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Helvetica Neue</vt:lpstr>
      <vt:lpstr>Muli</vt:lpstr>
      <vt:lpstr>Nixie One</vt:lpstr>
      <vt:lpstr>Imogen template</vt:lpstr>
      <vt:lpstr>PROJETO FORCA</vt:lpstr>
      <vt:lpstr>POO</vt:lpstr>
      <vt:lpstr>Sumário</vt:lpstr>
      <vt:lpstr>Apresentação do PowerPoint</vt:lpstr>
      <vt:lpstr>Lógica:</vt:lpstr>
      <vt:lpstr>Lógica do início ao fim</vt:lpstr>
      <vt:lpstr>Validação Booleana </vt:lpstr>
      <vt:lpstr>Métodos: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FORCA</dc:title>
  <dc:creator>Apollo Samuel</dc:creator>
  <cp:lastModifiedBy>Apollo Samuel</cp:lastModifiedBy>
  <cp:revision>24</cp:revision>
  <dcterms:modified xsi:type="dcterms:W3CDTF">2019-11-18T21:41:08Z</dcterms:modified>
</cp:coreProperties>
</file>