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6" r:id="rId2"/>
    <p:sldId id="326" r:id="rId3"/>
    <p:sldId id="327" r:id="rId4"/>
    <p:sldId id="324" r:id="rId5"/>
    <p:sldId id="325" r:id="rId6"/>
    <p:sldId id="331" r:id="rId7"/>
  </p:sldIdLst>
  <p:sldSz cx="9144000" cy="6858000" type="screen4x3"/>
  <p:notesSz cx="698023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44" autoAdjust="0"/>
  </p:normalViewPr>
  <p:slideViewPr>
    <p:cSldViewPr snapToObjects="1">
      <p:cViewPr varScale="1">
        <p:scale>
          <a:sx n="61" d="100"/>
          <a:sy n="61" d="100"/>
        </p:scale>
        <p:origin x="7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92" y="-60"/>
      </p:cViewPr>
      <p:guideLst>
        <p:guide orient="horz" pos="2909"/>
        <p:guide pos="21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6EACAC88-3181-4446-A9F1-1FC891F130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9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87850"/>
            <a:ext cx="5119688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9D38936-9AB1-4D37-94A5-4B74F94E28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7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6D8FA-053E-4C15-9782-E59F7BBE94C5}" type="slidenum">
              <a:rPr lang="en-GB" smtClean="0"/>
              <a:pPr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3010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BE94-5C15-4D7F-84B5-6DECC5DA35E9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9189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9B84F-BD9D-4550-B434-F5FB2F6BFCC6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5522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6C192-112D-4F51-AE0A-A63B03BA1EFE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9990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1B9B7-E77E-4316-ABD3-C991E361B6A5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3437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6CD31-86C0-4122-B5EB-51104D1239AA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1898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B7C83-C445-449F-9173-5D4EF0BE7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BCFC9-FD9B-45C2-9A87-5176F6C4E8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5A5-2396-4B2D-812E-1328AF523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ABC1B-A0C5-4477-8712-97D909B71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58A71-F9CC-4D2F-90D3-C6AFAC274E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8EB54-919E-43B1-BAF4-6D69263CF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4F3D-75A9-4E5D-9EE2-DBBF6A691E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8C6B-D457-473F-B344-25A1C3EE6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F5B41-08BD-4F95-89C1-60D483E94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2123-3F22-41D6-AE26-13EB67D3B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A2AE-A547-48A3-B43A-881C8B3E7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48CBF5A-C980-4C17-9A7F-130408B77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1D2E2-A08F-4BC2-951A-FC22C095A0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Technologies</a:t>
            </a:r>
            <a:r>
              <a:rPr lang="en-US" smtClean="0"/>
              <a:t> </a:t>
            </a:r>
          </a:p>
        </p:txBody>
      </p:sp>
      <p:sp>
        <p:nvSpPr>
          <p:cNvPr id="2052" name="Rectangle 307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CSC457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98E2C4-E314-4445-B511-0CBEC7E67AB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Definition of a server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14400"/>
            <a:ext cx="8001000" cy="5181600"/>
          </a:xfrm>
        </p:spPr>
        <p:txBody>
          <a:bodyPr/>
          <a:lstStyle/>
          <a:p>
            <a:pPr marL="609600" indent="-609600" algn="l" eaLnBrk="1" hangingPunct="1">
              <a:buFontTx/>
              <a:buAutoNum type="arabicPeriod"/>
            </a:pPr>
            <a:r>
              <a:rPr lang="en-US" sz="3000" smtClean="0"/>
              <a:t>The computer that is providing the services to the client requests. It is just like a regular computer except that it must have the power, speed and storage to be able to handle multiple requests from clients.</a:t>
            </a:r>
          </a:p>
          <a:p>
            <a:pPr marL="609600" indent="-609600" algn="l" eaLnBrk="1" hangingPunct="1">
              <a:buFontTx/>
              <a:buAutoNum type="arabicPeriod"/>
            </a:pPr>
            <a:r>
              <a:rPr lang="en-US" sz="3000" smtClean="0"/>
              <a:t>An application on a server computer that deals with different types of requests. These applications can be described as servers whose function is to help with communication over the Internet. They are: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0DDC45-80F2-4AAC-B1FC-65827A42B6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Types of Server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762000"/>
            <a:ext cx="8382000" cy="5410200"/>
          </a:xfrm>
        </p:spPr>
        <p:txBody>
          <a:bodyPr/>
          <a:lstStyle/>
          <a:p>
            <a:pPr marL="609600" indent="-609600" algn="l" eaLnBrk="1" hangingPunct="1">
              <a:buFontTx/>
              <a:buChar char="•"/>
            </a:pPr>
            <a:r>
              <a:rPr lang="en-US" sz="3000" smtClean="0"/>
              <a:t>DNS servers – match domain names to I.P. addresses.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sz="3000" smtClean="0"/>
              <a:t>Proxy servers – filters the amount of traffic that comes into and out of a network.  Often used as a security measure for a corporate LAN.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sz="3000" smtClean="0"/>
              <a:t>Mirrored servers – a server that carries the same data as another server in order to be a backup of the other server and to reduce traffic.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2231D6-87F8-41DD-AF8C-8DA398907E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Types of Server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762000"/>
            <a:ext cx="8382000" cy="5410200"/>
          </a:xfrm>
        </p:spPr>
        <p:txBody>
          <a:bodyPr/>
          <a:lstStyle/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mtClean="0"/>
              <a:t>Web servers – hosts web sites (HTML documents), also called a HTML server. Common types of web servers are: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mtClean="0"/>
              <a:t>Apache web server by Apache Group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mtClean="0"/>
              <a:t>Microsoft Internet Information Server (IIS)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mtClean="0"/>
              <a:t>BorderManager by Novell</a:t>
            </a:r>
          </a:p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mtClean="0"/>
              <a:t>E-mail servers – receives and sends email messages.</a:t>
            </a:r>
          </a:p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mtClean="0"/>
              <a:t>List servers – manages mailing lists to groups of e-mail addresses, distributing e-mails to everyone on the 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B8DC-0A56-404E-9972-7D3B4D82D71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Server User Interfaces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382000" cy="5410200"/>
          </a:xfrm>
        </p:spPr>
        <p:txBody>
          <a:bodyPr/>
          <a:lstStyle/>
          <a:p>
            <a:pPr marL="609600" indent="-609600" algn="l" eaLnBrk="1" hangingPunct="1">
              <a:lnSpc>
                <a:spcPct val="95000"/>
              </a:lnSpc>
              <a:buFontTx/>
              <a:buChar char="•"/>
            </a:pPr>
            <a:r>
              <a:rPr lang="en-US" smtClean="0"/>
              <a:t> Servers can either be </a:t>
            </a:r>
            <a:r>
              <a:rPr lang="en-US" b="1" smtClean="0"/>
              <a:t>command line</a:t>
            </a:r>
            <a:r>
              <a:rPr lang="en-US" smtClean="0"/>
              <a:t> driven or controlled by a </a:t>
            </a:r>
            <a:r>
              <a:rPr lang="en-US" b="1" smtClean="0"/>
              <a:t>GUI</a:t>
            </a:r>
            <a:r>
              <a:rPr lang="en-US" smtClean="0"/>
              <a:t> (graphical user interface).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mtClean="0"/>
              <a:t>Apache web server – you configure server settings (such as port number) in a config.txt file.</a:t>
            </a:r>
          </a:p>
          <a:p>
            <a:pPr marL="990600" lvl="1" indent="-533400" algn="l" eaLnBrk="1" hangingPunct="1">
              <a:lnSpc>
                <a:spcPct val="95000"/>
              </a:lnSpc>
              <a:buFontTx/>
              <a:buChar char="–"/>
            </a:pPr>
            <a:r>
              <a:rPr lang="en-US" smtClean="0"/>
              <a:t>Sygate web server – uses a GUI to configure the settings.  The port number is controlled in a dialog box that has an Options tab.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b="1" smtClean="0"/>
              <a:t>Virtual Servers and Virtual Hosting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when customers share the space and processing power of a server for their web sites.</a:t>
            </a:r>
          </a:p>
          <a:p>
            <a:pPr eaLnBrk="1" hangingPunct="1"/>
            <a:r>
              <a:rPr lang="en-US" smtClean="0"/>
              <a:t>Each customer has a unique IP address (domain name) but the IP address points to one shared computer but to different folders on the computer.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3D55F-1999-4EF0-9966-978B64A1ED9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D:\Office97\Templates\Presentation Designs\Contemporary Portrait.pot</Template>
  <TotalTime>16176</TotalTime>
  <Words>288</Words>
  <Application>Microsoft Office PowerPoint</Application>
  <PresentationFormat>عرض على الشاشة (3:4)‏</PresentationFormat>
  <Paragraphs>35</Paragraphs>
  <Slides>6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8" baseType="lpstr">
      <vt:lpstr>Times New Roman</vt:lpstr>
      <vt:lpstr>Default Design</vt:lpstr>
      <vt:lpstr>Internet Technologies </vt:lpstr>
      <vt:lpstr>Definition of a server</vt:lpstr>
      <vt:lpstr>Types of Server</vt:lpstr>
      <vt:lpstr>Types of Server</vt:lpstr>
      <vt:lpstr>Server User Interfaces</vt:lpstr>
      <vt:lpstr>Virtual Servers and Virtual Hosting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Iehab</cp:lastModifiedBy>
  <cp:revision>405</cp:revision>
  <dcterms:created xsi:type="dcterms:W3CDTF">2002-09-08T09:46:40Z</dcterms:created>
  <dcterms:modified xsi:type="dcterms:W3CDTF">2017-02-13T10:49:33Z</dcterms:modified>
</cp:coreProperties>
</file>