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6" r:id="rId2"/>
    <p:sldId id="389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398" r:id="rId11"/>
    <p:sldId id="395" r:id="rId12"/>
    <p:sldId id="400" r:id="rId13"/>
    <p:sldId id="402" r:id="rId14"/>
    <p:sldId id="403" r:id="rId15"/>
    <p:sldId id="404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76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t" anchorCtr="0" compatLnSpc="1">
            <a:prstTxWarp prst="textNoShape">
              <a:avLst/>
            </a:prstTxWarp>
          </a:bodyPr>
          <a:lstStyle>
            <a:lvl1pPr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t" anchorCtr="0" compatLnSpc="1">
            <a:prstTxWarp prst="textNoShape">
              <a:avLst/>
            </a:prstTxWarp>
          </a:bodyPr>
          <a:lstStyle>
            <a:lvl1pPr algn="r"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b" anchorCtr="0" compatLnSpc="1">
            <a:prstTxWarp prst="textNoShape">
              <a:avLst/>
            </a:prstTxWarp>
          </a:bodyPr>
          <a:lstStyle>
            <a:lvl1pPr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b" anchorCtr="0" compatLnSpc="1">
            <a:prstTxWarp prst="textNoShape">
              <a:avLst/>
            </a:prstTxWarp>
          </a:bodyPr>
          <a:lstStyle>
            <a:lvl1pPr algn="r"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F5B4FAD-0806-4950-990A-49BEDAD97E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t" anchorCtr="0" compatLnSpc="1">
            <a:prstTxWarp prst="textNoShape">
              <a:avLst/>
            </a:prstTxWarp>
          </a:bodyPr>
          <a:lstStyle>
            <a:lvl1pPr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t" anchorCtr="0" compatLnSpc="1">
            <a:prstTxWarp prst="textNoShape">
              <a:avLst/>
            </a:prstTxWarp>
          </a:bodyPr>
          <a:lstStyle>
            <a:lvl1pPr algn="r"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b" anchorCtr="0" compatLnSpc="1">
            <a:prstTxWarp prst="textNoShape">
              <a:avLst/>
            </a:prstTxWarp>
          </a:bodyPr>
          <a:lstStyle>
            <a:lvl1pPr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1" tIns="48691" rIns="97381" bIns="48691" numCol="1" anchor="b" anchorCtr="0" compatLnSpc="1">
            <a:prstTxWarp prst="textNoShape">
              <a:avLst/>
            </a:prstTxWarp>
          </a:bodyPr>
          <a:lstStyle>
            <a:lvl1pPr algn="r" defTabSz="974382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781A133-09C1-4C13-8131-520F717C7E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F855E55C-2CE4-48CA-B912-3302BAF6C810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692E9E9D-0CDB-44C4-8776-CF5B712C1115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2451D3E9-7BF6-45ED-BBA4-487FE63E7A9E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A18F66A6-7BB4-420A-983E-E7918768709C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E0581C1D-08C7-4ED3-AB96-6B4411FEB7CA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5282B563-8B62-4E33-A864-BDD1E2093260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DD044C11-5F62-48C9-AEEE-047A2B50082C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15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D627BC07-C251-4F06-99A3-DD9752C6C6D9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10C42D99-716D-4EE7-82E5-F54A82CE0F0F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1B158BFE-5A01-4959-B229-E7EB587FF8E4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30E2E7D4-F4F5-4BCC-ADAC-330B11248185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B4F98EBA-F4E0-493E-8677-4A909B79F50B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9A59EBF3-4344-4FE1-B85B-D9AC7D0F5969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C4A3F627-FE6F-4C79-8B73-03A9315D4259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3138"/>
            <a:fld id="{81852270-75AC-473D-8E03-83B480E16F0F}" type="slidenum">
              <a:rPr lang="en-GB" smtClean="0">
                <a:latin typeface="Times New Roman" charset="0"/>
                <a:cs typeface="Times New Roman" charset="0"/>
              </a:rPr>
              <a:pPr defTabSz="973138"/>
              <a:t>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5A02B-9792-44F0-82A1-0C5934CA9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E9FFE-CBC0-490E-AC1D-38C6EBDF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CA39B-18BD-450F-9CC2-22CD84533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B4C6B-A1DA-4878-80DB-36F990D70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E52A-44B3-4DD4-A5F1-A518C2D4A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9EC73-4820-42F6-9152-D9E7F6CA5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51398-5A3F-4ECC-B511-0E261B1EC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FBAA5-39E6-4A16-B2EB-07275E3CB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06F61-B8C4-4A74-BFF6-283881356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6C229-7446-4735-9C83-99EAB6452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9A961-9DEA-47AC-A6A3-B70095AF3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4514467-E4B2-4B76-8909-234B1C190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examples/html/example-24-table-bg.html" TargetMode="External"/><Relationship Id="rId3" Type="http://schemas.openxmlformats.org/officeDocument/2006/relationships/hyperlink" Target="examples/html/example-19-table-empty-cell.html" TargetMode="External"/><Relationship Id="rId7" Type="http://schemas.openxmlformats.org/officeDocument/2006/relationships/hyperlink" Target="examples/html/example-23-table-spa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html/example-22-table-cell-spacing.html" TargetMode="External"/><Relationship Id="rId5" Type="http://schemas.openxmlformats.org/officeDocument/2006/relationships/hyperlink" Target="examples/html/example-21-table-cell-padding.html" TargetMode="External"/><Relationship Id="rId4" Type="http://schemas.openxmlformats.org/officeDocument/2006/relationships/hyperlink" Target="examples/html/example-20-table-caption.html" TargetMode="External"/><Relationship Id="rId9" Type="http://schemas.openxmlformats.org/officeDocument/2006/relationships/hyperlink" Target="examples/html/example-25-table-bg-cel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26-fon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27-special-char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1-imag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2-list-u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html/example-13-c-list-ul.html" TargetMode="External"/><Relationship Id="rId5" Type="http://schemas.openxmlformats.org/officeDocument/2006/relationships/hyperlink" Target="examples/html/example-13-b-list-ul.html" TargetMode="External"/><Relationship Id="rId4" Type="http://schemas.openxmlformats.org/officeDocument/2006/relationships/hyperlink" Target="examples/html/example-13-a-list-ul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examples/html/example-14-e-list-ol.html" TargetMode="External"/><Relationship Id="rId3" Type="http://schemas.openxmlformats.org/officeDocument/2006/relationships/hyperlink" Target="examples/html/example-14-list-ol.html" TargetMode="External"/><Relationship Id="rId7" Type="http://schemas.openxmlformats.org/officeDocument/2006/relationships/hyperlink" Target="examples/html/example-14-d-list-o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html/example-14-c-list-ol.html" TargetMode="External"/><Relationship Id="rId5" Type="http://schemas.openxmlformats.org/officeDocument/2006/relationships/hyperlink" Target="examples/html/example-14-b-list-ol.html" TargetMode="External"/><Relationship Id="rId4" Type="http://schemas.openxmlformats.org/officeDocument/2006/relationships/hyperlink" Target="examples/html/example-14-a-list-ol.html" TargetMode="External"/><Relationship Id="rId9" Type="http://schemas.openxmlformats.org/officeDocument/2006/relationships/hyperlink" Target="examples/html/example-14-f-list-o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5-list-d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6-background-ima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html/example-17-body-tex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8-table-head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8F738-E0C5-4757-885B-2C35E070C8D2}" type="slidenum">
              <a:rPr lang="en-US" smtClean="0">
                <a:latin typeface="Times New Roman" charset="0"/>
                <a:cs typeface="Times New Roman" charset="0"/>
              </a:rPr>
              <a:pPr/>
              <a:t>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Image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tag used to insert an image is called img.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To display an image on a page, src attribute is used. "src" stands for "source".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value of the src attribute is the URL of the image you want to display on your page.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syntax to insert an image:</a:t>
            </a:r>
          </a:p>
          <a:p>
            <a:pPr algn="ctr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&lt;img src="url“ alt=“alternate text”&gt;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C7080-6447-4924-B0BC-1446EAE3FEF4}" type="slidenum">
              <a:rPr lang="en-US" smtClean="0">
                <a:latin typeface="Times New Roman" charset="0"/>
                <a:cs typeface="Times New Roman" charset="0"/>
              </a:rPr>
              <a:pPr/>
              <a:t>10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Tables Examples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Empty Cell.</a:t>
            </a:r>
            <a:r>
              <a:rPr lang="en-US" sz="2000" smtClean="0"/>
              <a:t>		</a:t>
            </a:r>
            <a:r>
              <a:rPr lang="en-US" sz="2000" smtClean="0">
                <a:hlinkClick r:id="rId3" action="ppaction://hlinkfile"/>
              </a:rPr>
              <a:t>Example</a:t>
            </a:r>
            <a:endParaRPr lang="en-US" sz="2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Table Caption</a:t>
            </a:r>
            <a:r>
              <a:rPr lang="en-US" sz="2000" smtClean="0"/>
              <a:t>	</a:t>
            </a:r>
            <a:r>
              <a:rPr lang="en-US" sz="2000" smtClean="0">
                <a:hlinkClick r:id="rId4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Cell Padding: cellpadding sets the amount of space between the contents of the cell and the cell wall. </a:t>
            </a:r>
            <a:r>
              <a:rPr lang="en-US" sz="2000" smtClean="0">
                <a:hlinkClick r:id="rId5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Cell Spacing: Cellspacing controls the space between table cells. Although there is no official default, browsers usually use a default of 2.			</a:t>
            </a:r>
            <a:r>
              <a:rPr lang="en-US" sz="2000" smtClean="0">
                <a:hlinkClick r:id="rId6" action="ppaction://hlinkfile"/>
              </a:rPr>
              <a:t>Example</a:t>
            </a:r>
            <a:endParaRPr lang="en-US" sz="2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Table Span: Table cells can span across more than one column or row.</a:t>
            </a:r>
            <a:r>
              <a:rPr lang="en-US" sz="2000" smtClean="0"/>
              <a:t>		</a:t>
            </a:r>
            <a:r>
              <a:rPr lang="en-US" sz="2000" smtClean="0">
                <a:hlinkClick r:id="rId7" action="ppaction://hlinkfile"/>
              </a:rPr>
              <a:t>Example</a:t>
            </a:r>
            <a:endParaRPr lang="en-US" sz="2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Table Background</a:t>
            </a:r>
            <a:r>
              <a:rPr lang="en-US" sz="2000" smtClean="0"/>
              <a:t>	</a:t>
            </a:r>
            <a:r>
              <a:rPr lang="en-US" sz="2000" smtClean="0">
                <a:hlinkClick r:id="rId8" action="ppaction://hlinkfile"/>
              </a:rPr>
              <a:t>Example</a:t>
            </a:r>
            <a:endParaRPr lang="en-US" sz="2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Cell Background</a:t>
            </a:r>
            <a:r>
              <a:rPr lang="en-US" sz="2000" smtClean="0"/>
              <a:t>	</a:t>
            </a:r>
            <a:r>
              <a:rPr lang="en-US" sz="2000" smtClean="0">
                <a:hlinkClick r:id="rId9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F6B65-0CF5-4D6C-9832-41C1FDC01329}" type="slidenum">
              <a:rPr lang="en-US" smtClean="0">
                <a:latin typeface="Times New Roman" charset="0"/>
                <a:cs typeface="Times New Roman" charset="0"/>
              </a:rPr>
              <a:pPr/>
              <a:t>11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Font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HTML can specify both the size and the type of the text.	</a:t>
            </a:r>
            <a:r>
              <a:rPr lang="en-US" sz="3000" smtClean="0">
                <a:hlinkClick r:id="rId3" action="ppaction://hlinkfile"/>
              </a:rPr>
              <a:t>Example.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These days style is used to define fonts of a webpage.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A3813-86D1-4529-9B49-EE496876F65A}" type="slidenum">
              <a:rPr lang="en-US" smtClean="0">
                <a:latin typeface="Times New Roman" charset="0"/>
                <a:cs typeface="Times New Roman" charset="0"/>
              </a:rPr>
              <a:pPr/>
              <a:t>12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Special Characters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To display these characters like &lt; in a browser we need to enter three things: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an ampersand (&amp;),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an entity name or a # and an entity number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 semicolon (;).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&amp;lt; or &amp;#60; will display a less than (&lt;) sign.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&amp;nbsp; will enter space.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We can use name or number.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Entities are case sensitive. </a:t>
            </a:r>
            <a:r>
              <a:rPr lang="en-US" sz="2800" smtClean="0"/>
              <a:t>		</a:t>
            </a:r>
            <a:r>
              <a:rPr lang="en-US" sz="2800" smtClean="0">
                <a:hlinkClick r:id="rId3" action="ppaction://hlinkfile"/>
              </a:rPr>
              <a:t>Example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E6C58-4FC9-41E6-90D0-FC68BB5E4914}" type="slidenum">
              <a:rPr lang="en-US" smtClean="0">
                <a:latin typeface="Times New Roman" charset="0"/>
                <a:cs typeface="Times New Roman" charset="0"/>
              </a:rPr>
              <a:pPr/>
              <a:t>13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HTML:Style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We can code HTML formatting using style.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There are three ways to style HTML document.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Inline Styles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&lt;p style="color: red; margin-left: 20px"&gt;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This is a paragraph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77E92-0F85-49DE-88AA-BD42693D4958}" type="slidenum">
              <a:rPr lang="en-US" smtClean="0">
                <a:latin typeface="Times New Roman" charset="0"/>
                <a:cs typeface="Times New Roman" charset="0"/>
              </a:rPr>
              <a:pPr/>
              <a:t>14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HTML:Style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Internal Style Sheet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&lt;head&gt;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&lt;style type="text/css"&gt;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body {background-color: red}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p {margin-left: 20px}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&lt;/style&gt;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96BB1-7FE8-4510-BA7F-84344E58B9E4}" type="slidenum">
              <a:rPr lang="en-US" smtClean="0">
                <a:latin typeface="Times New Roman" charset="0"/>
                <a:cs typeface="Times New Roman" charset="0"/>
              </a:rPr>
              <a:pPr/>
              <a:t>15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HTML:Style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External Style Sheet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&lt;head&gt;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&lt;link rel="stylesheet" type="text/css“ href="mystyle.css"&gt;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755A9-25D1-4C7C-9FCB-25875EDA5317}" type="slidenum">
              <a:rPr lang="en-US" smtClean="0">
                <a:latin typeface="Times New Roman" charset="0"/>
                <a:cs typeface="Times New Roman" charset="0"/>
              </a:rPr>
              <a:pPr/>
              <a:t>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Image as Link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Image tag with more attributes: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&lt;img src="http://www.xyz.com/image1.gif" width="60" height="60“ border="5“ align=“center” alt=“Hello”&gt;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Using image as a link: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&lt;a href=“mypage.htm"&gt;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&lt;img border="0" src="buttonnext.gif" width="65" height="38"&gt; &lt;/a&gt;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400" smtClean="0">
                <a:hlinkClick r:id="rId3" action="ppaction://hlinkfile"/>
              </a:rPr>
              <a:t>Click to see an |example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B8425-A0FB-481D-B875-0FE9950CD4A3}" type="slidenum">
              <a:rPr lang="en-US" smtClean="0">
                <a:latin typeface="Times New Roman" charset="0"/>
                <a:cs typeface="Times New Roman" charset="0"/>
              </a:rPr>
              <a:pPr/>
              <a:t>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List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HTML offers several mechanisms for specifying lists of information. All lists must contain one or more list elements. Lists may contain: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Unordered information.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Ordered information.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Definitions.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E9B2C-E4BC-4773-9EB4-CD92CAA1408B}" type="slidenum">
              <a:rPr lang="en-US" smtClean="0">
                <a:latin typeface="Times New Roman" charset="0"/>
                <a:cs typeface="Times New Roman" charset="0"/>
              </a:rPr>
              <a:pPr/>
              <a:t>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Unordered List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Example of an unordered list: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>
                <a:latin typeface="Arial Unicode MS" pitchFamily="34" charset="-128"/>
              </a:rPr>
              <a:t>	</a:t>
            </a:r>
            <a:r>
              <a:rPr lang="en-US" sz="3000" smtClean="0"/>
              <a:t>&lt;ul&gt;		</a:t>
            </a:r>
            <a:r>
              <a:rPr lang="en-US" sz="3000" smtClean="0">
                <a:hlinkClick r:id="rId3" action="ppaction://hlinkfile"/>
              </a:rPr>
              <a:t>Click to see the result.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&lt;li&gt;unordered information.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&lt;li&gt;ordered information.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&lt;li&gt;definitions.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&lt;/ul&gt;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endParaRPr lang="en-US" smtClean="0"/>
          </a:p>
        </p:txBody>
      </p:sp>
      <p:graphicFrame>
        <p:nvGraphicFramePr>
          <p:cNvPr id="313368" name="Group 24"/>
          <p:cNvGraphicFramePr>
            <a:graphicFrameLocks noGrp="1"/>
          </p:cNvGraphicFramePr>
          <p:nvPr/>
        </p:nvGraphicFramePr>
        <p:xfrm>
          <a:off x="228600" y="4876800"/>
          <a:ext cx="8686800" cy="76200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 action="ppaction://hlinkfile"/>
                        </a:rPr>
                        <a:t>Example 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 action="ppaction://hlinkfile"/>
                        </a:rPr>
                        <a:t>Example 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 action="ppaction://hlinkfile"/>
                        </a:rPr>
                        <a:t>Example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59C1A-DA92-495C-A651-7409A8985BA5}" type="slidenum">
              <a:rPr lang="en-US" smtClean="0">
                <a:latin typeface="Times New Roman" charset="0"/>
                <a:cs typeface="Times New Roman" charset="0"/>
              </a:rPr>
              <a:pPr/>
              <a:t>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Ordered List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Example of an ordered list: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>
                <a:latin typeface="Arial Unicode MS" pitchFamily="34" charset="-128"/>
              </a:rPr>
              <a:t>	</a:t>
            </a:r>
            <a:r>
              <a:rPr lang="en-US" sz="3000" smtClean="0"/>
              <a:t>&lt;ol&gt;				</a:t>
            </a:r>
            <a:r>
              <a:rPr lang="en-US" sz="3000" smtClean="0">
                <a:hlinkClick r:id="rId3" action="ppaction://hlinkfile"/>
              </a:rPr>
              <a:t>Click to see the result.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&lt;li&gt;step 1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&lt;li&gt;step 2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&lt;li&gt;step 3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&lt;/ol&gt;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endParaRPr lang="en-US" smtClean="0"/>
          </a:p>
        </p:txBody>
      </p:sp>
      <p:graphicFrame>
        <p:nvGraphicFramePr>
          <p:cNvPr id="314390" name="Group 22"/>
          <p:cNvGraphicFramePr>
            <a:graphicFrameLocks noGrp="1"/>
          </p:cNvGraphicFramePr>
          <p:nvPr/>
        </p:nvGraphicFramePr>
        <p:xfrm>
          <a:off x="381000" y="4648200"/>
          <a:ext cx="8382000" cy="1371600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 action="ppaction://hlinkfile"/>
                        </a:rPr>
                        <a:t>Example 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 action="ppaction://hlinkfile"/>
                        </a:rPr>
                        <a:t>Example 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 action="ppaction://hlinkfile"/>
                        </a:rPr>
                        <a:t>Example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7" action="ppaction://hlinkfile"/>
                        </a:rPr>
                        <a:t>Example 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8" action="ppaction://hlinkfile"/>
                        </a:rPr>
                        <a:t>Example 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9" action="ppaction://hlinkfile"/>
                        </a:rPr>
                        <a:t>Example 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EFB08-77B0-4022-9D9E-141F7FF950F6}" type="slidenum">
              <a:rPr lang="en-US" smtClean="0">
                <a:latin typeface="Times New Roman" charset="0"/>
                <a:cs typeface="Times New Roman" charset="0"/>
              </a:rPr>
              <a:pPr/>
              <a:t>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Definition List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257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3000" smtClean="0"/>
              <a:t>Definition list is intended for making lists of terms and their definitions.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3000" smtClean="0"/>
              <a:t>Example of an ordered list: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&lt;dl&gt;					dt: definition term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&lt;dt&gt;Coffee&lt;/dt&gt;			dl: definition list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&lt;dd&gt;Black hot drink&lt;/dd&gt;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&lt;dt&gt;Milk&lt;/dt&gt;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&lt;dd&gt;White cold drink&lt;/dd&gt;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&lt;/dl&gt;		</a:t>
            </a:r>
            <a:r>
              <a:rPr lang="en-US" sz="3000" smtClean="0">
                <a:hlinkClick r:id="rId3" action="ppaction://hlinkfile"/>
              </a:rPr>
              <a:t>click here for an example.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82C80-55F7-4E77-A121-D702903AB656}" type="slidenum">
              <a:rPr lang="en-US" smtClean="0">
                <a:latin typeface="Times New Roman" charset="0"/>
                <a:cs typeface="Times New Roman" charset="0"/>
              </a:rPr>
              <a:pPr/>
              <a:t>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Body Tag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257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3000" smtClean="0"/>
              <a:t>The &lt;body&gt; tag defines html document content.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3000" smtClean="0"/>
              <a:t>The &lt;body&gt; tag has two attributes where you can specify backgrounds: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600" smtClean="0"/>
              <a:t>background: specifies background image.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600" smtClean="0"/>
              <a:t>bgcolor: specifies background color. It can be specified as:</a:t>
            </a:r>
          </a:p>
          <a:p>
            <a:pPr lvl="2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200" smtClean="0"/>
              <a:t>bgcolor="#000000“	hex format</a:t>
            </a:r>
          </a:p>
          <a:p>
            <a:pPr lvl="2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200" smtClean="0"/>
              <a:t>body bgcolor="rgb(0,0,0)”	RGB format</a:t>
            </a:r>
          </a:p>
          <a:p>
            <a:pPr lvl="2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200" smtClean="0"/>
              <a:t>bgcolor="black“		predefined color name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3000" smtClean="0"/>
              <a:t>Text attribute of &lt;body&gt; tag is used to define text color.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2800" smtClean="0">
                <a:hlinkClick r:id="rId3" action="ppaction://hlinkfile"/>
              </a:rPr>
              <a:t>background image.</a:t>
            </a:r>
            <a:r>
              <a:rPr lang="en-US" sz="2800" smtClean="0"/>
              <a:t> 		</a:t>
            </a:r>
            <a:r>
              <a:rPr lang="en-US" sz="2800" smtClean="0">
                <a:hlinkClick r:id="rId4" action="ppaction://hlinkfile"/>
              </a:rPr>
              <a:t>text color.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D7EBB-9078-40E8-9EE6-8F4C966BB412}" type="slidenum">
              <a:rPr lang="en-US" smtClean="0">
                <a:latin typeface="Times New Roman" charset="0"/>
                <a:cs typeface="Times New Roman" charset="0"/>
              </a:rPr>
              <a:pPr/>
              <a:t>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Tables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495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HTML table allows to arrange data into rows and columns of cells.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 table is divided into rows (with the &lt;tr&gt; tag), and each row is divided into data cells (with the &lt;td&gt; tag).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&lt;tr ...&gt; (table row) defines each row of the table.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&lt;td ...&gt; (table data) defines each cell of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91CF5-EDBB-4D9E-8A84-4A8B8BEF1C56}" type="slidenum">
              <a:rPr lang="en-US" smtClean="0">
                <a:latin typeface="Times New Roman" charset="0"/>
                <a:cs typeface="Times New Roman" charset="0"/>
              </a:rPr>
              <a:pPr/>
              <a:t>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Tables Border &amp; Heading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An example html table: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&lt;table border="1"&gt;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&lt;tr&gt;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&lt;td&gt;row 1, cell 1&lt;/td&gt;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&lt;td&gt;row 1, cell 2&lt;/td&gt;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&lt;/tr&gt;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&lt;tr&gt;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&lt;td&gt;row 2, cell 1&lt;/td&gt;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&lt;td&gt;row 2, cell 2&lt;/td&gt;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&lt;/tr&gt;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&lt;/table&gt;		</a:t>
            </a:r>
            <a:r>
              <a:rPr lang="en-US" sz="2000" smtClean="0">
                <a:hlinkClick r:id="rId3" action="ppaction://hlinkfile"/>
              </a:rPr>
              <a:t>Click here to see the result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18176</TotalTime>
  <Words>625</Words>
  <Application>Microsoft Office PowerPoint</Application>
  <PresentationFormat>On-screen Show (4:3)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Arial</vt:lpstr>
      <vt:lpstr>Arial Unicode MS</vt:lpstr>
      <vt:lpstr>Default Design</vt:lpstr>
      <vt:lpstr>HTML: Image</vt:lpstr>
      <vt:lpstr>HTML: Image as Link</vt:lpstr>
      <vt:lpstr>HTML: List</vt:lpstr>
      <vt:lpstr>HTML: Unordered List</vt:lpstr>
      <vt:lpstr>HTML: Ordered List</vt:lpstr>
      <vt:lpstr>HTML: Definition List</vt:lpstr>
      <vt:lpstr>HTML: Body Tag</vt:lpstr>
      <vt:lpstr>HTML: Tables</vt:lpstr>
      <vt:lpstr>HTML: Tables Border &amp; Heading</vt:lpstr>
      <vt:lpstr>HTML: Tables Examples</vt:lpstr>
      <vt:lpstr>HTML: Font</vt:lpstr>
      <vt:lpstr>HTML: Special Characters</vt:lpstr>
      <vt:lpstr>HTML:Style</vt:lpstr>
      <vt:lpstr>HTML:Style</vt:lpstr>
      <vt:lpstr>HTML:Style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678</cp:revision>
  <dcterms:created xsi:type="dcterms:W3CDTF">2002-09-08T09:46:40Z</dcterms:created>
  <dcterms:modified xsi:type="dcterms:W3CDTF">2013-06-02T06:58:44Z</dcterms:modified>
</cp:coreProperties>
</file>