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00" r:id="rId2"/>
    <p:sldId id="296" r:id="rId3"/>
    <p:sldId id="308" r:id="rId4"/>
    <p:sldId id="298" r:id="rId5"/>
    <p:sldId id="301" r:id="rId6"/>
    <p:sldId id="305" r:id="rId7"/>
    <p:sldId id="306" r:id="rId8"/>
    <p:sldId id="304" r:id="rId9"/>
    <p:sldId id="302" r:id="rId10"/>
    <p:sldId id="307" r:id="rId11"/>
  </p:sldIdLst>
  <p:sldSz cx="9144000" cy="6858000" type="screen4x3"/>
  <p:notesSz cx="6858000" cy="9236075"/>
  <p:defaultTextStyle>
    <a:defPPr>
      <a:defRPr lang="en-US"/>
    </a:defPPr>
    <a:lvl1pPr algn="l" rtl="0" fontAlgn="base">
      <a:spcBef>
        <a:spcPct val="0"/>
      </a:spcBef>
      <a:spcAft>
        <a:spcPct val="0"/>
      </a:spcAft>
      <a:defRPr sz="2000" b="1" kern="1200">
        <a:solidFill>
          <a:schemeClr val="tx1"/>
        </a:solidFill>
        <a:latin typeface="Times New Roman" charset="0"/>
        <a:ea typeface="+mn-ea"/>
        <a:cs typeface="Times New Roman" charset="0"/>
      </a:defRPr>
    </a:lvl1pPr>
    <a:lvl2pPr marL="457200" algn="l" rtl="0" fontAlgn="base">
      <a:spcBef>
        <a:spcPct val="0"/>
      </a:spcBef>
      <a:spcAft>
        <a:spcPct val="0"/>
      </a:spcAft>
      <a:defRPr sz="2000" b="1" kern="1200">
        <a:solidFill>
          <a:schemeClr val="tx1"/>
        </a:solidFill>
        <a:latin typeface="Times New Roman" charset="0"/>
        <a:ea typeface="+mn-ea"/>
        <a:cs typeface="Times New Roman" charset="0"/>
      </a:defRPr>
    </a:lvl2pPr>
    <a:lvl3pPr marL="914400" algn="l" rtl="0" fontAlgn="base">
      <a:spcBef>
        <a:spcPct val="0"/>
      </a:spcBef>
      <a:spcAft>
        <a:spcPct val="0"/>
      </a:spcAft>
      <a:defRPr sz="2000" b="1" kern="1200">
        <a:solidFill>
          <a:schemeClr val="tx1"/>
        </a:solidFill>
        <a:latin typeface="Times New Roman" charset="0"/>
        <a:ea typeface="+mn-ea"/>
        <a:cs typeface="Times New Roman" charset="0"/>
      </a:defRPr>
    </a:lvl3pPr>
    <a:lvl4pPr marL="1371600" algn="l" rtl="0" fontAlgn="base">
      <a:spcBef>
        <a:spcPct val="0"/>
      </a:spcBef>
      <a:spcAft>
        <a:spcPct val="0"/>
      </a:spcAft>
      <a:defRPr sz="2000" b="1" kern="1200">
        <a:solidFill>
          <a:schemeClr val="tx1"/>
        </a:solidFill>
        <a:latin typeface="Times New Roman" charset="0"/>
        <a:ea typeface="+mn-ea"/>
        <a:cs typeface="Times New Roman" charset="0"/>
      </a:defRPr>
    </a:lvl4pPr>
    <a:lvl5pPr marL="1828800" algn="l" rtl="0" fontAlgn="base">
      <a:spcBef>
        <a:spcPct val="0"/>
      </a:spcBef>
      <a:spcAft>
        <a:spcPct val="0"/>
      </a:spcAft>
      <a:defRPr sz="2000" b="1" kern="1200">
        <a:solidFill>
          <a:schemeClr val="tx1"/>
        </a:solidFill>
        <a:latin typeface="Times New Roman" charset="0"/>
        <a:ea typeface="+mn-ea"/>
        <a:cs typeface="Times New Roman" charset="0"/>
      </a:defRPr>
    </a:lvl5pPr>
    <a:lvl6pPr marL="2286000" algn="l" defTabSz="914400" rtl="0" eaLnBrk="1" latinLnBrk="0" hangingPunct="1">
      <a:defRPr sz="2000" b="1" kern="1200">
        <a:solidFill>
          <a:schemeClr val="tx1"/>
        </a:solidFill>
        <a:latin typeface="Times New Roman" charset="0"/>
        <a:ea typeface="+mn-ea"/>
        <a:cs typeface="Times New Roman" charset="0"/>
      </a:defRPr>
    </a:lvl6pPr>
    <a:lvl7pPr marL="2743200" algn="l" defTabSz="914400" rtl="0" eaLnBrk="1" latinLnBrk="0" hangingPunct="1">
      <a:defRPr sz="2000" b="1" kern="1200">
        <a:solidFill>
          <a:schemeClr val="tx1"/>
        </a:solidFill>
        <a:latin typeface="Times New Roman" charset="0"/>
        <a:ea typeface="+mn-ea"/>
        <a:cs typeface="Times New Roman" charset="0"/>
      </a:defRPr>
    </a:lvl7pPr>
    <a:lvl8pPr marL="3200400" algn="l" defTabSz="914400" rtl="0" eaLnBrk="1" latinLnBrk="0" hangingPunct="1">
      <a:defRPr sz="2000" b="1" kern="1200">
        <a:solidFill>
          <a:schemeClr val="tx1"/>
        </a:solidFill>
        <a:latin typeface="Times New Roman" charset="0"/>
        <a:ea typeface="+mn-ea"/>
        <a:cs typeface="Times New Roman" charset="0"/>
      </a:defRPr>
    </a:lvl8pPr>
    <a:lvl9pPr marL="3657600" algn="l" defTabSz="914400" rtl="0" eaLnBrk="1" latinLnBrk="0" hangingPunct="1">
      <a:defRPr sz="2000" b="1" kern="1200">
        <a:solidFill>
          <a:schemeClr val="tx1"/>
        </a:solidFill>
        <a:latin typeface="Times New Roman" charset="0"/>
        <a:ea typeface="+mn-ea"/>
        <a:cs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76" autoAdjust="0"/>
    <p:restoredTop sz="94621" autoAdjust="0"/>
  </p:normalViewPr>
  <p:slideViewPr>
    <p:cSldViewPr>
      <p:cViewPr>
        <p:scale>
          <a:sx n="48" d="100"/>
          <a:sy n="48" d="100"/>
        </p:scale>
        <p:origin x="-768"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92" y="-60"/>
      </p:cViewPr>
      <p:guideLst>
        <p:guide orient="horz" pos="2909"/>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a:lvl1pPr>
          </a:lstStyle>
          <a:p>
            <a:pPr>
              <a:defRPr/>
            </a:pPr>
            <a:endParaRPr lang="en-GB"/>
          </a:p>
        </p:txBody>
      </p:sp>
      <p:sp>
        <p:nvSpPr>
          <p:cNvPr id="51203" name="Rectangle 3"/>
          <p:cNvSpPr>
            <a:spLocks noGrp="1" noChangeArrowheads="1"/>
          </p:cNvSpPr>
          <p:nvPr>
            <p:ph type="dt" sz="quarter"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a:lvl1pPr>
          </a:lstStyle>
          <a:p>
            <a:pPr>
              <a:defRPr/>
            </a:pPr>
            <a:endParaRPr lang="en-GB"/>
          </a:p>
        </p:txBody>
      </p:sp>
      <p:sp>
        <p:nvSpPr>
          <p:cNvPr id="51204" name="Rectangle 4"/>
          <p:cNvSpPr>
            <a:spLocks noGrp="1" noChangeArrowheads="1"/>
          </p:cNvSpPr>
          <p:nvPr>
            <p:ph type="ftr" sz="quarter" idx="2"/>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a:lvl1pPr>
          </a:lstStyle>
          <a:p>
            <a:pPr>
              <a:defRPr/>
            </a:pPr>
            <a:endParaRPr lang="en-GB"/>
          </a:p>
        </p:txBody>
      </p:sp>
      <p:sp>
        <p:nvSpPr>
          <p:cNvPr id="51205" name="Rectangle 5"/>
          <p:cNvSpPr>
            <a:spLocks noGrp="1" noChangeArrowheads="1"/>
          </p:cNvSpPr>
          <p:nvPr>
            <p:ph type="sldNum" sz="quarter" idx="3"/>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a:lvl1pPr>
          </a:lstStyle>
          <a:p>
            <a:pPr>
              <a:defRPr/>
            </a:pPr>
            <a:fld id="{B3ACE912-E323-4BBA-A29A-367920593173}"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defTabSz="927100">
              <a:defRPr sz="1200" b="0"/>
            </a:lvl1pPr>
          </a:lstStyle>
          <a:p>
            <a:pPr>
              <a:defRPr/>
            </a:pPr>
            <a:endParaRPr lang="en-GB"/>
          </a:p>
        </p:txBody>
      </p:sp>
      <p:sp>
        <p:nvSpPr>
          <p:cNvPr id="4099" name="Rectangle 3"/>
          <p:cNvSpPr>
            <a:spLocks noGrp="1" noChangeArrowheads="1"/>
          </p:cNvSpPr>
          <p:nvPr>
            <p:ph type="dt" idx="1"/>
          </p:nvPr>
        </p:nvSpPr>
        <p:spPr bwMode="auto">
          <a:xfrm>
            <a:off x="3886200" y="0"/>
            <a:ext cx="2971800" cy="461963"/>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lvl1pPr algn="r" defTabSz="927100">
              <a:defRPr sz="1200" b="0"/>
            </a:lvl1pPr>
          </a:lstStyle>
          <a:p>
            <a:pPr>
              <a:defRPr/>
            </a:pPr>
            <a:endParaRPr lang="en-GB"/>
          </a:p>
        </p:txBody>
      </p:sp>
      <p:sp>
        <p:nvSpPr>
          <p:cNvPr id="12292" name="Rectangle 4"/>
          <p:cNvSpPr>
            <a:spLocks noChangeArrowheads="1" noTextEdit="1"/>
          </p:cNvSpPr>
          <p:nvPr>
            <p:ph type="sldImg" idx="2"/>
          </p:nvPr>
        </p:nvSpPr>
        <p:spPr bwMode="auto">
          <a:xfrm>
            <a:off x="1120775" y="692150"/>
            <a:ext cx="4618038"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87850"/>
            <a:ext cx="5029200" cy="4156075"/>
          </a:xfrm>
          <a:prstGeom prst="rect">
            <a:avLst/>
          </a:prstGeom>
          <a:noFill/>
          <a:ln w="9525">
            <a:noFill/>
            <a:miter lim="800000"/>
            <a:headEnd/>
            <a:tailEnd/>
          </a:ln>
          <a:effectLst/>
        </p:spPr>
        <p:txBody>
          <a:bodyPr vert="horz" wrap="square" lIns="92656" tIns="46328" rIns="92656" bIns="46328"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defTabSz="927100">
              <a:defRPr sz="1200" b="0"/>
            </a:lvl1pPr>
          </a:lstStyle>
          <a:p>
            <a:pPr>
              <a:defRPr/>
            </a:pPr>
            <a:endParaRPr lang="en-GB"/>
          </a:p>
        </p:txBody>
      </p:sp>
      <p:sp>
        <p:nvSpPr>
          <p:cNvPr id="4103" name="Rectangle 7"/>
          <p:cNvSpPr>
            <a:spLocks noGrp="1" noChangeArrowheads="1"/>
          </p:cNvSpPr>
          <p:nvPr>
            <p:ph type="sldNum" sz="quarter" idx="5"/>
          </p:nvPr>
        </p:nvSpPr>
        <p:spPr bwMode="auto">
          <a:xfrm>
            <a:off x="3886200" y="8774113"/>
            <a:ext cx="2971800" cy="461962"/>
          </a:xfrm>
          <a:prstGeom prst="rect">
            <a:avLst/>
          </a:prstGeom>
          <a:noFill/>
          <a:ln w="9525">
            <a:noFill/>
            <a:miter lim="800000"/>
            <a:headEnd/>
            <a:tailEnd/>
          </a:ln>
          <a:effectLst/>
        </p:spPr>
        <p:txBody>
          <a:bodyPr vert="horz" wrap="square" lIns="92656" tIns="46328" rIns="92656" bIns="46328" numCol="1" anchor="b" anchorCtr="0" compatLnSpc="1">
            <a:prstTxWarp prst="textNoShape">
              <a:avLst/>
            </a:prstTxWarp>
          </a:bodyPr>
          <a:lstStyle>
            <a:lvl1pPr algn="r" defTabSz="927100">
              <a:defRPr sz="1200" b="0"/>
            </a:lvl1pPr>
          </a:lstStyle>
          <a:p>
            <a:pPr>
              <a:defRPr/>
            </a:pPr>
            <a:fld id="{DF2B276E-E4A0-4686-B776-DB41F3494BB9}"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pPr eaLnBrk="1" hangingPunct="1"/>
            <a:endParaRPr lang="en-US" smtClean="0"/>
          </a:p>
        </p:txBody>
      </p:sp>
      <p:sp>
        <p:nvSpPr>
          <p:cNvPr id="13316" name="Slide Number Placeholder 3"/>
          <p:cNvSpPr>
            <a:spLocks noGrp="1"/>
          </p:cNvSpPr>
          <p:nvPr>
            <p:ph type="sldNum" sz="quarter" idx="5"/>
          </p:nvPr>
        </p:nvSpPr>
        <p:spPr>
          <a:noFill/>
        </p:spPr>
        <p:txBody>
          <a:bodyPr/>
          <a:lstStyle/>
          <a:p>
            <a:fld id="{903444FB-DF02-4CC2-BCFA-7723B5975A4A}" type="slidenum">
              <a:rPr lang="en-GB" smtClean="0"/>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smtClean="0"/>
          </a:p>
        </p:txBody>
      </p:sp>
      <p:sp>
        <p:nvSpPr>
          <p:cNvPr id="22532" name="Slide Number Placeholder 3"/>
          <p:cNvSpPr>
            <a:spLocks noGrp="1"/>
          </p:cNvSpPr>
          <p:nvPr>
            <p:ph type="sldNum" sz="quarter" idx="5"/>
          </p:nvPr>
        </p:nvSpPr>
        <p:spPr>
          <a:noFill/>
        </p:spPr>
        <p:txBody>
          <a:bodyPr/>
          <a:lstStyle/>
          <a:p>
            <a:fld id="{04926739-3061-4D76-BF5C-7185EC1CEB65}" type="slidenum">
              <a:rPr lang="en-GB" smtClean="0"/>
              <a:pPr/>
              <a:t>10</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p:spPr>
        <p:txBody>
          <a:bodyPr/>
          <a:lstStyle/>
          <a:p>
            <a:pPr eaLnBrk="1" hangingPunct="1"/>
            <a:endParaRPr lang="en-US" smtClean="0"/>
          </a:p>
        </p:txBody>
      </p:sp>
      <p:sp>
        <p:nvSpPr>
          <p:cNvPr id="14340" name="Slide Number Placeholder 3"/>
          <p:cNvSpPr>
            <a:spLocks noGrp="1"/>
          </p:cNvSpPr>
          <p:nvPr>
            <p:ph type="sldNum" sz="quarter" idx="5"/>
          </p:nvPr>
        </p:nvSpPr>
        <p:spPr>
          <a:noFill/>
        </p:spPr>
        <p:txBody>
          <a:bodyPr/>
          <a:lstStyle/>
          <a:p>
            <a:fld id="{30B21F36-7287-481D-AD6B-5E566A795BEE}" type="slidenum">
              <a:rPr lang="en-GB" smtClean="0"/>
              <a:pPr/>
              <a:t>2</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pPr eaLnBrk="1" hangingPunct="1"/>
            <a:endParaRPr lang="en-US" smtClean="0"/>
          </a:p>
        </p:txBody>
      </p:sp>
      <p:sp>
        <p:nvSpPr>
          <p:cNvPr id="15364" name="Slide Number Placeholder 3"/>
          <p:cNvSpPr>
            <a:spLocks noGrp="1"/>
          </p:cNvSpPr>
          <p:nvPr>
            <p:ph type="sldNum" sz="quarter" idx="5"/>
          </p:nvPr>
        </p:nvSpPr>
        <p:spPr>
          <a:noFill/>
        </p:spPr>
        <p:txBody>
          <a:bodyPr/>
          <a:lstStyle/>
          <a:p>
            <a:fld id="{D5F3EDE1-45EE-478E-9147-216EC444BCD0}" type="slidenum">
              <a:rPr lang="en-GB" smtClean="0"/>
              <a:pPr/>
              <a:t>3</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pPr eaLnBrk="1" hangingPunct="1"/>
            <a:endParaRPr lang="en-US" smtClean="0"/>
          </a:p>
        </p:txBody>
      </p:sp>
      <p:sp>
        <p:nvSpPr>
          <p:cNvPr id="16388" name="Slide Number Placeholder 3"/>
          <p:cNvSpPr>
            <a:spLocks noGrp="1"/>
          </p:cNvSpPr>
          <p:nvPr>
            <p:ph type="sldNum" sz="quarter" idx="5"/>
          </p:nvPr>
        </p:nvSpPr>
        <p:spPr>
          <a:noFill/>
        </p:spPr>
        <p:txBody>
          <a:bodyPr/>
          <a:lstStyle/>
          <a:p>
            <a:fld id="{8AC5F275-DF95-4495-8255-D83C1A30E0C1}" type="slidenum">
              <a:rPr lang="en-GB" smtClean="0"/>
              <a:pPr/>
              <a:t>4</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pPr eaLnBrk="1" hangingPunct="1"/>
            <a:endParaRPr lang="en-US" smtClean="0"/>
          </a:p>
        </p:txBody>
      </p:sp>
      <p:sp>
        <p:nvSpPr>
          <p:cNvPr id="17412" name="Slide Number Placeholder 3"/>
          <p:cNvSpPr>
            <a:spLocks noGrp="1"/>
          </p:cNvSpPr>
          <p:nvPr>
            <p:ph type="sldNum" sz="quarter" idx="5"/>
          </p:nvPr>
        </p:nvSpPr>
        <p:spPr>
          <a:noFill/>
        </p:spPr>
        <p:txBody>
          <a:bodyPr/>
          <a:lstStyle/>
          <a:p>
            <a:fld id="{D11061B1-2793-46FE-9A4F-AFD88E3E894C}" type="slidenum">
              <a:rPr lang="en-GB" smtClean="0"/>
              <a:pPr/>
              <a:t>5</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eaLnBrk="1" hangingPunct="1"/>
            <a:endParaRPr lang="en-US" smtClean="0"/>
          </a:p>
        </p:txBody>
      </p:sp>
      <p:sp>
        <p:nvSpPr>
          <p:cNvPr id="18436" name="Slide Number Placeholder 3"/>
          <p:cNvSpPr>
            <a:spLocks noGrp="1"/>
          </p:cNvSpPr>
          <p:nvPr>
            <p:ph type="sldNum" sz="quarter" idx="5"/>
          </p:nvPr>
        </p:nvSpPr>
        <p:spPr>
          <a:noFill/>
        </p:spPr>
        <p:txBody>
          <a:bodyPr/>
          <a:lstStyle/>
          <a:p>
            <a:fld id="{7C9478F8-3325-42BE-B984-8350D3520315}" type="slidenum">
              <a:rPr lang="en-GB" smtClean="0"/>
              <a:pPr/>
              <a:t>6</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eaLnBrk="1" hangingPunct="1"/>
            <a:endParaRPr lang="en-US" smtClean="0"/>
          </a:p>
        </p:txBody>
      </p:sp>
      <p:sp>
        <p:nvSpPr>
          <p:cNvPr id="19460" name="Slide Number Placeholder 3"/>
          <p:cNvSpPr>
            <a:spLocks noGrp="1"/>
          </p:cNvSpPr>
          <p:nvPr>
            <p:ph type="sldNum" sz="quarter" idx="5"/>
          </p:nvPr>
        </p:nvSpPr>
        <p:spPr>
          <a:noFill/>
        </p:spPr>
        <p:txBody>
          <a:bodyPr/>
          <a:lstStyle/>
          <a:p>
            <a:fld id="{0E9AFA60-0073-4B13-AA83-2E7BCF798FD6}" type="slidenum">
              <a:rPr lang="en-GB" smtClean="0"/>
              <a:pPr/>
              <a:t>7</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a:noFill/>
        </p:spPr>
        <p:txBody>
          <a:bodyPr/>
          <a:lstStyle/>
          <a:p>
            <a:fld id="{4209B15C-718D-422D-9E04-80EC4A302C2F}" type="slidenum">
              <a:rPr lang="en-GB" smtClean="0"/>
              <a:pPr/>
              <a:t>8</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US" smtClean="0"/>
          </a:p>
        </p:txBody>
      </p:sp>
      <p:sp>
        <p:nvSpPr>
          <p:cNvPr id="21508" name="Slide Number Placeholder 3"/>
          <p:cNvSpPr>
            <a:spLocks noGrp="1"/>
          </p:cNvSpPr>
          <p:nvPr>
            <p:ph type="sldNum" sz="quarter" idx="5"/>
          </p:nvPr>
        </p:nvSpPr>
        <p:spPr>
          <a:noFill/>
        </p:spPr>
        <p:txBody>
          <a:bodyPr/>
          <a:lstStyle/>
          <a:p>
            <a:fld id="{F3F27765-976C-437E-B3D3-38763FF9D8F0}" type="slidenum">
              <a:rPr lang="en-GB" smtClean="0"/>
              <a:pPr/>
              <a:t>9</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8CEC2EB1-1ECE-4F19-9A47-9D5A14DADD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D5E8DBD7-9B4B-4CEB-A96D-B269CC4BA62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9EE572D1-BCAC-425E-A27F-CA9EF684941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C9C97762-8A05-4B46-983E-15CB1F05F56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6" name="Rectangle 6"/>
          <p:cNvSpPr>
            <a:spLocks noGrp="1" noChangeArrowheads="1"/>
          </p:cNvSpPr>
          <p:nvPr>
            <p:ph type="sldNum" sz="quarter" idx="12"/>
          </p:nvPr>
        </p:nvSpPr>
        <p:spPr>
          <a:ln/>
        </p:spPr>
        <p:txBody>
          <a:bodyPr/>
          <a:lstStyle>
            <a:lvl1pPr>
              <a:defRPr/>
            </a:lvl1pPr>
          </a:lstStyle>
          <a:p>
            <a:pPr>
              <a:defRPr/>
            </a:pPr>
            <a:fld id="{A2139E38-8A2D-40B8-A54A-5078B35F16F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7" name="Rectangle 6"/>
          <p:cNvSpPr>
            <a:spLocks noGrp="1" noChangeArrowheads="1"/>
          </p:cNvSpPr>
          <p:nvPr>
            <p:ph type="sldNum" sz="quarter" idx="12"/>
          </p:nvPr>
        </p:nvSpPr>
        <p:spPr>
          <a:ln/>
        </p:spPr>
        <p:txBody>
          <a:bodyPr/>
          <a:lstStyle>
            <a:lvl1pPr>
              <a:defRPr/>
            </a:lvl1pPr>
          </a:lstStyle>
          <a:p>
            <a:pPr>
              <a:defRPr/>
            </a:pPr>
            <a:fld id="{3C2B99D7-4A8C-4FDB-BB6D-16FFF3A5AC5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9" name="Rectangle 6"/>
          <p:cNvSpPr>
            <a:spLocks noGrp="1" noChangeArrowheads="1"/>
          </p:cNvSpPr>
          <p:nvPr>
            <p:ph type="sldNum" sz="quarter" idx="12"/>
          </p:nvPr>
        </p:nvSpPr>
        <p:spPr>
          <a:ln/>
        </p:spPr>
        <p:txBody>
          <a:bodyPr/>
          <a:lstStyle>
            <a:lvl1pPr>
              <a:defRPr/>
            </a:lvl1pPr>
          </a:lstStyle>
          <a:p>
            <a:pPr>
              <a:defRPr/>
            </a:pPr>
            <a:fld id="{2A3386DC-6785-465E-9593-CC3F388C198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5" name="Rectangle 6"/>
          <p:cNvSpPr>
            <a:spLocks noGrp="1" noChangeArrowheads="1"/>
          </p:cNvSpPr>
          <p:nvPr>
            <p:ph type="sldNum" sz="quarter" idx="12"/>
          </p:nvPr>
        </p:nvSpPr>
        <p:spPr>
          <a:ln/>
        </p:spPr>
        <p:txBody>
          <a:bodyPr/>
          <a:lstStyle>
            <a:lvl1pPr>
              <a:defRPr/>
            </a:lvl1pPr>
          </a:lstStyle>
          <a:p>
            <a:pPr>
              <a:defRPr/>
            </a:pPr>
            <a:fld id="{94A6BE47-90B9-45C7-9F5B-FE98D7082D3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4" name="Rectangle 6"/>
          <p:cNvSpPr>
            <a:spLocks noGrp="1" noChangeArrowheads="1"/>
          </p:cNvSpPr>
          <p:nvPr>
            <p:ph type="sldNum" sz="quarter" idx="12"/>
          </p:nvPr>
        </p:nvSpPr>
        <p:spPr>
          <a:ln/>
        </p:spPr>
        <p:txBody>
          <a:bodyPr/>
          <a:lstStyle>
            <a:lvl1pPr>
              <a:defRPr/>
            </a:lvl1pPr>
          </a:lstStyle>
          <a:p>
            <a:pPr>
              <a:defRPr/>
            </a:pPr>
            <a:fld id="{659EF3C0-78D5-4D2E-930B-85311D1E52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7" name="Rectangle 6"/>
          <p:cNvSpPr>
            <a:spLocks noGrp="1" noChangeArrowheads="1"/>
          </p:cNvSpPr>
          <p:nvPr>
            <p:ph type="sldNum" sz="quarter" idx="12"/>
          </p:nvPr>
        </p:nvSpPr>
        <p:spPr>
          <a:ln/>
        </p:spPr>
        <p:txBody>
          <a:bodyPr/>
          <a:lstStyle>
            <a:lvl1pPr>
              <a:defRPr/>
            </a:lvl1pPr>
          </a:lstStyle>
          <a:p>
            <a:pPr>
              <a:defRPr/>
            </a:pPr>
            <a:fld id="{CCC048A1-4DC4-46F7-8282-257FE705F58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Javascript</a:t>
            </a:r>
          </a:p>
        </p:txBody>
      </p:sp>
      <p:sp>
        <p:nvSpPr>
          <p:cNvPr id="7" name="Rectangle 6"/>
          <p:cNvSpPr>
            <a:spLocks noGrp="1" noChangeArrowheads="1"/>
          </p:cNvSpPr>
          <p:nvPr>
            <p:ph type="sldNum" sz="quarter" idx="12"/>
          </p:nvPr>
        </p:nvSpPr>
        <p:spPr>
          <a:ln/>
        </p:spPr>
        <p:txBody>
          <a:bodyPr/>
          <a:lstStyle>
            <a:lvl1pPr>
              <a:defRPr/>
            </a:lvl1pPr>
          </a:lstStyle>
          <a:p>
            <a:pPr>
              <a:defRPr/>
            </a:pPr>
            <a:fld id="{414D6F50-6A66-4FC3-B441-DBD077EFF52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r>
              <a:rPr lang="en-US"/>
              <a:t>Javascript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C49F4F0C-138B-4A42-BD39-7804C0C0BA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cs typeface="Times New Roman" charset="0"/>
        </a:defRPr>
      </a:lvl2pPr>
      <a:lvl3pPr algn="ctr" rtl="0" eaLnBrk="0" fontAlgn="base" hangingPunct="0">
        <a:spcBef>
          <a:spcPct val="0"/>
        </a:spcBef>
        <a:spcAft>
          <a:spcPct val="0"/>
        </a:spcAft>
        <a:defRPr sz="4400">
          <a:solidFill>
            <a:schemeClr val="tx2"/>
          </a:solidFill>
          <a:latin typeface="Times New Roman" charset="0"/>
          <a:cs typeface="Times New Roman" charset="0"/>
        </a:defRPr>
      </a:lvl3pPr>
      <a:lvl4pPr algn="ctr" rtl="0" eaLnBrk="0" fontAlgn="base" hangingPunct="0">
        <a:spcBef>
          <a:spcPct val="0"/>
        </a:spcBef>
        <a:spcAft>
          <a:spcPct val="0"/>
        </a:spcAft>
        <a:defRPr sz="4400">
          <a:solidFill>
            <a:schemeClr val="tx2"/>
          </a:solidFill>
          <a:latin typeface="Times New Roman" charset="0"/>
          <a:cs typeface="Times New Roman" charset="0"/>
        </a:defRPr>
      </a:lvl4pPr>
      <a:lvl5pPr algn="ctr" rtl="0" eaLnBrk="0" fontAlgn="base" hangingPunct="0">
        <a:spcBef>
          <a:spcPct val="0"/>
        </a:spcBef>
        <a:spcAft>
          <a:spcPct val="0"/>
        </a:spcAft>
        <a:defRPr sz="4400">
          <a:solidFill>
            <a:schemeClr val="tx2"/>
          </a:solidFill>
          <a:latin typeface="Times New Roman" charset="0"/>
          <a:cs typeface="Times New Roman" charset="0"/>
        </a:defRPr>
      </a:lvl5pPr>
      <a:lvl6pPr marL="457200" algn="ctr" rtl="0" fontAlgn="base">
        <a:spcBef>
          <a:spcPct val="0"/>
        </a:spcBef>
        <a:spcAft>
          <a:spcPct val="0"/>
        </a:spcAft>
        <a:defRPr sz="4400">
          <a:solidFill>
            <a:schemeClr val="tx2"/>
          </a:solidFill>
          <a:latin typeface="Times New Roman" charset="0"/>
          <a:cs typeface="Times New Roman" charset="0"/>
        </a:defRPr>
      </a:lvl6pPr>
      <a:lvl7pPr marL="914400" algn="ctr" rtl="0" fontAlgn="base">
        <a:spcBef>
          <a:spcPct val="0"/>
        </a:spcBef>
        <a:spcAft>
          <a:spcPct val="0"/>
        </a:spcAft>
        <a:defRPr sz="4400">
          <a:solidFill>
            <a:schemeClr val="tx2"/>
          </a:solidFill>
          <a:latin typeface="Times New Roman" charset="0"/>
          <a:cs typeface="Times New Roman" charset="0"/>
        </a:defRPr>
      </a:lvl7pPr>
      <a:lvl8pPr marL="1371600" algn="ctr" rtl="0" fontAlgn="base">
        <a:spcBef>
          <a:spcPct val="0"/>
        </a:spcBef>
        <a:spcAft>
          <a:spcPct val="0"/>
        </a:spcAft>
        <a:defRPr sz="4400">
          <a:solidFill>
            <a:schemeClr val="tx2"/>
          </a:solidFill>
          <a:latin typeface="Times New Roman" charset="0"/>
          <a:cs typeface="Times New Roman" charset="0"/>
        </a:defRPr>
      </a:lvl8pPr>
      <a:lvl9pPr marL="1828800" algn="ctr" rtl="0" fontAlgn="base">
        <a:spcBef>
          <a:spcPct val="0"/>
        </a:spcBef>
        <a:spcAft>
          <a:spcPct val="0"/>
        </a:spcAft>
        <a:defRPr sz="4400">
          <a:solidFill>
            <a:schemeClr val="tx2"/>
          </a:solidFill>
          <a:latin typeface="Times New Roman" charset="0"/>
          <a:cs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smtClean="0"/>
              <a:t>Javascript</a:t>
            </a:r>
          </a:p>
        </p:txBody>
      </p:sp>
      <p:sp>
        <p:nvSpPr>
          <p:cNvPr id="2051" name="Slide Number Placeholder 5"/>
          <p:cNvSpPr>
            <a:spLocks noGrp="1"/>
          </p:cNvSpPr>
          <p:nvPr>
            <p:ph type="sldNum" sz="quarter" idx="12"/>
          </p:nvPr>
        </p:nvSpPr>
        <p:spPr>
          <a:noFill/>
        </p:spPr>
        <p:txBody>
          <a:bodyPr/>
          <a:lstStyle/>
          <a:p>
            <a:fld id="{D2641AE7-A833-4168-81DE-035FCC80E422}" type="slidenum">
              <a:rPr lang="en-US" smtClean="0"/>
              <a:pPr/>
              <a:t>1</a:t>
            </a:fld>
            <a:endParaRPr lang="en-US" smtClean="0"/>
          </a:p>
        </p:txBody>
      </p:sp>
      <p:sp>
        <p:nvSpPr>
          <p:cNvPr id="205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JavaScript-History</a:t>
            </a:r>
          </a:p>
        </p:txBody>
      </p:sp>
      <p:sp>
        <p:nvSpPr>
          <p:cNvPr id="2053" name="Rectangle 3"/>
          <p:cNvSpPr>
            <a:spLocks noGrp="1" noChangeArrowheads="1"/>
          </p:cNvSpPr>
          <p:nvPr>
            <p:ph type="body" idx="1"/>
          </p:nvPr>
        </p:nvSpPr>
        <p:spPr>
          <a:xfrm>
            <a:off x="228600" y="762000"/>
            <a:ext cx="8686800" cy="5257800"/>
          </a:xfrm>
        </p:spPr>
        <p:txBody>
          <a:bodyPr/>
          <a:lstStyle/>
          <a:p>
            <a:pPr eaLnBrk="1" hangingPunct="1">
              <a:lnSpc>
                <a:spcPct val="105000"/>
              </a:lnSpc>
              <a:spcBef>
                <a:spcPct val="25000"/>
              </a:spcBef>
            </a:pPr>
            <a:r>
              <a:rPr lang="en-US" smtClean="0"/>
              <a:t>JavaScript first appeared in the Netscape Navigator 2 (NN2) browser.</a:t>
            </a:r>
          </a:p>
          <a:p>
            <a:pPr eaLnBrk="1" hangingPunct="1">
              <a:lnSpc>
                <a:spcPct val="105000"/>
              </a:lnSpc>
              <a:spcBef>
                <a:spcPct val="25000"/>
              </a:spcBef>
            </a:pPr>
            <a:r>
              <a:rPr lang="en-US" smtClean="0"/>
              <a:t>Microsoft version of JavaScript is called Jscript.</a:t>
            </a:r>
          </a:p>
        </p:txBody>
      </p:sp>
      <p:graphicFrame>
        <p:nvGraphicFramePr>
          <p:cNvPr id="460804" name="Group 4"/>
          <p:cNvGraphicFramePr>
            <a:graphicFrameLocks noGrp="1"/>
          </p:cNvGraphicFramePr>
          <p:nvPr/>
        </p:nvGraphicFramePr>
        <p:xfrm>
          <a:off x="304800" y="2743200"/>
          <a:ext cx="8534400" cy="3234373"/>
        </p:xfrm>
        <a:graphic>
          <a:graphicData uri="http://schemas.openxmlformats.org/drawingml/2006/table">
            <a:tbl>
              <a:tblPr/>
              <a:tblGrid>
                <a:gridCol w="2844800"/>
                <a:gridCol w="2844800"/>
                <a:gridCol w="2844800"/>
              </a:tblGrid>
              <a:tr h="723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charset="0"/>
                        <a:cs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charset="0"/>
                          <a:cs typeface="Times New Roman" charset="0"/>
                        </a:rPr>
                        <a:t>Netscape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charset="0"/>
                          <a:cs typeface="Times New Roman" charset="0"/>
                        </a:rPr>
                        <a:t>Microsoft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2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charset="0"/>
                          <a:cs typeface="Times New Roman" charset="0"/>
                        </a:rPr>
                        <a:t>JavaScript 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NN2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IE3 (early releases)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charset="0"/>
                          <a:cs typeface="Times New Roman" charset="0"/>
                        </a:rPr>
                        <a:t>JavaScript 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NN3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IE3 (later releases)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Times New Roman" charset="0"/>
                          <a:cs typeface="Times New Roman" charset="0"/>
                        </a:rPr>
                        <a:t>JavaScript 1.2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NN4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charset="0"/>
                          <a:cs typeface="Times New Roman" charset="0"/>
                        </a:rPr>
                        <a:t>IE4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smtClean="0"/>
              <a:t>Javascript</a:t>
            </a:r>
          </a:p>
        </p:txBody>
      </p:sp>
      <p:sp>
        <p:nvSpPr>
          <p:cNvPr id="11267" name="Slide Number Placeholder 5"/>
          <p:cNvSpPr>
            <a:spLocks noGrp="1"/>
          </p:cNvSpPr>
          <p:nvPr>
            <p:ph type="sldNum" sz="quarter" idx="12"/>
          </p:nvPr>
        </p:nvSpPr>
        <p:spPr>
          <a:noFill/>
        </p:spPr>
        <p:txBody>
          <a:bodyPr/>
          <a:lstStyle/>
          <a:p>
            <a:fld id="{EF26BDCD-2B79-4E3E-9D5B-6326B6E8CED1}" type="slidenum">
              <a:rPr lang="en-US" smtClean="0"/>
              <a:pPr/>
              <a:t>10</a:t>
            </a:fld>
            <a:endParaRPr lang="en-US" smtClean="0"/>
          </a:p>
        </p:txBody>
      </p:sp>
      <p:sp>
        <p:nvSpPr>
          <p:cNvPr id="1126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JavaScript-DOM Object</a:t>
            </a:r>
          </a:p>
        </p:txBody>
      </p:sp>
      <p:sp>
        <p:nvSpPr>
          <p:cNvPr id="11269" name="Rectangle 3"/>
          <p:cNvSpPr>
            <a:spLocks noGrp="1" noChangeArrowheads="1"/>
          </p:cNvSpPr>
          <p:nvPr>
            <p:ph type="body" idx="1"/>
          </p:nvPr>
        </p:nvSpPr>
        <p:spPr>
          <a:xfrm>
            <a:off x="228600" y="1066800"/>
            <a:ext cx="8686800" cy="4876800"/>
          </a:xfrm>
        </p:spPr>
        <p:txBody>
          <a:bodyPr/>
          <a:lstStyle/>
          <a:p>
            <a:pPr eaLnBrk="1" hangingPunct="1">
              <a:lnSpc>
                <a:spcPct val="105000"/>
              </a:lnSpc>
              <a:spcBef>
                <a:spcPct val="25000"/>
              </a:spcBef>
            </a:pPr>
            <a:r>
              <a:rPr lang="en-US" sz="2800" smtClean="0"/>
              <a:t>Objects in the DOM have three important item attached to them:  properties, methods and event handlers.</a:t>
            </a:r>
          </a:p>
          <a:p>
            <a:pPr lvl="1" eaLnBrk="1" hangingPunct="1">
              <a:lnSpc>
                <a:spcPct val="105000"/>
              </a:lnSpc>
              <a:spcBef>
                <a:spcPct val="25000"/>
              </a:spcBef>
            </a:pPr>
            <a:r>
              <a:rPr lang="en-US" sz="2400" smtClean="0"/>
              <a:t>Properties are data elements of objects. For example for document object some properties are: bgcolor, title, URL</a:t>
            </a:r>
          </a:p>
          <a:p>
            <a:pPr lvl="1" eaLnBrk="1" hangingPunct="1">
              <a:lnSpc>
                <a:spcPct val="105000"/>
              </a:lnSpc>
              <a:spcBef>
                <a:spcPct val="25000"/>
              </a:spcBef>
            </a:pPr>
            <a:r>
              <a:rPr lang="en-US" sz="2400" smtClean="0"/>
              <a:t>Methods are built-in actions or functions that an object can perform. For example for document object one common method is: write(). We use document.write(‘Hello’).</a:t>
            </a:r>
          </a:p>
          <a:p>
            <a:pPr lvl="1" eaLnBrk="1" hangingPunct="1">
              <a:lnSpc>
                <a:spcPct val="105000"/>
              </a:lnSpc>
              <a:spcBef>
                <a:spcPct val="25000"/>
              </a:spcBef>
            </a:pPr>
            <a:r>
              <a:rPr lang="en-US" sz="2400" smtClean="0"/>
              <a:t>Most objects in the DOM have specific events to which they can respond. For example for form object we have onReset  event that will fire when the text in textbox changes.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smtClean="0"/>
              <a:t>Javascript</a:t>
            </a:r>
          </a:p>
        </p:txBody>
      </p:sp>
      <p:sp>
        <p:nvSpPr>
          <p:cNvPr id="3075" name="Slide Number Placeholder 5"/>
          <p:cNvSpPr>
            <a:spLocks noGrp="1"/>
          </p:cNvSpPr>
          <p:nvPr>
            <p:ph type="sldNum" sz="quarter" idx="12"/>
          </p:nvPr>
        </p:nvSpPr>
        <p:spPr>
          <a:noFill/>
        </p:spPr>
        <p:txBody>
          <a:bodyPr/>
          <a:lstStyle/>
          <a:p>
            <a:fld id="{C88D5C55-EAE2-4A60-9584-4C1EF8D5E3F9}" type="slidenum">
              <a:rPr lang="en-US" smtClean="0"/>
              <a:pPr/>
              <a:t>2</a:t>
            </a:fld>
            <a:endParaRPr lang="en-US" smtClean="0"/>
          </a:p>
        </p:txBody>
      </p:sp>
      <p:sp>
        <p:nvSpPr>
          <p:cNvPr id="307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JavaScript-DOM</a:t>
            </a:r>
          </a:p>
        </p:txBody>
      </p:sp>
      <p:sp>
        <p:nvSpPr>
          <p:cNvPr id="3077" name="Rectangle 3"/>
          <p:cNvSpPr>
            <a:spLocks noGrp="1" noChangeArrowheads="1"/>
          </p:cNvSpPr>
          <p:nvPr>
            <p:ph type="body" idx="1"/>
          </p:nvPr>
        </p:nvSpPr>
        <p:spPr>
          <a:xfrm>
            <a:off x="228600" y="838200"/>
            <a:ext cx="8686800" cy="5257800"/>
          </a:xfrm>
        </p:spPr>
        <p:txBody>
          <a:bodyPr/>
          <a:lstStyle/>
          <a:p>
            <a:pPr eaLnBrk="1" hangingPunct="1">
              <a:lnSpc>
                <a:spcPct val="105000"/>
              </a:lnSpc>
              <a:spcBef>
                <a:spcPct val="25000"/>
              </a:spcBef>
            </a:pPr>
            <a:r>
              <a:rPr lang="en-US" sz="2800" smtClean="0"/>
              <a:t>Document Object Model (DOM) is the architecture around which JavaScript operates.</a:t>
            </a:r>
          </a:p>
          <a:p>
            <a:pPr eaLnBrk="1" hangingPunct="1">
              <a:lnSpc>
                <a:spcPct val="105000"/>
              </a:lnSpc>
              <a:spcBef>
                <a:spcPct val="25000"/>
              </a:spcBef>
            </a:pPr>
            <a:r>
              <a:rPr lang="en-US" sz="2800" smtClean="0"/>
              <a:t>The DOM is the structure of a document.</a:t>
            </a:r>
          </a:p>
          <a:p>
            <a:pPr eaLnBrk="1" hangingPunct="1">
              <a:lnSpc>
                <a:spcPct val="105000"/>
              </a:lnSpc>
              <a:spcBef>
                <a:spcPct val="25000"/>
              </a:spcBef>
            </a:pPr>
            <a:r>
              <a:rPr lang="en-US" sz="2800" smtClean="0"/>
              <a:t>DOM objects are organized in a document.</a:t>
            </a:r>
          </a:p>
          <a:p>
            <a:pPr eaLnBrk="1" hangingPunct="1">
              <a:lnSpc>
                <a:spcPct val="105000"/>
              </a:lnSpc>
              <a:spcBef>
                <a:spcPct val="25000"/>
              </a:spcBef>
            </a:pPr>
            <a:r>
              <a:rPr lang="en-US" sz="2800" smtClean="0"/>
              <a:t>It is a "roadmap" with which we access all the objects in the document.</a:t>
            </a:r>
          </a:p>
          <a:p>
            <a:pPr eaLnBrk="1" hangingPunct="1">
              <a:lnSpc>
                <a:spcPct val="105000"/>
              </a:lnSpc>
              <a:spcBef>
                <a:spcPct val="25000"/>
              </a:spcBef>
            </a:pPr>
            <a:r>
              <a:rPr lang="en-US" sz="2800" smtClean="0"/>
              <a:t>The DOM defines what aspects of a browser window and a document within a window are scriptable.</a:t>
            </a:r>
          </a:p>
          <a:p>
            <a:pPr lvl="1" eaLnBrk="1" hangingPunct="1">
              <a:lnSpc>
                <a:spcPct val="105000"/>
              </a:lnSpc>
              <a:spcBef>
                <a:spcPct val="25000"/>
              </a:spcBef>
            </a:pPr>
            <a:r>
              <a:rPr lang="en-US" sz="2400" smtClean="0"/>
              <a:t>A scriptable object is one that can be accessed by means of your script.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1"/>
          </p:nvPr>
        </p:nvSpPr>
        <p:spPr>
          <a:noFill/>
        </p:spPr>
        <p:txBody>
          <a:bodyPr/>
          <a:lstStyle/>
          <a:p>
            <a:r>
              <a:rPr lang="en-US" smtClean="0"/>
              <a:t>Javascript</a:t>
            </a:r>
          </a:p>
        </p:txBody>
      </p:sp>
      <p:sp>
        <p:nvSpPr>
          <p:cNvPr id="4099" name="Slide Number Placeholder 3"/>
          <p:cNvSpPr>
            <a:spLocks noGrp="1"/>
          </p:cNvSpPr>
          <p:nvPr>
            <p:ph type="sldNum" sz="quarter" idx="12"/>
          </p:nvPr>
        </p:nvSpPr>
        <p:spPr>
          <a:noFill/>
        </p:spPr>
        <p:txBody>
          <a:bodyPr/>
          <a:lstStyle/>
          <a:p>
            <a:fld id="{0B3734FF-7E27-41D1-8314-C510AC77622A}" type="slidenum">
              <a:rPr lang="en-US" smtClean="0"/>
              <a:pPr/>
              <a:t>3</a:t>
            </a:fld>
            <a:endParaRPr lang="en-US" smtClean="0"/>
          </a:p>
        </p:txBody>
      </p:sp>
      <p:sp>
        <p:nvSpPr>
          <p:cNvPr id="4100" name="Rectangle 2"/>
          <p:cNvSpPr>
            <a:spLocks noGrp="1" noChangeArrowheads="1"/>
          </p:cNvSpPr>
          <p:nvPr>
            <p:ph type="title" idx="4294967295"/>
          </p:nvPr>
        </p:nvSpPr>
        <p:spPr>
          <a:xfrm>
            <a:off x="762000" y="152400"/>
            <a:ext cx="7772400" cy="1143000"/>
          </a:xfrm>
        </p:spPr>
        <p:txBody>
          <a:bodyPr/>
          <a:lstStyle/>
          <a:p>
            <a:pPr eaLnBrk="1" hangingPunct="1"/>
            <a:r>
              <a:rPr lang="en-US" sz="4000" b="1" smtClean="0">
                <a:solidFill>
                  <a:schemeClr val="tx1"/>
                </a:solidFill>
              </a:rPr>
              <a:t>JavaScript-DOM</a:t>
            </a:r>
          </a:p>
        </p:txBody>
      </p:sp>
      <p:pic>
        <p:nvPicPr>
          <p:cNvPr id="4101" name="Picture 3" descr="D:\courses\457\08-09_I\DOM.gif"/>
          <p:cNvPicPr>
            <a:picLocks noChangeAspect="1" noChangeArrowheads="1"/>
          </p:cNvPicPr>
          <p:nvPr/>
        </p:nvPicPr>
        <p:blipFill>
          <a:blip r:embed="rId3" cstate="print"/>
          <a:srcRect/>
          <a:stretch>
            <a:fillRect/>
          </a:stretch>
        </p:blipFill>
        <p:spPr bwMode="auto">
          <a:xfrm>
            <a:off x="457200" y="1355725"/>
            <a:ext cx="8229600" cy="414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smtClean="0"/>
              <a:t>Javascript</a:t>
            </a:r>
          </a:p>
        </p:txBody>
      </p:sp>
      <p:sp>
        <p:nvSpPr>
          <p:cNvPr id="5123" name="Slide Number Placeholder 5"/>
          <p:cNvSpPr>
            <a:spLocks noGrp="1"/>
          </p:cNvSpPr>
          <p:nvPr>
            <p:ph type="sldNum" sz="quarter" idx="12"/>
          </p:nvPr>
        </p:nvSpPr>
        <p:spPr>
          <a:noFill/>
        </p:spPr>
        <p:txBody>
          <a:bodyPr/>
          <a:lstStyle/>
          <a:p>
            <a:fld id="{B557A7C6-9D12-4516-89F4-0889B0AD5417}" type="slidenum">
              <a:rPr lang="en-US" smtClean="0"/>
              <a:pPr/>
              <a:t>4</a:t>
            </a:fld>
            <a:endParaRPr lang="en-US" smtClean="0"/>
          </a:p>
        </p:txBody>
      </p:sp>
      <p:sp>
        <p:nvSpPr>
          <p:cNvPr id="512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JavaScript-DOM</a:t>
            </a:r>
          </a:p>
        </p:txBody>
      </p:sp>
      <p:sp>
        <p:nvSpPr>
          <p:cNvPr id="5125" name="Rectangle 3"/>
          <p:cNvSpPr>
            <a:spLocks noGrp="1" noChangeArrowheads="1"/>
          </p:cNvSpPr>
          <p:nvPr>
            <p:ph type="body" idx="1"/>
          </p:nvPr>
        </p:nvSpPr>
        <p:spPr>
          <a:xfrm>
            <a:off x="228600" y="1066800"/>
            <a:ext cx="8686800" cy="4876800"/>
          </a:xfrm>
        </p:spPr>
        <p:txBody>
          <a:bodyPr/>
          <a:lstStyle/>
          <a:p>
            <a:pPr eaLnBrk="1" hangingPunct="1">
              <a:lnSpc>
                <a:spcPct val="105000"/>
              </a:lnSpc>
              <a:spcBef>
                <a:spcPct val="25000"/>
              </a:spcBef>
            </a:pPr>
            <a:r>
              <a:rPr lang="en-US" sz="2800" smtClean="0"/>
              <a:t>DOM is predefined by the browser makers and cannot be modified.</a:t>
            </a:r>
          </a:p>
          <a:p>
            <a:pPr eaLnBrk="1" hangingPunct="1">
              <a:lnSpc>
                <a:spcPct val="105000"/>
              </a:lnSpc>
              <a:spcBef>
                <a:spcPct val="25000"/>
              </a:spcBef>
            </a:pPr>
            <a:r>
              <a:rPr lang="en-US" sz="2800" smtClean="0"/>
              <a:t>In order to be scriptable, an html feature must be loaded as an object into the browser’s document object model.</a:t>
            </a:r>
          </a:p>
          <a:p>
            <a:pPr eaLnBrk="1" hangingPunct="1">
              <a:lnSpc>
                <a:spcPct val="105000"/>
              </a:lnSpc>
              <a:spcBef>
                <a:spcPct val="25000"/>
              </a:spcBef>
            </a:pPr>
            <a:r>
              <a:rPr lang="en-US" sz="2800" smtClean="0"/>
              <a:t>For example, textboxes are scriptable in JavaScript in a sense that you can change textbox content on the fly.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smtClean="0"/>
              <a:t>Javascript</a:t>
            </a:r>
          </a:p>
        </p:txBody>
      </p:sp>
      <p:sp>
        <p:nvSpPr>
          <p:cNvPr id="6147" name="Slide Number Placeholder 5"/>
          <p:cNvSpPr>
            <a:spLocks noGrp="1"/>
          </p:cNvSpPr>
          <p:nvPr>
            <p:ph type="sldNum" sz="quarter" idx="12"/>
          </p:nvPr>
        </p:nvSpPr>
        <p:spPr>
          <a:noFill/>
        </p:spPr>
        <p:txBody>
          <a:bodyPr/>
          <a:lstStyle/>
          <a:p>
            <a:fld id="{2F69E937-A98F-4BD7-8EF2-58C047D0B849}" type="slidenum">
              <a:rPr lang="en-US" smtClean="0"/>
              <a:pPr/>
              <a:t>5</a:t>
            </a:fld>
            <a:endParaRPr lang="en-US" smtClean="0"/>
          </a:p>
        </p:txBody>
      </p:sp>
      <p:sp>
        <p:nvSpPr>
          <p:cNvPr id="6148"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JavaScript-Intro</a:t>
            </a:r>
          </a:p>
        </p:txBody>
      </p:sp>
      <p:sp>
        <p:nvSpPr>
          <p:cNvPr id="6149" name="Rectangle 3"/>
          <p:cNvSpPr>
            <a:spLocks noGrp="1" noChangeArrowheads="1"/>
          </p:cNvSpPr>
          <p:nvPr>
            <p:ph type="body" idx="1"/>
          </p:nvPr>
        </p:nvSpPr>
        <p:spPr>
          <a:xfrm>
            <a:off x="228600" y="1066800"/>
            <a:ext cx="8686800" cy="4876800"/>
          </a:xfrm>
        </p:spPr>
        <p:txBody>
          <a:bodyPr/>
          <a:lstStyle/>
          <a:p>
            <a:pPr eaLnBrk="1" hangingPunct="1">
              <a:lnSpc>
                <a:spcPct val="105000"/>
              </a:lnSpc>
              <a:spcBef>
                <a:spcPct val="25000"/>
              </a:spcBef>
            </a:pPr>
            <a:r>
              <a:rPr lang="en-US" smtClean="0"/>
              <a:t>The HTML objects (DOM representation of html elements) have hierarchal relationship with each other.</a:t>
            </a:r>
          </a:p>
          <a:p>
            <a:pPr eaLnBrk="1" hangingPunct="1">
              <a:lnSpc>
                <a:spcPct val="105000"/>
              </a:lnSpc>
              <a:spcBef>
                <a:spcPct val="25000"/>
              </a:spcBef>
            </a:pPr>
            <a:r>
              <a:rPr lang="en-US" smtClean="0"/>
              <a:t>Topmost object is basically navigator.</a:t>
            </a:r>
          </a:p>
          <a:p>
            <a:pPr eaLnBrk="1" hangingPunct="1">
              <a:lnSpc>
                <a:spcPct val="105000"/>
              </a:lnSpc>
              <a:spcBef>
                <a:spcPct val="25000"/>
              </a:spcBef>
            </a:pPr>
            <a:r>
              <a:rPr lang="en-US" smtClean="0"/>
              <a:t>Next level is window. Then the document displayed in browser window.</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smtClean="0"/>
              <a:t>Javascript</a:t>
            </a:r>
          </a:p>
        </p:txBody>
      </p:sp>
      <p:sp>
        <p:nvSpPr>
          <p:cNvPr id="7171" name="Slide Number Placeholder 5"/>
          <p:cNvSpPr>
            <a:spLocks noGrp="1"/>
          </p:cNvSpPr>
          <p:nvPr>
            <p:ph type="sldNum" sz="quarter" idx="12"/>
          </p:nvPr>
        </p:nvSpPr>
        <p:spPr>
          <a:noFill/>
        </p:spPr>
        <p:txBody>
          <a:bodyPr/>
          <a:lstStyle/>
          <a:p>
            <a:fld id="{A9D263A2-51A1-4D72-B9F5-47B67E69D4C4}" type="slidenum">
              <a:rPr lang="en-US" smtClean="0"/>
              <a:pPr/>
              <a:t>6</a:t>
            </a:fld>
            <a:endParaRPr lang="en-US" smtClean="0"/>
          </a:p>
        </p:txBody>
      </p:sp>
      <p:sp>
        <p:nvSpPr>
          <p:cNvPr id="7172"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DOM-Referencing Method 1</a:t>
            </a:r>
          </a:p>
        </p:txBody>
      </p:sp>
      <p:sp>
        <p:nvSpPr>
          <p:cNvPr id="7173" name="Rectangle 3"/>
          <p:cNvSpPr>
            <a:spLocks noGrp="1" noChangeArrowheads="1"/>
          </p:cNvSpPr>
          <p:nvPr>
            <p:ph type="body" idx="1"/>
          </p:nvPr>
        </p:nvSpPr>
        <p:spPr>
          <a:xfrm>
            <a:off x="228600" y="1066800"/>
            <a:ext cx="8686800" cy="4876800"/>
          </a:xfrm>
        </p:spPr>
        <p:txBody>
          <a:bodyPr/>
          <a:lstStyle/>
          <a:p>
            <a:pPr eaLnBrk="1" hangingPunct="1">
              <a:lnSpc>
                <a:spcPct val="105000"/>
              </a:lnSpc>
              <a:spcBef>
                <a:spcPct val="25000"/>
              </a:spcBef>
              <a:buFontTx/>
              <a:buNone/>
            </a:pPr>
            <a:r>
              <a:rPr lang="en-US" sz="2400" smtClean="0"/>
              <a:t>&lt;body&gt; </a:t>
            </a:r>
          </a:p>
          <a:p>
            <a:pPr eaLnBrk="1" hangingPunct="1">
              <a:lnSpc>
                <a:spcPct val="105000"/>
              </a:lnSpc>
              <a:spcBef>
                <a:spcPct val="25000"/>
              </a:spcBef>
              <a:buFontTx/>
              <a:buNone/>
            </a:pPr>
            <a:r>
              <a:rPr lang="en-US" sz="2400" smtClean="0"/>
              <a:t>&lt;form name="boxes"&gt;</a:t>
            </a:r>
            <a:br>
              <a:rPr lang="en-US" sz="2400" smtClean="0"/>
            </a:br>
            <a:r>
              <a:rPr lang="en-US" sz="2400" smtClean="0"/>
              <a:t>Enter first name: &lt;input type="text" name="fName"&gt; &lt;br&gt;</a:t>
            </a:r>
            <a:br>
              <a:rPr lang="en-US" sz="2400" smtClean="0"/>
            </a:br>
            <a:r>
              <a:rPr lang="en-US" sz="2400" smtClean="0"/>
              <a:t>Enter last name: &lt;input type="text" name="lName"&gt;</a:t>
            </a:r>
            <a:br>
              <a:rPr lang="en-US" sz="2400" smtClean="0"/>
            </a:br>
            <a:r>
              <a:rPr lang="en-US" sz="2400" smtClean="0"/>
              <a:t>&lt;/form&gt; </a:t>
            </a:r>
          </a:p>
          <a:p>
            <a:pPr eaLnBrk="1" hangingPunct="1">
              <a:lnSpc>
                <a:spcPct val="105000"/>
              </a:lnSpc>
              <a:spcBef>
                <a:spcPct val="25000"/>
              </a:spcBef>
              <a:buFontTx/>
              <a:buNone/>
            </a:pPr>
            <a:r>
              <a:rPr lang="en-US" sz="2400" smtClean="0"/>
              <a:t>&lt;/body&gt;</a:t>
            </a:r>
          </a:p>
          <a:p>
            <a:pPr eaLnBrk="1" hangingPunct="1">
              <a:lnSpc>
                <a:spcPct val="105000"/>
              </a:lnSpc>
              <a:spcBef>
                <a:spcPct val="25000"/>
              </a:spcBef>
              <a:buFontTx/>
              <a:buNone/>
            </a:pPr>
            <a:r>
              <a:rPr lang="en-US" sz="2400" smtClean="0"/>
              <a:t>To reference a text object you must follow this path:</a:t>
            </a:r>
            <a:br>
              <a:rPr lang="en-US" sz="2400" smtClean="0"/>
            </a:br>
            <a:r>
              <a:rPr lang="en-US" sz="2400" smtClean="0"/>
              <a:t>window </a:t>
            </a:r>
            <a:r>
              <a:rPr lang="en-US" sz="2400" smtClean="0">
                <a:sym typeface="Wingdings" pitchFamily="2" charset="2"/>
              </a:rPr>
              <a:t></a:t>
            </a:r>
            <a:r>
              <a:rPr lang="en-US" sz="2400" smtClean="0"/>
              <a:t> document </a:t>
            </a:r>
            <a:r>
              <a:rPr lang="en-US" sz="2400" smtClean="0">
                <a:sym typeface="Wingdings" pitchFamily="2" charset="2"/>
              </a:rPr>
              <a:t></a:t>
            </a:r>
            <a:r>
              <a:rPr lang="en-US" sz="2400" smtClean="0"/>
              <a:t> form </a:t>
            </a:r>
            <a:r>
              <a:rPr lang="en-US" sz="2400" smtClean="0">
                <a:sym typeface="Wingdings" pitchFamily="2" charset="2"/>
              </a:rPr>
              <a:t></a:t>
            </a:r>
            <a:r>
              <a:rPr lang="en-US" sz="2400" smtClean="0"/>
              <a:t> text</a:t>
            </a:r>
          </a:p>
          <a:p>
            <a:pPr eaLnBrk="1" hangingPunct="1">
              <a:lnSpc>
                <a:spcPct val="105000"/>
              </a:lnSpc>
              <a:spcBef>
                <a:spcPct val="25000"/>
              </a:spcBef>
              <a:buFontTx/>
              <a:buNone/>
            </a:pPr>
            <a:r>
              <a:rPr lang="en-US" sz="2400" smtClean="0"/>
              <a:t>using dot syntax: </a:t>
            </a:r>
            <a:r>
              <a:rPr lang="en-US" sz="2400" b="1" smtClean="0"/>
              <a:t>window.document.form.text</a:t>
            </a:r>
            <a:r>
              <a:rPr lang="en-US" sz="2400" smtClean="0"/>
              <a:t> or </a:t>
            </a:r>
          </a:p>
          <a:p>
            <a:pPr eaLnBrk="1" hangingPunct="1">
              <a:lnSpc>
                <a:spcPct val="105000"/>
              </a:lnSpc>
              <a:spcBef>
                <a:spcPct val="25000"/>
              </a:spcBef>
              <a:buFontTx/>
              <a:buNone/>
            </a:pPr>
            <a:r>
              <a:rPr lang="en-US" sz="2400" b="1" smtClean="0"/>
              <a:t>document.form.text</a:t>
            </a:r>
            <a:r>
              <a:rPr lang="en-US" sz="2400" smtClean="0"/>
              <a:t>.</a:t>
            </a:r>
          </a:p>
          <a:p>
            <a:pPr eaLnBrk="1" hangingPunct="1">
              <a:lnSpc>
                <a:spcPct val="105000"/>
              </a:lnSpc>
              <a:spcBef>
                <a:spcPct val="25000"/>
              </a:spcBef>
              <a:buFontTx/>
              <a:buNone/>
            </a:pPr>
            <a:r>
              <a:rPr lang="en-US" sz="2400" smtClean="0"/>
              <a:t>For the HTML above it would be: </a:t>
            </a:r>
            <a:r>
              <a:rPr lang="en-US" sz="2400" b="1" smtClean="0"/>
              <a:t>document.boxes.fName</a:t>
            </a:r>
            <a:r>
              <a:rPr lang="en-US" sz="240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smtClean="0"/>
              <a:t>Javascript</a:t>
            </a:r>
          </a:p>
        </p:txBody>
      </p:sp>
      <p:sp>
        <p:nvSpPr>
          <p:cNvPr id="8195" name="Slide Number Placeholder 5"/>
          <p:cNvSpPr>
            <a:spLocks noGrp="1"/>
          </p:cNvSpPr>
          <p:nvPr>
            <p:ph type="sldNum" sz="quarter" idx="12"/>
          </p:nvPr>
        </p:nvSpPr>
        <p:spPr>
          <a:noFill/>
        </p:spPr>
        <p:txBody>
          <a:bodyPr/>
          <a:lstStyle/>
          <a:p>
            <a:fld id="{38586D86-B724-49AB-A625-38536B227552}" type="slidenum">
              <a:rPr lang="en-US" smtClean="0"/>
              <a:pPr/>
              <a:t>7</a:t>
            </a:fld>
            <a:endParaRPr lang="en-US" smtClean="0"/>
          </a:p>
        </p:txBody>
      </p:sp>
      <p:sp>
        <p:nvSpPr>
          <p:cNvPr id="8196"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DOM-Referencing Method 2</a:t>
            </a:r>
          </a:p>
        </p:txBody>
      </p:sp>
      <p:sp>
        <p:nvSpPr>
          <p:cNvPr id="8197" name="Rectangle 3"/>
          <p:cNvSpPr>
            <a:spLocks noGrp="1" noChangeArrowheads="1"/>
          </p:cNvSpPr>
          <p:nvPr>
            <p:ph type="body" idx="1"/>
          </p:nvPr>
        </p:nvSpPr>
        <p:spPr>
          <a:xfrm>
            <a:off x="228600" y="1066800"/>
            <a:ext cx="8686800" cy="4876800"/>
          </a:xfrm>
        </p:spPr>
        <p:txBody>
          <a:bodyPr/>
          <a:lstStyle/>
          <a:p>
            <a:pPr eaLnBrk="1" hangingPunct="1">
              <a:lnSpc>
                <a:spcPct val="105000"/>
              </a:lnSpc>
              <a:spcBef>
                <a:spcPct val="25000"/>
              </a:spcBef>
            </a:pPr>
            <a:r>
              <a:rPr lang="en-US" sz="2400" smtClean="0"/>
              <a:t>When the document is fully loaded, your browser creates arrays for the images, forms, links and anchors (and the rest).</a:t>
            </a:r>
          </a:p>
          <a:p>
            <a:pPr eaLnBrk="1" hangingPunct="1">
              <a:lnSpc>
                <a:spcPct val="105000"/>
              </a:lnSpc>
              <a:spcBef>
                <a:spcPct val="25000"/>
              </a:spcBef>
            </a:pPr>
            <a:r>
              <a:rPr lang="en-US" sz="2400" smtClean="0"/>
              <a:t>It then places all the objects of each type into these arrays, indexed as they appear in the source code.</a:t>
            </a:r>
          </a:p>
          <a:p>
            <a:pPr eaLnBrk="1" hangingPunct="1">
              <a:lnSpc>
                <a:spcPct val="105000"/>
              </a:lnSpc>
              <a:spcBef>
                <a:spcPct val="25000"/>
              </a:spcBef>
            </a:pPr>
            <a:r>
              <a:rPr lang="en-US" sz="2400" smtClean="0"/>
              <a:t>So, the reference to the first image to appear on the page will be document.images[0], and the third form will be document.forms[2].</a:t>
            </a:r>
          </a:p>
          <a:p>
            <a:pPr eaLnBrk="1" hangingPunct="1">
              <a:lnSpc>
                <a:spcPct val="105000"/>
              </a:lnSpc>
              <a:spcBef>
                <a:spcPct val="25000"/>
              </a:spcBef>
            </a:pPr>
            <a:r>
              <a:rPr lang="en-US" sz="2400" smtClean="0"/>
              <a:t>For the second textbox in html above it would be document.form[0].elements[1] or document.forms[1].lname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smtClean="0"/>
              <a:t>Javascript</a:t>
            </a:r>
          </a:p>
        </p:txBody>
      </p:sp>
      <p:sp>
        <p:nvSpPr>
          <p:cNvPr id="9219" name="Slide Number Placeholder 5"/>
          <p:cNvSpPr>
            <a:spLocks noGrp="1"/>
          </p:cNvSpPr>
          <p:nvPr>
            <p:ph type="sldNum" sz="quarter" idx="12"/>
          </p:nvPr>
        </p:nvSpPr>
        <p:spPr>
          <a:noFill/>
        </p:spPr>
        <p:txBody>
          <a:bodyPr/>
          <a:lstStyle/>
          <a:p>
            <a:fld id="{06EC0CB0-5ADF-4D72-9367-688406AAFBE8}" type="slidenum">
              <a:rPr lang="en-US" smtClean="0"/>
              <a:pPr/>
              <a:t>8</a:t>
            </a:fld>
            <a:endParaRPr lang="en-US" smtClean="0"/>
          </a:p>
        </p:txBody>
      </p:sp>
      <p:sp>
        <p:nvSpPr>
          <p:cNvPr id="9220"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JavaScript-Intro</a:t>
            </a:r>
          </a:p>
        </p:txBody>
      </p:sp>
      <p:sp>
        <p:nvSpPr>
          <p:cNvPr id="9221" name="Rectangle 3"/>
          <p:cNvSpPr>
            <a:spLocks noGrp="1" noChangeArrowheads="1"/>
          </p:cNvSpPr>
          <p:nvPr>
            <p:ph type="body" idx="1"/>
          </p:nvPr>
        </p:nvSpPr>
        <p:spPr>
          <a:xfrm>
            <a:off x="228600" y="1066800"/>
            <a:ext cx="8686800" cy="4876800"/>
          </a:xfrm>
        </p:spPr>
        <p:txBody>
          <a:bodyPr/>
          <a:lstStyle/>
          <a:p>
            <a:pPr eaLnBrk="1" hangingPunct="1">
              <a:lnSpc>
                <a:spcPct val="105000"/>
              </a:lnSpc>
              <a:spcBef>
                <a:spcPct val="25000"/>
              </a:spcBef>
            </a:pPr>
            <a:r>
              <a:rPr lang="en-US" sz="2800" smtClean="0"/>
              <a:t>JavaScript is an object-oriented programming language.</a:t>
            </a:r>
          </a:p>
          <a:p>
            <a:pPr eaLnBrk="1" hangingPunct="1">
              <a:lnSpc>
                <a:spcPct val="105000"/>
              </a:lnSpc>
              <a:spcBef>
                <a:spcPct val="25000"/>
              </a:spcBef>
            </a:pPr>
            <a:r>
              <a:rPr lang="en-US" sz="2800" smtClean="0"/>
              <a:t>It is not fully object oriented though.</a:t>
            </a:r>
          </a:p>
          <a:p>
            <a:pPr eaLnBrk="1" hangingPunct="1">
              <a:lnSpc>
                <a:spcPct val="105000"/>
              </a:lnSpc>
              <a:spcBef>
                <a:spcPct val="25000"/>
              </a:spcBef>
            </a:pPr>
            <a:r>
              <a:rPr lang="en-US" sz="2800" smtClean="0"/>
              <a:t>It does not support OO programming capabilities such as inheritance, encapsulation.</a:t>
            </a:r>
          </a:p>
          <a:p>
            <a:pPr eaLnBrk="1" hangingPunct="1">
              <a:lnSpc>
                <a:spcPct val="105000"/>
              </a:lnSpc>
              <a:spcBef>
                <a:spcPct val="25000"/>
              </a:spcBef>
            </a:pPr>
            <a:r>
              <a:rPr lang="en-US" sz="2800" smtClean="0"/>
              <a:t>In an object-oriented setting, the objects are related to one another in a hierarchical fashion. For JavaScript, the relationship of the browser objects is predefined by the DOM.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smtClean="0"/>
              <a:t>Javascript</a:t>
            </a:r>
          </a:p>
        </p:txBody>
      </p:sp>
      <p:sp>
        <p:nvSpPr>
          <p:cNvPr id="10243" name="Slide Number Placeholder 5"/>
          <p:cNvSpPr>
            <a:spLocks noGrp="1"/>
          </p:cNvSpPr>
          <p:nvPr>
            <p:ph type="sldNum" sz="quarter" idx="12"/>
          </p:nvPr>
        </p:nvSpPr>
        <p:spPr>
          <a:noFill/>
        </p:spPr>
        <p:txBody>
          <a:bodyPr/>
          <a:lstStyle/>
          <a:p>
            <a:fld id="{7F5AB525-F028-49F2-AE95-B5F5D723F973}" type="slidenum">
              <a:rPr lang="en-US" smtClean="0"/>
              <a:pPr/>
              <a:t>9</a:t>
            </a:fld>
            <a:endParaRPr lang="en-US" smtClean="0"/>
          </a:p>
        </p:txBody>
      </p:sp>
      <p:sp>
        <p:nvSpPr>
          <p:cNvPr id="10244" name="Rectangle 2"/>
          <p:cNvSpPr>
            <a:spLocks noGrp="1" noChangeArrowheads="1"/>
          </p:cNvSpPr>
          <p:nvPr>
            <p:ph type="title"/>
          </p:nvPr>
        </p:nvSpPr>
        <p:spPr>
          <a:xfrm>
            <a:off x="685800" y="-76200"/>
            <a:ext cx="7772400" cy="1143000"/>
          </a:xfrm>
        </p:spPr>
        <p:txBody>
          <a:bodyPr/>
          <a:lstStyle/>
          <a:p>
            <a:pPr eaLnBrk="1" hangingPunct="1"/>
            <a:r>
              <a:rPr lang="en-US" sz="4000" b="1" smtClean="0">
                <a:solidFill>
                  <a:schemeClr val="tx1"/>
                </a:solidFill>
              </a:rPr>
              <a:t>JavaScript-What Happens</a:t>
            </a:r>
          </a:p>
        </p:txBody>
      </p:sp>
      <p:sp>
        <p:nvSpPr>
          <p:cNvPr id="10245" name="Rectangle 3"/>
          <p:cNvSpPr>
            <a:spLocks noGrp="1" noChangeArrowheads="1"/>
          </p:cNvSpPr>
          <p:nvPr>
            <p:ph type="body" idx="1"/>
          </p:nvPr>
        </p:nvSpPr>
        <p:spPr>
          <a:xfrm>
            <a:off x="228600" y="1066800"/>
            <a:ext cx="8686800" cy="4876800"/>
          </a:xfrm>
        </p:spPr>
        <p:txBody>
          <a:bodyPr/>
          <a:lstStyle/>
          <a:p>
            <a:pPr eaLnBrk="1" hangingPunct="1">
              <a:lnSpc>
                <a:spcPct val="105000"/>
              </a:lnSpc>
              <a:spcBef>
                <a:spcPct val="25000"/>
              </a:spcBef>
            </a:pPr>
            <a:r>
              <a:rPr lang="en-US" sz="2800" smtClean="0"/>
              <a:t>Browser basically paints the HTML received from server.</a:t>
            </a:r>
          </a:p>
          <a:p>
            <a:pPr eaLnBrk="1" hangingPunct="1">
              <a:lnSpc>
                <a:spcPct val="105000"/>
              </a:lnSpc>
              <a:spcBef>
                <a:spcPct val="25000"/>
              </a:spcBef>
            </a:pPr>
            <a:r>
              <a:rPr lang="en-US" sz="2800" smtClean="0"/>
              <a:t>A copy of all the elements reside in browsers memory.</a:t>
            </a:r>
          </a:p>
          <a:p>
            <a:pPr eaLnBrk="1" hangingPunct="1">
              <a:lnSpc>
                <a:spcPct val="105000"/>
              </a:lnSpc>
              <a:spcBef>
                <a:spcPct val="25000"/>
              </a:spcBef>
            </a:pPr>
            <a:r>
              <a:rPr lang="en-US" sz="2800" smtClean="0"/>
              <a:t>Once the HTML page is painted in the browser window, these elements are lost.</a:t>
            </a:r>
          </a:p>
          <a:p>
            <a:pPr eaLnBrk="1" hangingPunct="1">
              <a:lnSpc>
                <a:spcPct val="105000"/>
              </a:lnSpc>
              <a:spcBef>
                <a:spcPct val="25000"/>
              </a:spcBef>
            </a:pPr>
            <a:r>
              <a:rPr lang="en-US" sz="2800" smtClean="0"/>
              <a:t>To make a page interactive (dynamic) these elements must be preserved.</a:t>
            </a:r>
          </a:p>
          <a:p>
            <a:pPr eaLnBrk="1" hangingPunct="1">
              <a:lnSpc>
                <a:spcPct val="105000"/>
              </a:lnSpc>
              <a:spcBef>
                <a:spcPct val="25000"/>
              </a:spcBef>
            </a:pPr>
            <a:r>
              <a:rPr lang="en-US" sz="2800" smtClean="0"/>
              <a:t>Browsers use DOM to keep a copy of each element as an object in DOM.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cs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cs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20109</TotalTime>
  <Words>589</Words>
  <Application>Microsoft Office PowerPoint</Application>
  <PresentationFormat>On-screen Show (4:3)</PresentationFormat>
  <Paragraphs>89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Times New Roman</vt:lpstr>
      <vt:lpstr>Arial</vt:lpstr>
      <vt:lpstr>Wingdings</vt:lpstr>
      <vt:lpstr>Default Design</vt:lpstr>
      <vt:lpstr>JavaScript-History</vt:lpstr>
      <vt:lpstr>JavaScript-DOM</vt:lpstr>
      <vt:lpstr>JavaScript-DOM</vt:lpstr>
      <vt:lpstr>JavaScript-DOM</vt:lpstr>
      <vt:lpstr>JavaScript-Intro</vt:lpstr>
      <vt:lpstr>DOM-Referencing Method 1</vt:lpstr>
      <vt:lpstr>DOM-Referencing Method 2</vt:lpstr>
      <vt:lpstr>JavaScript-Intro</vt:lpstr>
      <vt:lpstr>JavaScript-What Happens</vt:lpstr>
      <vt:lpstr>JavaScript-DOM Object</vt:lpstr>
    </vt:vector>
  </TitlesOfParts>
  <Company>ksu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Human-Machine Interaction and User-Interface Design</dc:title>
  <dc:creator>Inayat</dc:creator>
  <cp:lastModifiedBy>staff</cp:lastModifiedBy>
  <cp:revision>1447</cp:revision>
  <dcterms:created xsi:type="dcterms:W3CDTF">2002-09-08T09:46:40Z</dcterms:created>
  <dcterms:modified xsi:type="dcterms:W3CDTF">2013-06-02T06:58:33Z</dcterms:modified>
</cp:coreProperties>
</file>