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45" r:id="rId2"/>
    <p:sldId id="346" r:id="rId3"/>
    <p:sldId id="347" r:id="rId4"/>
    <p:sldId id="349" r:id="rId5"/>
    <p:sldId id="322" r:id="rId6"/>
    <p:sldId id="371" r:id="rId7"/>
    <p:sldId id="369" r:id="rId8"/>
    <p:sldId id="323" r:id="rId9"/>
    <p:sldId id="368" r:id="rId10"/>
    <p:sldId id="378" r:id="rId11"/>
    <p:sldId id="379" r:id="rId12"/>
    <p:sldId id="372" r:id="rId13"/>
    <p:sldId id="373" r:id="rId14"/>
    <p:sldId id="374" r:id="rId15"/>
    <p:sldId id="360" r:id="rId16"/>
    <p:sldId id="361" r:id="rId17"/>
    <p:sldId id="362" r:id="rId18"/>
    <p:sldId id="363" r:id="rId19"/>
    <p:sldId id="364" r:id="rId20"/>
    <p:sldId id="375" r:id="rId21"/>
    <p:sldId id="376" r:id="rId22"/>
    <p:sldId id="377" r:id="rId23"/>
    <p:sldId id="381" r:id="rId24"/>
    <p:sldId id="380" r:id="rId25"/>
  </p:sldIdLst>
  <p:sldSz cx="9144000" cy="6858000" type="screen4x3"/>
  <p:notesSz cx="6858000" cy="9236075"/>
  <p:defaultTextStyle>
    <a:defPPr>
      <a:defRPr lang="en-US"/>
    </a:defPPr>
    <a:lvl1pPr algn="l" rtl="0" fontAlgn="base">
      <a:spcBef>
        <a:spcPct val="0"/>
      </a:spcBef>
      <a:spcAft>
        <a:spcPct val="0"/>
      </a:spcAft>
      <a:defRPr sz="2000" b="1" kern="1200">
        <a:solidFill>
          <a:schemeClr val="tx1"/>
        </a:solidFill>
        <a:latin typeface="Times New Roman" charset="0"/>
        <a:ea typeface="+mn-ea"/>
        <a:cs typeface="Times New Roman" charset="0"/>
      </a:defRPr>
    </a:lvl1pPr>
    <a:lvl2pPr marL="457200" algn="l" rtl="0" fontAlgn="base">
      <a:spcBef>
        <a:spcPct val="0"/>
      </a:spcBef>
      <a:spcAft>
        <a:spcPct val="0"/>
      </a:spcAft>
      <a:defRPr sz="2000" b="1" kern="1200">
        <a:solidFill>
          <a:schemeClr val="tx1"/>
        </a:solidFill>
        <a:latin typeface="Times New Roman" charset="0"/>
        <a:ea typeface="+mn-ea"/>
        <a:cs typeface="Times New Roman" charset="0"/>
      </a:defRPr>
    </a:lvl2pPr>
    <a:lvl3pPr marL="914400" algn="l" rtl="0" fontAlgn="base">
      <a:spcBef>
        <a:spcPct val="0"/>
      </a:spcBef>
      <a:spcAft>
        <a:spcPct val="0"/>
      </a:spcAft>
      <a:defRPr sz="2000" b="1" kern="1200">
        <a:solidFill>
          <a:schemeClr val="tx1"/>
        </a:solidFill>
        <a:latin typeface="Times New Roman" charset="0"/>
        <a:ea typeface="+mn-ea"/>
        <a:cs typeface="Times New Roman" charset="0"/>
      </a:defRPr>
    </a:lvl3pPr>
    <a:lvl4pPr marL="1371600" algn="l" rtl="0" fontAlgn="base">
      <a:spcBef>
        <a:spcPct val="0"/>
      </a:spcBef>
      <a:spcAft>
        <a:spcPct val="0"/>
      </a:spcAft>
      <a:defRPr sz="2000" b="1" kern="1200">
        <a:solidFill>
          <a:schemeClr val="tx1"/>
        </a:solidFill>
        <a:latin typeface="Times New Roman" charset="0"/>
        <a:ea typeface="+mn-ea"/>
        <a:cs typeface="Times New Roman" charset="0"/>
      </a:defRPr>
    </a:lvl4pPr>
    <a:lvl5pPr marL="1828800" algn="l" rtl="0" fontAlgn="base">
      <a:spcBef>
        <a:spcPct val="0"/>
      </a:spcBef>
      <a:spcAft>
        <a:spcPct val="0"/>
      </a:spcAft>
      <a:defRPr sz="2000" b="1" kern="1200">
        <a:solidFill>
          <a:schemeClr val="tx1"/>
        </a:solidFill>
        <a:latin typeface="Times New Roman" charset="0"/>
        <a:ea typeface="+mn-ea"/>
        <a:cs typeface="Times New Roman" charset="0"/>
      </a:defRPr>
    </a:lvl5pPr>
    <a:lvl6pPr marL="2286000" algn="l" defTabSz="914400" rtl="0" eaLnBrk="1" latinLnBrk="0" hangingPunct="1">
      <a:defRPr sz="2000" b="1" kern="1200">
        <a:solidFill>
          <a:schemeClr val="tx1"/>
        </a:solidFill>
        <a:latin typeface="Times New Roman" charset="0"/>
        <a:ea typeface="+mn-ea"/>
        <a:cs typeface="Times New Roman" charset="0"/>
      </a:defRPr>
    </a:lvl6pPr>
    <a:lvl7pPr marL="2743200" algn="l" defTabSz="914400" rtl="0" eaLnBrk="1" latinLnBrk="0" hangingPunct="1">
      <a:defRPr sz="2000" b="1" kern="1200">
        <a:solidFill>
          <a:schemeClr val="tx1"/>
        </a:solidFill>
        <a:latin typeface="Times New Roman" charset="0"/>
        <a:ea typeface="+mn-ea"/>
        <a:cs typeface="Times New Roman" charset="0"/>
      </a:defRPr>
    </a:lvl7pPr>
    <a:lvl8pPr marL="3200400" algn="l" defTabSz="914400" rtl="0" eaLnBrk="1" latinLnBrk="0" hangingPunct="1">
      <a:defRPr sz="2000" b="1" kern="1200">
        <a:solidFill>
          <a:schemeClr val="tx1"/>
        </a:solidFill>
        <a:latin typeface="Times New Roman" charset="0"/>
        <a:ea typeface="+mn-ea"/>
        <a:cs typeface="Times New Roman" charset="0"/>
      </a:defRPr>
    </a:lvl8pPr>
    <a:lvl9pPr marL="3657600" algn="l" defTabSz="914400" rtl="0" eaLnBrk="1" latinLnBrk="0" hangingPunct="1">
      <a:defRPr sz="2000" b="1"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2" autoAdjust="0"/>
    <p:restoredTop sz="94621" autoAdjust="0"/>
  </p:normalViewPr>
  <p:slideViewPr>
    <p:cSldViewPr>
      <p:cViewPr>
        <p:scale>
          <a:sx n="48" d="100"/>
          <a:sy n="48" d="100"/>
        </p:scale>
        <p:origin x="-1860"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60"/>
      </p:cViewPr>
      <p:guideLst>
        <p:guide orient="horz" pos="290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atin typeface="Times New Roman" pitchFamily="18" charset="0"/>
                <a:cs typeface="Times New Roman" pitchFamily="18" charset="0"/>
              </a:defRPr>
            </a:lvl1pPr>
          </a:lstStyle>
          <a:p>
            <a:pPr>
              <a:defRPr/>
            </a:pPr>
            <a:endParaRPr lang="en-GB"/>
          </a:p>
        </p:txBody>
      </p:sp>
      <p:sp>
        <p:nvSpPr>
          <p:cNvPr id="51203"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atin typeface="Times New Roman" pitchFamily="18" charset="0"/>
                <a:cs typeface="Times New Roman" pitchFamily="18" charset="0"/>
              </a:defRPr>
            </a:lvl1pPr>
          </a:lstStyle>
          <a:p>
            <a:pPr>
              <a:defRPr/>
            </a:pPr>
            <a:endParaRPr lang="en-GB"/>
          </a:p>
        </p:txBody>
      </p:sp>
      <p:sp>
        <p:nvSpPr>
          <p:cNvPr id="51204"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atin typeface="Times New Roman" pitchFamily="18" charset="0"/>
                <a:cs typeface="Times New Roman" pitchFamily="18" charset="0"/>
              </a:defRPr>
            </a:lvl1pPr>
          </a:lstStyle>
          <a:p>
            <a:pPr>
              <a:defRPr/>
            </a:pPr>
            <a:endParaRPr lang="en-GB"/>
          </a:p>
        </p:txBody>
      </p:sp>
      <p:sp>
        <p:nvSpPr>
          <p:cNvPr id="51205"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atin typeface="Times New Roman" pitchFamily="18" charset="0"/>
                <a:cs typeface="Times New Roman" pitchFamily="18" charset="0"/>
              </a:defRPr>
            </a:lvl1pPr>
          </a:lstStyle>
          <a:p>
            <a:pPr>
              <a:defRPr/>
            </a:pPr>
            <a:fld id="{CEC24821-0D93-42DE-949A-E86511C87A94}" type="slidenum">
              <a:rPr lang="en-GB"/>
              <a:pPr>
                <a:defRPr/>
              </a:pPr>
              <a:t>‹#›</a:t>
            </a:fld>
            <a:endParaRPr lang="en-GB"/>
          </a:p>
        </p:txBody>
      </p:sp>
    </p:spTree>
    <p:extLst>
      <p:ext uri="{BB962C8B-B14F-4D97-AF65-F5344CB8AC3E}">
        <p14:creationId xmlns:p14="http://schemas.microsoft.com/office/powerpoint/2010/main" val="87139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atin typeface="Times New Roman" pitchFamily="18" charset="0"/>
                <a:cs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atin typeface="Times New Roman" pitchFamily="18" charset="0"/>
                <a:cs typeface="Times New Roman" pitchFamily="18" charset="0"/>
              </a:defRPr>
            </a:lvl1pPr>
          </a:lstStyle>
          <a:p>
            <a:pPr>
              <a:defRPr/>
            </a:pPr>
            <a:endParaRPr lang="en-GB"/>
          </a:p>
        </p:txBody>
      </p:sp>
      <p:sp>
        <p:nvSpPr>
          <p:cNvPr id="26628" name="Rectangle 4"/>
          <p:cNvSpPr>
            <a:spLocks noGrp="1" noRot="1" noChangeAspect="1"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atin typeface="Times New Roman" pitchFamily="18" charset="0"/>
                <a:cs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atin typeface="Times New Roman" pitchFamily="18" charset="0"/>
                <a:cs typeface="Times New Roman" pitchFamily="18" charset="0"/>
              </a:defRPr>
            </a:lvl1pPr>
          </a:lstStyle>
          <a:p>
            <a:pPr>
              <a:defRPr/>
            </a:pPr>
            <a:fld id="{74C4DC76-309C-49BA-9ABF-FC22FB2F8EBA}" type="slidenum">
              <a:rPr lang="en-GB"/>
              <a:pPr>
                <a:defRPr/>
              </a:pPr>
              <a:t>‹#›</a:t>
            </a:fld>
            <a:endParaRPr lang="en-GB"/>
          </a:p>
        </p:txBody>
      </p:sp>
    </p:spTree>
    <p:extLst>
      <p:ext uri="{BB962C8B-B14F-4D97-AF65-F5344CB8AC3E}">
        <p14:creationId xmlns:p14="http://schemas.microsoft.com/office/powerpoint/2010/main" val="3614512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27652" name="Slide Number Placeholder 3"/>
          <p:cNvSpPr>
            <a:spLocks noGrp="1"/>
          </p:cNvSpPr>
          <p:nvPr>
            <p:ph type="sldNum" sz="quarter" idx="5"/>
          </p:nvPr>
        </p:nvSpPr>
        <p:spPr>
          <a:noFill/>
        </p:spPr>
        <p:txBody>
          <a:bodyPr/>
          <a:lstStyle/>
          <a:p>
            <a:fld id="{0AD972DB-9A40-4E5A-84BB-840C4E773977}" type="slidenum">
              <a:rPr lang="en-GB" smtClean="0">
                <a:latin typeface="Times New Roman" charset="0"/>
                <a:cs typeface="Times New Roman" charset="0"/>
              </a:rPr>
              <a:pPr/>
              <a:t>1</a:t>
            </a:fld>
            <a:endParaRPr lang="en-GB" smtClean="0">
              <a:latin typeface="Times New Roman" charset="0"/>
              <a:cs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6868" name="Slide Number Placeholder 3"/>
          <p:cNvSpPr>
            <a:spLocks noGrp="1"/>
          </p:cNvSpPr>
          <p:nvPr>
            <p:ph type="sldNum" sz="quarter" idx="5"/>
          </p:nvPr>
        </p:nvSpPr>
        <p:spPr>
          <a:noFill/>
        </p:spPr>
        <p:txBody>
          <a:bodyPr/>
          <a:lstStyle/>
          <a:p>
            <a:fld id="{C1EB5B96-5667-47D8-BD22-67788864E0B8}" type="slidenum">
              <a:rPr lang="en-GB" smtClean="0">
                <a:latin typeface="Times New Roman" charset="0"/>
                <a:cs typeface="Times New Roman" charset="0"/>
              </a:rPr>
              <a:pPr/>
              <a:t>10</a:t>
            </a:fld>
            <a:endParaRPr lang="en-GB" smtClean="0">
              <a:latin typeface="Times New Roman" charset="0"/>
              <a:cs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7892" name="Slide Number Placeholder 3"/>
          <p:cNvSpPr>
            <a:spLocks noGrp="1"/>
          </p:cNvSpPr>
          <p:nvPr>
            <p:ph type="sldNum" sz="quarter" idx="5"/>
          </p:nvPr>
        </p:nvSpPr>
        <p:spPr>
          <a:noFill/>
        </p:spPr>
        <p:txBody>
          <a:bodyPr/>
          <a:lstStyle/>
          <a:p>
            <a:fld id="{0A5E0DC7-7B69-4EC4-ABD8-2D7EC42FBC9E}" type="slidenum">
              <a:rPr lang="en-GB" smtClean="0">
                <a:latin typeface="Times New Roman" charset="0"/>
                <a:cs typeface="Times New Roman" charset="0"/>
              </a:rPr>
              <a:pPr/>
              <a:t>11</a:t>
            </a:fld>
            <a:endParaRPr lang="en-GB" smtClean="0">
              <a:latin typeface="Times New Roman" charset="0"/>
              <a:cs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8916" name="Slide Number Placeholder 3"/>
          <p:cNvSpPr>
            <a:spLocks noGrp="1"/>
          </p:cNvSpPr>
          <p:nvPr>
            <p:ph type="sldNum" sz="quarter" idx="5"/>
          </p:nvPr>
        </p:nvSpPr>
        <p:spPr>
          <a:noFill/>
        </p:spPr>
        <p:txBody>
          <a:bodyPr/>
          <a:lstStyle/>
          <a:p>
            <a:fld id="{0B036010-12D7-46EC-9EAF-A486488949D8}" type="slidenum">
              <a:rPr lang="en-GB" smtClean="0">
                <a:latin typeface="Times New Roman" charset="0"/>
                <a:cs typeface="Times New Roman" charset="0"/>
              </a:rPr>
              <a:pPr/>
              <a:t>12</a:t>
            </a:fld>
            <a:endParaRPr lang="en-GB" smtClean="0">
              <a:latin typeface="Times New Roman" charset="0"/>
              <a:cs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9940" name="Slide Number Placeholder 3"/>
          <p:cNvSpPr>
            <a:spLocks noGrp="1"/>
          </p:cNvSpPr>
          <p:nvPr>
            <p:ph type="sldNum" sz="quarter" idx="5"/>
          </p:nvPr>
        </p:nvSpPr>
        <p:spPr>
          <a:noFill/>
        </p:spPr>
        <p:txBody>
          <a:bodyPr/>
          <a:lstStyle/>
          <a:p>
            <a:fld id="{BEA5F400-E05D-4F6D-8977-84801DAB4967}" type="slidenum">
              <a:rPr lang="en-GB" smtClean="0">
                <a:latin typeface="Times New Roman" charset="0"/>
                <a:cs typeface="Times New Roman" charset="0"/>
              </a:rPr>
              <a:pPr/>
              <a:t>13</a:t>
            </a:fld>
            <a:endParaRPr lang="en-GB" smtClean="0">
              <a:latin typeface="Times New Roman" charset="0"/>
              <a:cs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0964" name="Slide Number Placeholder 3"/>
          <p:cNvSpPr>
            <a:spLocks noGrp="1"/>
          </p:cNvSpPr>
          <p:nvPr>
            <p:ph type="sldNum" sz="quarter" idx="5"/>
          </p:nvPr>
        </p:nvSpPr>
        <p:spPr>
          <a:noFill/>
        </p:spPr>
        <p:txBody>
          <a:bodyPr/>
          <a:lstStyle/>
          <a:p>
            <a:fld id="{96229149-1A30-44B1-AC2F-B3A2739E553C}" type="slidenum">
              <a:rPr lang="en-GB" smtClean="0">
                <a:latin typeface="Times New Roman" charset="0"/>
                <a:cs typeface="Times New Roman" charset="0"/>
              </a:rPr>
              <a:pPr/>
              <a:t>14</a:t>
            </a:fld>
            <a:endParaRPr lang="en-GB" smtClean="0">
              <a:latin typeface="Times New Roman" charset="0"/>
              <a:cs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1988" name="Slide Number Placeholder 3"/>
          <p:cNvSpPr>
            <a:spLocks noGrp="1"/>
          </p:cNvSpPr>
          <p:nvPr>
            <p:ph type="sldNum" sz="quarter" idx="5"/>
          </p:nvPr>
        </p:nvSpPr>
        <p:spPr>
          <a:noFill/>
        </p:spPr>
        <p:txBody>
          <a:bodyPr/>
          <a:lstStyle/>
          <a:p>
            <a:fld id="{59468A84-E009-4D97-9DA2-443942977185}" type="slidenum">
              <a:rPr lang="en-GB" smtClean="0">
                <a:latin typeface="Times New Roman" charset="0"/>
                <a:cs typeface="Times New Roman" charset="0"/>
              </a:rPr>
              <a:pPr/>
              <a:t>15</a:t>
            </a:fld>
            <a:endParaRPr lang="en-GB" smtClean="0">
              <a:latin typeface="Times New Roman" charset="0"/>
              <a:cs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3012" name="Slide Number Placeholder 3"/>
          <p:cNvSpPr>
            <a:spLocks noGrp="1"/>
          </p:cNvSpPr>
          <p:nvPr>
            <p:ph type="sldNum" sz="quarter" idx="5"/>
          </p:nvPr>
        </p:nvSpPr>
        <p:spPr>
          <a:noFill/>
        </p:spPr>
        <p:txBody>
          <a:bodyPr/>
          <a:lstStyle/>
          <a:p>
            <a:fld id="{BC80D6FE-2908-44C3-899A-253FB63E3708}" type="slidenum">
              <a:rPr lang="en-GB" smtClean="0">
                <a:latin typeface="Times New Roman" charset="0"/>
                <a:cs typeface="Times New Roman" charset="0"/>
              </a:rPr>
              <a:pPr/>
              <a:t>16</a:t>
            </a:fld>
            <a:endParaRPr lang="en-GB" smtClean="0">
              <a:latin typeface="Times New Roman" charset="0"/>
              <a:cs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4036" name="Slide Number Placeholder 3"/>
          <p:cNvSpPr>
            <a:spLocks noGrp="1"/>
          </p:cNvSpPr>
          <p:nvPr>
            <p:ph type="sldNum" sz="quarter" idx="5"/>
          </p:nvPr>
        </p:nvSpPr>
        <p:spPr>
          <a:noFill/>
        </p:spPr>
        <p:txBody>
          <a:bodyPr/>
          <a:lstStyle/>
          <a:p>
            <a:fld id="{A0BB0721-8DF8-4D3F-9798-922B607A213C}" type="slidenum">
              <a:rPr lang="en-GB" smtClean="0">
                <a:latin typeface="Times New Roman" charset="0"/>
                <a:cs typeface="Times New Roman" charset="0"/>
              </a:rPr>
              <a:pPr/>
              <a:t>17</a:t>
            </a:fld>
            <a:endParaRPr lang="en-GB" smtClean="0">
              <a:latin typeface="Times New Roman" charset="0"/>
              <a:cs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5060" name="Slide Number Placeholder 3"/>
          <p:cNvSpPr>
            <a:spLocks noGrp="1"/>
          </p:cNvSpPr>
          <p:nvPr>
            <p:ph type="sldNum" sz="quarter" idx="5"/>
          </p:nvPr>
        </p:nvSpPr>
        <p:spPr>
          <a:noFill/>
        </p:spPr>
        <p:txBody>
          <a:bodyPr/>
          <a:lstStyle/>
          <a:p>
            <a:fld id="{0AE914C9-C460-43D2-94D3-E8955EE7A89F}" type="slidenum">
              <a:rPr lang="en-GB" smtClean="0">
                <a:latin typeface="Times New Roman" charset="0"/>
                <a:cs typeface="Times New Roman" charset="0"/>
              </a:rPr>
              <a:pPr/>
              <a:t>18</a:t>
            </a:fld>
            <a:endParaRPr lang="en-GB" smtClean="0">
              <a:latin typeface="Times New Roman" charset="0"/>
              <a:cs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6084" name="Slide Number Placeholder 3"/>
          <p:cNvSpPr>
            <a:spLocks noGrp="1"/>
          </p:cNvSpPr>
          <p:nvPr>
            <p:ph type="sldNum" sz="quarter" idx="5"/>
          </p:nvPr>
        </p:nvSpPr>
        <p:spPr>
          <a:noFill/>
        </p:spPr>
        <p:txBody>
          <a:bodyPr/>
          <a:lstStyle/>
          <a:p>
            <a:fld id="{1A426648-5948-4C1D-A944-57DC9FD8B517}" type="slidenum">
              <a:rPr lang="en-GB" smtClean="0">
                <a:latin typeface="Times New Roman" charset="0"/>
                <a:cs typeface="Times New Roman" charset="0"/>
              </a:rPr>
              <a:pPr/>
              <a:t>19</a:t>
            </a:fld>
            <a:endParaRPr lang="en-GB" smtClean="0">
              <a:latin typeface="Times New Roman" charset="0"/>
              <a:cs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28676" name="Slide Number Placeholder 3"/>
          <p:cNvSpPr>
            <a:spLocks noGrp="1"/>
          </p:cNvSpPr>
          <p:nvPr>
            <p:ph type="sldNum" sz="quarter" idx="5"/>
          </p:nvPr>
        </p:nvSpPr>
        <p:spPr>
          <a:noFill/>
        </p:spPr>
        <p:txBody>
          <a:bodyPr/>
          <a:lstStyle/>
          <a:p>
            <a:fld id="{C9CA06D8-64F7-4253-B7C0-357AD33568C0}" type="slidenum">
              <a:rPr lang="en-GB" smtClean="0">
                <a:latin typeface="Times New Roman" charset="0"/>
                <a:cs typeface="Times New Roman" charset="0"/>
              </a:rPr>
              <a:pPr/>
              <a:t>2</a:t>
            </a:fld>
            <a:endParaRPr lang="en-GB" smtClean="0">
              <a:latin typeface="Times New Roman" charset="0"/>
              <a:cs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7108" name="Slide Number Placeholder 3"/>
          <p:cNvSpPr>
            <a:spLocks noGrp="1"/>
          </p:cNvSpPr>
          <p:nvPr>
            <p:ph type="sldNum" sz="quarter" idx="5"/>
          </p:nvPr>
        </p:nvSpPr>
        <p:spPr>
          <a:noFill/>
        </p:spPr>
        <p:txBody>
          <a:bodyPr/>
          <a:lstStyle/>
          <a:p>
            <a:fld id="{11F16612-0FF8-4CD3-ADA6-53BF9A41613C}" type="slidenum">
              <a:rPr lang="en-GB" smtClean="0">
                <a:latin typeface="Times New Roman" charset="0"/>
                <a:cs typeface="Times New Roman" charset="0"/>
              </a:rPr>
              <a:pPr/>
              <a:t>20</a:t>
            </a:fld>
            <a:endParaRPr lang="en-GB" smtClean="0">
              <a:latin typeface="Times New Roman" charset="0"/>
              <a:cs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8132" name="Slide Number Placeholder 3"/>
          <p:cNvSpPr>
            <a:spLocks noGrp="1"/>
          </p:cNvSpPr>
          <p:nvPr>
            <p:ph type="sldNum" sz="quarter" idx="5"/>
          </p:nvPr>
        </p:nvSpPr>
        <p:spPr>
          <a:noFill/>
        </p:spPr>
        <p:txBody>
          <a:bodyPr/>
          <a:lstStyle/>
          <a:p>
            <a:fld id="{2F0D45E3-808E-4A9D-B5F1-9D15669D4C85}" type="slidenum">
              <a:rPr lang="en-GB" smtClean="0">
                <a:latin typeface="Times New Roman" charset="0"/>
                <a:cs typeface="Times New Roman" charset="0"/>
              </a:rPr>
              <a:pPr/>
              <a:t>21</a:t>
            </a:fld>
            <a:endParaRPr lang="en-GB" smtClean="0">
              <a:latin typeface="Times New Roman" charset="0"/>
              <a:cs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49156" name="Slide Number Placeholder 3"/>
          <p:cNvSpPr>
            <a:spLocks noGrp="1"/>
          </p:cNvSpPr>
          <p:nvPr>
            <p:ph type="sldNum" sz="quarter" idx="5"/>
          </p:nvPr>
        </p:nvSpPr>
        <p:spPr>
          <a:noFill/>
        </p:spPr>
        <p:txBody>
          <a:bodyPr/>
          <a:lstStyle/>
          <a:p>
            <a:fld id="{380FFBC7-8149-4B12-86A3-F966533C9125}" type="slidenum">
              <a:rPr lang="en-GB" smtClean="0">
                <a:latin typeface="Times New Roman" charset="0"/>
                <a:cs typeface="Times New Roman" charset="0"/>
              </a:rPr>
              <a:pPr/>
              <a:t>22</a:t>
            </a:fld>
            <a:endParaRPr lang="en-GB" smtClean="0">
              <a:latin typeface="Times New Roman" charset="0"/>
              <a:cs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50180" name="Slide Number Placeholder 3"/>
          <p:cNvSpPr>
            <a:spLocks noGrp="1"/>
          </p:cNvSpPr>
          <p:nvPr>
            <p:ph type="sldNum" sz="quarter" idx="5"/>
          </p:nvPr>
        </p:nvSpPr>
        <p:spPr>
          <a:noFill/>
        </p:spPr>
        <p:txBody>
          <a:bodyPr/>
          <a:lstStyle/>
          <a:p>
            <a:fld id="{7F67B9A8-6615-4A09-A45A-CC550A25990B}" type="slidenum">
              <a:rPr lang="en-GB" smtClean="0">
                <a:latin typeface="Times New Roman" charset="0"/>
                <a:cs typeface="Times New Roman" charset="0"/>
              </a:rPr>
              <a:pPr/>
              <a:t>23</a:t>
            </a:fld>
            <a:endParaRPr lang="en-GB" smtClean="0">
              <a:latin typeface="Times New Roman" charset="0"/>
              <a:cs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51204" name="Slide Number Placeholder 3"/>
          <p:cNvSpPr>
            <a:spLocks noGrp="1"/>
          </p:cNvSpPr>
          <p:nvPr>
            <p:ph type="sldNum" sz="quarter" idx="5"/>
          </p:nvPr>
        </p:nvSpPr>
        <p:spPr>
          <a:noFill/>
        </p:spPr>
        <p:txBody>
          <a:bodyPr/>
          <a:lstStyle/>
          <a:p>
            <a:fld id="{F0738EF0-98BA-4864-89DD-BC23E47CE728}" type="slidenum">
              <a:rPr lang="en-GB" smtClean="0">
                <a:latin typeface="Times New Roman" charset="0"/>
                <a:cs typeface="Times New Roman" charset="0"/>
              </a:rPr>
              <a:pPr/>
              <a:t>24</a:t>
            </a:fld>
            <a:endParaRPr lang="en-GB" smtClean="0">
              <a:latin typeface="Times New Roman" charset="0"/>
              <a:cs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29700" name="Slide Number Placeholder 3"/>
          <p:cNvSpPr>
            <a:spLocks noGrp="1"/>
          </p:cNvSpPr>
          <p:nvPr>
            <p:ph type="sldNum" sz="quarter" idx="5"/>
          </p:nvPr>
        </p:nvSpPr>
        <p:spPr>
          <a:noFill/>
        </p:spPr>
        <p:txBody>
          <a:bodyPr/>
          <a:lstStyle/>
          <a:p>
            <a:fld id="{D8EE1D7E-C3F1-441D-ADB8-44AB1EFC5763}" type="slidenum">
              <a:rPr lang="en-GB" smtClean="0">
                <a:latin typeface="Times New Roman" charset="0"/>
                <a:cs typeface="Times New Roman" charset="0"/>
              </a:rPr>
              <a:pPr/>
              <a:t>3</a:t>
            </a:fld>
            <a:endParaRPr lang="en-GB" smtClean="0">
              <a:latin typeface="Times New Roman" charset="0"/>
              <a:cs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0724" name="Slide Number Placeholder 3"/>
          <p:cNvSpPr>
            <a:spLocks noGrp="1"/>
          </p:cNvSpPr>
          <p:nvPr>
            <p:ph type="sldNum" sz="quarter" idx="5"/>
          </p:nvPr>
        </p:nvSpPr>
        <p:spPr>
          <a:noFill/>
        </p:spPr>
        <p:txBody>
          <a:bodyPr/>
          <a:lstStyle/>
          <a:p>
            <a:fld id="{D0F4FE97-6800-42B1-B4FA-7669425AA928}" type="slidenum">
              <a:rPr lang="en-GB" smtClean="0">
                <a:latin typeface="Times New Roman" charset="0"/>
                <a:cs typeface="Times New Roman" charset="0"/>
              </a:rPr>
              <a:pPr/>
              <a:t>4</a:t>
            </a:fld>
            <a:endParaRPr lang="en-GB" smtClean="0">
              <a:latin typeface="Times New Roman" charset="0"/>
              <a:cs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1748" name="Slide Number Placeholder 3"/>
          <p:cNvSpPr>
            <a:spLocks noGrp="1"/>
          </p:cNvSpPr>
          <p:nvPr>
            <p:ph type="sldNum" sz="quarter" idx="5"/>
          </p:nvPr>
        </p:nvSpPr>
        <p:spPr>
          <a:noFill/>
        </p:spPr>
        <p:txBody>
          <a:bodyPr/>
          <a:lstStyle/>
          <a:p>
            <a:fld id="{62A45775-E5B4-4310-90B5-5F529B4DC677}" type="slidenum">
              <a:rPr lang="en-GB" smtClean="0">
                <a:latin typeface="Times New Roman" charset="0"/>
                <a:cs typeface="Times New Roman" charset="0"/>
              </a:rPr>
              <a:pPr/>
              <a:t>5</a:t>
            </a:fld>
            <a:endParaRPr lang="en-GB" smtClean="0">
              <a:latin typeface="Times New Roman" charset="0"/>
              <a:cs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2772" name="Slide Number Placeholder 3"/>
          <p:cNvSpPr>
            <a:spLocks noGrp="1"/>
          </p:cNvSpPr>
          <p:nvPr>
            <p:ph type="sldNum" sz="quarter" idx="5"/>
          </p:nvPr>
        </p:nvSpPr>
        <p:spPr>
          <a:noFill/>
        </p:spPr>
        <p:txBody>
          <a:bodyPr/>
          <a:lstStyle/>
          <a:p>
            <a:fld id="{ECBC3333-1CAE-44AA-ABA8-78471CFF2E8D}" type="slidenum">
              <a:rPr lang="en-GB" smtClean="0">
                <a:latin typeface="Times New Roman" charset="0"/>
                <a:cs typeface="Times New Roman" charset="0"/>
              </a:rPr>
              <a:pPr/>
              <a:t>6</a:t>
            </a:fld>
            <a:endParaRPr lang="en-GB" smtClean="0">
              <a:latin typeface="Times New Roman" charset="0"/>
              <a:cs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3796" name="Slide Number Placeholder 3"/>
          <p:cNvSpPr>
            <a:spLocks noGrp="1"/>
          </p:cNvSpPr>
          <p:nvPr>
            <p:ph type="sldNum" sz="quarter" idx="5"/>
          </p:nvPr>
        </p:nvSpPr>
        <p:spPr>
          <a:noFill/>
        </p:spPr>
        <p:txBody>
          <a:bodyPr/>
          <a:lstStyle/>
          <a:p>
            <a:fld id="{624DADB9-4DB9-41BB-8226-7A44CE97D683}" type="slidenum">
              <a:rPr lang="en-GB" smtClean="0">
                <a:latin typeface="Times New Roman" charset="0"/>
                <a:cs typeface="Times New Roman" charset="0"/>
              </a:rPr>
              <a:pPr/>
              <a:t>7</a:t>
            </a:fld>
            <a:endParaRPr lang="en-GB" smtClean="0">
              <a:latin typeface="Times New Roman" charset="0"/>
              <a:cs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4820" name="Slide Number Placeholder 3"/>
          <p:cNvSpPr>
            <a:spLocks noGrp="1"/>
          </p:cNvSpPr>
          <p:nvPr>
            <p:ph type="sldNum" sz="quarter" idx="5"/>
          </p:nvPr>
        </p:nvSpPr>
        <p:spPr>
          <a:noFill/>
        </p:spPr>
        <p:txBody>
          <a:bodyPr/>
          <a:lstStyle/>
          <a:p>
            <a:fld id="{0B1EFD34-69C2-4964-B9AD-A898F670A21E}" type="slidenum">
              <a:rPr lang="en-GB" smtClean="0">
                <a:latin typeface="Times New Roman" charset="0"/>
                <a:cs typeface="Times New Roman" charset="0"/>
              </a:rPr>
              <a:pPr/>
              <a:t>8</a:t>
            </a:fld>
            <a:endParaRPr lang="en-GB" smtClean="0">
              <a:latin typeface="Times New Roman" charset="0"/>
              <a:cs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latin typeface="Times New Roman" charset="0"/>
              <a:cs typeface="Times New Roman" charset="0"/>
            </a:endParaRPr>
          </a:p>
        </p:txBody>
      </p:sp>
      <p:sp>
        <p:nvSpPr>
          <p:cNvPr id="35844" name="Slide Number Placeholder 3"/>
          <p:cNvSpPr>
            <a:spLocks noGrp="1"/>
          </p:cNvSpPr>
          <p:nvPr>
            <p:ph type="sldNum" sz="quarter" idx="5"/>
          </p:nvPr>
        </p:nvSpPr>
        <p:spPr>
          <a:noFill/>
        </p:spPr>
        <p:txBody>
          <a:bodyPr/>
          <a:lstStyle/>
          <a:p>
            <a:fld id="{16F7C3E9-06AA-446E-A0F4-5BA4482B8B17}" type="slidenum">
              <a:rPr lang="en-GB" smtClean="0">
                <a:latin typeface="Times New Roman" charset="0"/>
                <a:cs typeface="Times New Roman" charset="0"/>
              </a:rPr>
              <a:pPr/>
              <a:t>9</a:t>
            </a:fld>
            <a:endParaRPr lang="en-GB" smtClean="0">
              <a:latin typeface="Times New Roman" charset="0"/>
              <a:cs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51D18C60-B703-4BD8-9DC5-2F30A37C10A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95FBE31C-755C-4854-A8A2-B9AF2B7CE6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B2C24036-6488-465E-8FD4-DBA9957E60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1D21F4B5-E448-4151-87E5-15658617F7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6DC0C14E-0E89-40DE-A8AE-004BE33205E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2CEB0EB9-6D25-48E6-880B-AFC4AFD02AF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9" name="Rectangle 6"/>
          <p:cNvSpPr>
            <a:spLocks noGrp="1" noChangeArrowheads="1"/>
          </p:cNvSpPr>
          <p:nvPr>
            <p:ph type="sldNum" sz="quarter" idx="12"/>
          </p:nvPr>
        </p:nvSpPr>
        <p:spPr>
          <a:ln/>
        </p:spPr>
        <p:txBody>
          <a:bodyPr/>
          <a:lstStyle>
            <a:lvl1pPr>
              <a:defRPr/>
            </a:lvl1pPr>
          </a:lstStyle>
          <a:p>
            <a:pPr>
              <a:defRPr/>
            </a:pPr>
            <a:fld id="{870AE614-DDA7-4AEB-8B4D-8DEFE5A67A7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5" name="Rectangle 6"/>
          <p:cNvSpPr>
            <a:spLocks noGrp="1" noChangeArrowheads="1"/>
          </p:cNvSpPr>
          <p:nvPr>
            <p:ph type="sldNum" sz="quarter" idx="12"/>
          </p:nvPr>
        </p:nvSpPr>
        <p:spPr>
          <a:ln/>
        </p:spPr>
        <p:txBody>
          <a:bodyPr/>
          <a:lstStyle>
            <a:lvl1pPr>
              <a:defRPr/>
            </a:lvl1pPr>
          </a:lstStyle>
          <a:p>
            <a:pPr>
              <a:defRPr/>
            </a:pPr>
            <a:fld id="{D1398C03-EF27-498B-B7DB-E3E8897D45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4" name="Rectangle 6"/>
          <p:cNvSpPr>
            <a:spLocks noGrp="1" noChangeArrowheads="1"/>
          </p:cNvSpPr>
          <p:nvPr>
            <p:ph type="sldNum" sz="quarter" idx="12"/>
          </p:nvPr>
        </p:nvSpPr>
        <p:spPr>
          <a:ln/>
        </p:spPr>
        <p:txBody>
          <a:bodyPr/>
          <a:lstStyle>
            <a:lvl1pPr>
              <a:defRPr/>
            </a:lvl1pPr>
          </a:lstStyle>
          <a:p>
            <a:pPr>
              <a:defRPr/>
            </a:pPr>
            <a:fld id="{B4DF6F1E-84F8-41E0-9C58-019611C9D6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53EF7505-8170-44DA-9F82-BE05375435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2D76264B-138D-4980-9702-B7B35D8690B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cs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itchFamily="18" charset="0"/>
                <a:cs typeface="Times New Roman" pitchFamily="18" charset="0"/>
              </a:defRPr>
            </a:lvl1pPr>
          </a:lstStyle>
          <a:p>
            <a:pPr>
              <a:defRPr/>
            </a:pPr>
            <a:r>
              <a:rPr lang="en-US"/>
              <a:t>Javascript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cs typeface="Times New Roman" pitchFamily="18" charset="0"/>
              </a:defRPr>
            </a:lvl1pPr>
          </a:lstStyle>
          <a:p>
            <a:pPr>
              <a:defRPr/>
            </a:pPr>
            <a:fld id="{081456D9-4AA9-4F86-BD60-2AA59B2374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examples/js_example_11_aler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amples/js_example_12_confirm.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s/js_example_13_promp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examples/js_example_06_array_acces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examples/js_example_18_array_mix_element.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examples/js_example_07_array_concat.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examples/js_example_09_array_sort.html" TargetMode="External"/><Relationship Id="rId4" Type="http://schemas.openxmlformats.org/officeDocument/2006/relationships/hyperlink" Target="examples/js_example_08_array_join.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hyperlink" Target="examples/js_example_17_dat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Excel_97-2003_Worksheet3.xls"/><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Microsoft_Excel_97-2003_Worksheet4.xls"/><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hyperlink" Target="examples/js_example_16_if.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examples/js_example_15_if_els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xamples/js_example_14_switch.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2"/>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028" name="Slide Number Placeholder 3"/>
          <p:cNvSpPr>
            <a:spLocks noGrp="1"/>
          </p:cNvSpPr>
          <p:nvPr>
            <p:ph type="sldNum" sz="quarter" idx="12"/>
          </p:nvPr>
        </p:nvSpPr>
        <p:spPr>
          <a:noFill/>
        </p:spPr>
        <p:txBody>
          <a:bodyPr/>
          <a:lstStyle/>
          <a:p>
            <a:fld id="{9CF31CDF-DAF8-474C-B670-5B68C4923F53}" type="slidenum">
              <a:rPr lang="en-US" smtClean="0">
                <a:latin typeface="Times New Roman" charset="0"/>
                <a:cs typeface="Times New Roman" charset="0"/>
              </a:rPr>
              <a:pPr/>
              <a:t>1</a:t>
            </a:fld>
            <a:endParaRPr lang="en-US" smtClean="0">
              <a:latin typeface="Times New Roman" charset="0"/>
              <a:cs typeface="Times New Roman" charset="0"/>
            </a:endParaRPr>
          </a:p>
        </p:txBody>
      </p:sp>
      <p:sp>
        <p:nvSpPr>
          <p:cNvPr id="1029" name="Rectangle 2"/>
          <p:cNvSpPr>
            <a:spLocks noGrp="1" noChangeArrowheads="1"/>
          </p:cNvSpPr>
          <p:nvPr>
            <p:ph type="title" idx="4294967295"/>
          </p:nvPr>
        </p:nvSpPr>
        <p:spPr>
          <a:xfrm>
            <a:off x="685800" y="-76200"/>
            <a:ext cx="7772400" cy="1143000"/>
          </a:xfrm>
        </p:spPr>
        <p:txBody>
          <a:bodyPr/>
          <a:lstStyle/>
          <a:p>
            <a:pPr eaLnBrk="1" hangingPunct="1"/>
            <a:r>
              <a:rPr lang="en-US" sz="4000" b="1" smtClean="0">
                <a:solidFill>
                  <a:schemeClr val="tx1"/>
                </a:solidFill>
              </a:rPr>
              <a:t>JavaScript-Arithmetic Operators</a:t>
            </a:r>
          </a:p>
        </p:txBody>
      </p:sp>
      <p:graphicFrame>
        <p:nvGraphicFramePr>
          <p:cNvPr id="1026" name="Object 4"/>
          <p:cNvGraphicFramePr>
            <a:graphicFrameLocks noChangeAspect="1"/>
          </p:cNvGraphicFramePr>
          <p:nvPr/>
        </p:nvGraphicFramePr>
        <p:xfrm>
          <a:off x="685800" y="1916113"/>
          <a:ext cx="7772400" cy="3025775"/>
        </p:xfrm>
        <a:graphic>
          <a:graphicData uri="http://schemas.openxmlformats.org/presentationml/2006/ole">
            <mc:AlternateContent xmlns:mc="http://schemas.openxmlformats.org/markup-compatibility/2006">
              <mc:Choice xmlns:v="urn:schemas-microsoft-com:vml" Requires="v">
                <p:oleObj spid="_x0000_s1027" name="Worksheet" r:id="rId5" imgW="3353038" imgH="1305163" progId="Excel.Sheet.8">
                  <p:embed/>
                </p:oleObj>
              </mc:Choice>
              <mc:Fallback>
                <p:oleObj name="Worksheet" r:id="rId5" imgW="3353038" imgH="1305163"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916113"/>
                        <a:ext cx="777240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1267" name="Slide Number Placeholder 5"/>
          <p:cNvSpPr>
            <a:spLocks noGrp="1"/>
          </p:cNvSpPr>
          <p:nvPr>
            <p:ph type="sldNum" sz="quarter" idx="12"/>
          </p:nvPr>
        </p:nvSpPr>
        <p:spPr>
          <a:noFill/>
        </p:spPr>
        <p:txBody>
          <a:bodyPr/>
          <a:lstStyle/>
          <a:p>
            <a:fld id="{E7D72F02-ADD2-4CC5-A85D-BF880F0918DC}" type="slidenum">
              <a:rPr lang="en-US" smtClean="0">
                <a:latin typeface="Times New Roman" charset="0"/>
                <a:cs typeface="Times New Roman" charset="0"/>
              </a:rPr>
              <a:pPr/>
              <a:t>10</a:t>
            </a:fld>
            <a:endParaRPr lang="en-US" smtClean="0">
              <a:latin typeface="Times New Roman" charset="0"/>
              <a:cs typeface="Times New Roman" charset="0"/>
            </a:endParaRPr>
          </a:p>
        </p:txBody>
      </p:sp>
      <p:sp>
        <p:nvSpPr>
          <p:cNvPr id="1126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JavaScript-Do While Loop</a:t>
            </a:r>
          </a:p>
        </p:txBody>
      </p:sp>
      <p:sp>
        <p:nvSpPr>
          <p:cNvPr id="11269"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en-US" smtClean="0"/>
              <a:t>Similar to while loop but the condition is tested after loop body is performed.</a:t>
            </a:r>
          </a:p>
          <a:p>
            <a:pPr lvl="2" eaLnBrk="1" hangingPunct="1">
              <a:lnSpc>
                <a:spcPct val="90000"/>
              </a:lnSpc>
              <a:buFontTx/>
              <a:buNone/>
            </a:pPr>
            <a:r>
              <a:rPr lang="en-US" smtClean="0">
                <a:latin typeface="Courier" pitchFamily="49" charset="0"/>
              </a:rPr>
              <a:t>do</a:t>
            </a:r>
          </a:p>
          <a:p>
            <a:pPr lvl="2" eaLnBrk="1" hangingPunct="1">
              <a:lnSpc>
                <a:spcPct val="90000"/>
              </a:lnSpc>
              <a:buFontTx/>
              <a:buNone/>
            </a:pPr>
            <a:r>
              <a:rPr lang="en-US" smtClean="0">
                <a:latin typeface="Courier" pitchFamily="49" charset="0"/>
              </a:rPr>
              <a:t>statement:</a:t>
            </a:r>
          </a:p>
          <a:p>
            <a:pPr lvl="1" eaLnBrk="1" hangingPunct="1">
              <a:lnSpc>
                <a:spcPct val="90000"/>
              </a:lnSpc>
              <a:spcBef>
                <a:spcPts val="500"/>
              </a:spcBef>
              <a:spcAft>
                <a:spcPts val="500"/>
              </a:spcAft>
              <a:buFontTx/>
              <a:buNone/>
            </a:pPr>
            <a:r>
              <a:rPr lang="en-US" smtClean="0">
                <a:latin typeface="Courier" pitchFamily="49" charset="0"/>
              </a:rPr>
              <a:t>    </a:t>
            </a:r>
            <a:r>
              <a:rPr lang="en-US" sz="2400" smtClean="0">
                <a:latin typeface="Courier" pitchFamily="49" charset="0"/>
              </a:rPr>
              <a:t>while (</a:t>
            </a:r>
            <a:r>
              <a:rPr lang="en-US" sz="2400" i="1" smtClean="0">
                <a:latin typeface="Courier" pitchFamily="49" charset="0"/>
              </a:rPr>
              <a:t>condition</a:t>
            </a:r>
            <a:r>
              <a:rPr lang="en-US" sz="2400" smtClean="0">
                <a:latin typeface="Courier" pitchFamily="49" charset="0"/>
              </a:rPr>
              <a:t>)</a:t>
            </a:r>
          </a:p>
          <a:p>
            <a:pPr eaLnBrk="1" hangingPunct="1">
              <a:lnSpc>
                <a:spcPct val="90000"/>
              </a:lnSpc>
              <a:spcBef>
                <a:spcPts val="500"/>
              </a:spcBef>
              <a:spcAft>
                <a:spcPts val="500"/>
              </a:spcAft>
              <a:buFontTx/>
              <a:buNone/>
            </a:pPr>
            <a:r>
              <a:rPr lang="en-US" sz="2400" smtClean="0">
                <a:latin typeface="Courier" pitchFamily="49" charset="0"/>
              </a:rPr>
              <a:t>var x=1</a:t>
            </a:r>
          </a:p>
          <a:p>
            <a:pPr eaLnBrk="1" hangingPunct="1">
              <a:lnSpc>
                <a:spcPct val="90000"/>
              </a:lnSpc>
              <a:spcBef>
                <a:spcPts val="500"/>
              </a:spcBef>
              <a:spcAft>
                <a:spcPts val="500"/>
              </a:spcAft>
              <a:buFontTx/>
              <a:buNone/>
            </a:pPr>
            <a:r>
              <a:rPr lang="en-US" sz="2400" smtClean="0">
                <a:latin typeface="Courier" pitchFamily="49" charset="0"/>
              </a:rPr>
              <a:t>do </a:t>
            </a:r>
          </a:p>
          <a:p>
            <a:pPr eaLnBrk="1" hangingPunct="1">
              <a:lnSpc>
                <a:spcPct val="90000"/>
              </a:lnSpc>
              <a:spcBef>
                <a:spcPts val="500"/>
              </a:spcBef>
              <a:spcAft>
                <a:spcPts val="500"/>
              </a:spcAft>
              <a:buFontTx/>
              <a:buNone/>
            </a:pPr>
            <a:r>
              <a:rPr lang="en-US" sz="2400" smtClean="0">
                <a:latin typeface="Courier" pitchFamily="49" charset="0"/>
              </a:rPr>
              <a:t>{</a:t>
            </a:r>
          </a:p>
          <a:p>
            <a:pPr eaLnBrk="1" hangingPunct="1">
              <a:lnSpc>
                <a:spcPct val="90000"/>
              </a:lnSpc>
              <a:spcBef>
                <a:spcPts val="500"/>
              </a:spcBef>
              <a:spcAft>
                <a:spcPts val="500"/>
              </a:spcAft>
              <a:buFontTx/>
              <a:buNone/>
            </a:pPr>
            <a:r>
              <a:rPr lang="en-US" sz="2400" smtClean="0">
                <a:latin typeface="Courier" pitchFamily="49" charset="0"/>
              </a:rPr>
              <a:t>	document.write("Value is: " + x);</a:t>
            </a:r>
          </a:p>
          <a:p>
            <a:pPr eaLnBrk="1" hangingPunct="1">
              <a:lnSpc>
                <a:spcPct val="90000"/>
              </a:lnSpc>
              <a:spcBef>
                <a:spcPts val="500"/>
              </a:spcBef>
              <a:spcAft>
                <a:spcPts val="500"/>
              </a:spcAft>
              <a:buFontTx/>
              <a:buNone/>
            </a:pPr>
            <a:r>
              <a:rPr lang="en-US" sz="2400" smtClean="0">
                <a:latin typeface="Courier" pitchFamily="49" charset="0"/>
              </a:rPr>
              <a:t>	document.write("&lt;br /&gt;");</a:t>
            </a:r>
          </a:p>
          <a:p>
            <a:pPr eaLnBrk="1" hangingPunct="1">
              <a:lnSpc>
                <a:spcPct val="90000"/>
              </a:lnSpc>
              <a:spcBef>
                <a:spcPts val="500"/>
              </a:spcBef>
              <a:spcAft>
                <a:spcPts val="500"/>
              </a:spcAft>
              <a:buFontTx/>
              <a:buNone/>
            </a:pPr>
            <a:r>
              <a:rPr lang="en-US" sz="2400" smtClean="0">
                <a:latin typeface="Courier" pitchFamily="49" charset="0"/>
              </a:rPr>
              <a:t>	x=x+1;</a:t>
            </a:r>
          </a:p>
          <a:p>
            <a:pPr eaLnBrk="1" hangingPunct="1">
              <a:lnSpc>
                <a:spcPct val="90000"/>
              </a:lnSpc>
              <a:spcBef>
                <a:spcPts val="500"/>
              </a:spcBef>
              <a:spcAft>
                <a:spcPts val="500"/>
              </a:spcAft>
              <a:buFontTx/>
              <a:buNone/>
            </a:pPr>
            <a:r>
              <a:rPr lang="en-US" sz="2400" smtClean="0">
                <a:latin typeface="Courier" pitchFamily="49" charset="0"/>
              </a:rPr>
              <a:t>}while (x&lt;1)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2291" name="Slide Number Placeholder 5"/>
          <p:cNvSpPr>
            <a:spLocks noGrp="1"/>
          </p:cNvSpPr>
          <p:nvPr>
            <p:ph type="sldNum" sz="quarter" idx="12"/>
          </p:nvPr>
        </p:nvSpPr>
        <p:spPr>
          <a:noFill/>
        </p:spPr>
        <p:txBody>
          <a:bodyPr/>
          <a:lstStyle/>
          <a:p>
            <a:fld id="{B4D7EEE8-245F-4E22-9A64-465E3B6C6E99}" type="slidenum">
              <a:rPr lang="en-US" smtClean="0">
                <a:latin typeface="Times New Roman" charset="0"/>
                <a:cs typeface="Times New Roman" charset="0"/>
              </a:rPr>
              <a:pPr/>
              <a:t>11</a:t>
            </a:fld>
            <a:endParaRPr lang="en-US" smtClean="0">
              <a:latin typeface="Times New Roman" charset="0"/>
              <a:cs typeface="Times New Roman" charset="0"/>
            </a:endParaRPr>
          </a:p>
        </p:txBody>
      </p:sp>
      <p:sp>
        <p:nvSpPr>
          <p:cNvPr id="1229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JavaScript-break, continue</a:t>
            </a:r>
          </a:p>
        </p:txBody>
      </p:sp>
      <p:sp>
        <p:nvSpPr>
          <p:cNvPr id="12293"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en-US" sz="3600" smtClean="0"/>
              <a:t>break and continue statements alter the flow of control.</a:t>
            </a:r>
          </a:p>
          <a:p>
            <a:pPr eaLnBrk="1" hangingPunct="1">
              <a:lnSpc>
                <a:spcPct val="90000"/>
              </a:lnSpc>
            </a:pPr>
            <a:r>
              <a:rPr lang="en-US" sz="3600" smtClean="0"/>
              <a:t>The break statement when executed in a while, for, do/while or switch structures causes immediate exit from that structure.</a:t>
            </a:r>
          </a:p>
          <a:p>
            <a:pPr eaLnBrk="1" hangingPunct="1">
              <a:lnSpc>
                <a:spcPct val="90000"/>
              </a:lnSpc>
            </a:pPr>
            <a:r>
              <a:rPr lang="en-US" sz="3600" smtClean="0"/>
              <a:t>The continue statement, when executed in in a while, for, do/while or switch skip the remaining statements in the body of that structure and proceeds with the next iteration of the loop.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3315" name="Slide Number Placeholder 5"/>
          <p:cNvSpPr>
            <a:spLocks noGrp="1"/>
          </p:cNvSpPr>
          <p:nvPr>
            <p:ph type="sldNum" sz="quarter" idx="12"/>
          </p:nvPr>
        </p:nvSpPr>
        <p:spPr>
          <a:noFill/>
        </p:spPr>
        <p:txBody>
          <a:bodyPr/>
          <a:lstStyle/>
          <a:p>
            <a:fld id="{D7848CB9-E24B-481C-A1A0-D5BEF80C1366}" type="slidenum">
              <a:rPr lang="en-US" smtClean="0">
                <a:latin typeface="Times New Roman" charset="0"/>
                <a:cs typeface="Times New Roman" charset="0"/>
              </a:rPr>
              <a:pPr/>
              <a:t>12</a:t>
            </a:fld>
            <a:endParaRPr lang="en-US" smtClean="0">
              <a:latin typeface="Times New Roman" charset="0"/>
              <a:cs typeface="Times New Roman" charset="0"/>
            </a:endParaRPr>
          </a:p>
        </p:txBody>
      </p:sp>
      <p:sp>
        <p:nvSpPr>
          <p:cNvPr id="1331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JavaScript-Alert Box</a:t>
            </a:r>
          </a:p>
        </p:txBody>
      </p:sp>
      <p:sp>
        <p:nvSpPr>
          <p:cNvPr id="13317" name="Rectangle 3"/>
          <p:cNvSpPr>
            <a:spLocks noGrp="1" noChangeArrowheads="1"/>
          </p:cNvSpPr>
          <p:nvPr>
            <p:ph type="body" idx="1"/>
          </p:nvPr>
        </p:nvSpPr>
        <p:spPr>
          <a:xfrm>
            <a:off x="228600" y="838200"/>
            <a:ext cx="8686800" cy="5257800"/>
          </a:xfrm>
        </p:spPr>
        <p:txBody>
          <a:bodyPr/>
          <a:lstStyle/>
          <a:p>
            <a:pPr eaLnBrk="1" hangingPunct="1">
              <a:lnSpc>
                <a:spcPct val="90000"/>
              </a:lnSpc>
              <a:buFontTx/>
              <a:buNone/>
            </a:pPr>
            <a:r>
              <a:rPr lang="en-US" b="1" smtClean="0"/>
              <a:t>JavaScript Alert Box</a:t>
            </a:r>
          </a:p>
          <a:p>
            <a:pPr eaLnBrk="1" hangingPunct="1">
              <a:lnSpc>
                <a:spcPct val="90000"/>
              </a:lnSpc>
            </a:pPr>
            <a:r>
              <a:rPr lang="en-US" smtClean="0"/>
              <a:t>The JavaScript alert is a dialogue box that pops up and takes the focus away from the current window and forces the web browser to read the message. </a:t>
            </a:r>
          </a:p>
          <a:p>
            <a:pPr eaLnBrk="1" hangingPunct="1">
              <a:lnSpc>
                <a:spcPct val="90000"/>
              </a:lnSpc>
            </a:pPr>
            <a:r>
              <a:rPr lang="en-US" smtClean="0"/>
              <a:t>The alert box contains OK button to get user confirmation.</a:t>
            </a:r>
          </a:p>
          <a:p>
            <a:pPr eaLnBrk="1" hangingPunct="1">
              <a:lnSpc>
                <a:spcPct val="90000"/>
              </a:lnSpc>
            </a:pPr>
            <a:r>
              <a:rPr lang="en-US" smtClean="0"/>
              <a:t>General syntax: window.alert(“message”);</a:t>
            </a:r>
          </a:p>
          <a:p>
            <a:pPr eaLnBrk="1" hangingPunct="1">
              <a:lnSpc>
                <a:spcPct val="90000"/>
              </a:lnSpc>
            </a:pPr>
            <a:r>
              <a:rPr lang="en-US" smtClean="0"/>
              <a:t>Returns a Boolean value reflecting the button pressed. </a:t>
            </a:r>
            <a:r>
              <a:rPr lang="en-US" smtClean="0">
                <a:hlinkClick r:id="rId3" action="ppaction://hlinkfile"/>
              </a:rPr>
              <a:t>Example</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4339" name="Slide Number Placeholder 5"/>
          <p:cNvSpPr>
            <a:spLocks noGrp="1"/>
          </p:cNvSpPr>
          <p:nvPr>
            <p:ph type="sldNum" sz="quarter" idx="12"/>
          </p:nvPr>
        </p:nvSpPr>
        <p:spPr>
          <a:noFill/>
        </p:spPr>
        <p:txBody>
          <a:bodyPr/>
          <a:lstStyle/>
          <a:p>
            <a:fld id="{7F634402-D786-411C-B258-29A2E4FAF62A}" type="slidenum">
              <a:rPr lang="en-US" smtClean="0">
                <a:latin typeface="Times New Roman" charset="0"/>
                <a:cs typeface="Times New Roman" charset="0"/>
              </a:rPr>
              <a:pPr/>
              <a:t>13</a:t>
            </a:fld>
            <a:endParaRPr lang="en-US" smtClean="0">
              <a:latin typeface="Times New Roman" charset="0"/>
              <a:cs typeface="Times New Roman" charset="0"/>
            </a:endParaRPr>
          </a:p>
        </p:txBody>
      </p:sp>
      <p:sp>
        <p:nvSpPr>
          <p:cNvPr id="1434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JavaScript-Confirm Box</a:t>
            </a:r>
          </a:p>
        </p:txBody>
      </p:sp>
      <p:sp>
        <p:nvSpPr>
          <p:cNvPr id="14341" name="Rectangle 3"/>
          <p:cNvSpPr>
            <a:spLocks noGrp="1" noChangeArrowheads="1"/>
          </p:cNvSpPr>
          <p:nvPr>
            <p:ph type="body" idx="1"/>
          </p:nvPr>
        </p:nvSpPr>
        <p:spPr>
          <a:xfrm>
            <a:off x="228600" y="838200"/>
            <a:ext cx="8686800" cy="5257800"/>
          </a:xfrm>
        </p:spPr>
        <p:txBody>
          <a:bodyPr/>
          <a:lstStyle/>
          <a:p>
            <a:pPr eaLnBrk="1" hangingPunct="1">
              <a:buFontTx/>
              <a:buNone/>
            </a:pPr>
            <a:r>
              <a:rPr lang="en-US" b="1" smtClean="0"/>
              <a:t>JavaScript Confirm Box</a:t>
            </a:r>
          </a:p>
          <a:p>
            <a:pPr eaLnBrk="1" hangingPunct="1"/>
            <a:r>
              <a:rPr lang="en-US" smtClean="0"/>
              <a:t>The confirm box is different from the alert box.</a:t>
            </a:r>
          </a:p>
          <a:p>
            <a:pPr eaLnBrk="1" hangingPunct="1"/>
            <a:r>
              <a:rPr lang="en-US" smtClean="0"/>
              <a:t>It supplies the user with two choices: they can either press OK to confirm press Cancel.</a:t>
            </a:r>
          </a:p>
          <a:p>
            <a:pPr eaLnBrk="1" hangingPunct="1"/>
            <a:r>
              <a:rPr lang="en-US" smtClean="0"/>
              <a:t>General syntax: window.confirm(“message”);</a:t>
            </a:r>
          </a:p>
          <a:p>
            <a:pPr eaLnBrk="1" hangingPunct="1"/>
            <a:r>
              <a:rPr lang="en-US" smtClean="0">
                <a:hlinkClick r:id="rId3" action="ppaction://hlinkfile"/>
              </a:rPr>
              <a:t>Example</a:t>
            </a: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5363" name="Slide Number Placeholder 5"/>
          <p:cNvSpPr>
            <a:spLocks noGrp="1"/>
          </p:cNvSpPr>
          <p:nvPr>
            <p:ph type="sldNum" sz="quarter" idx="12"/>
          </p:nvPr>
        </p:nvSpPr>
        <p:spPr>
          <a:noFill/>
        </p:spPr>
        <p:txBody>
          <a:bodyPr/>
          <a:lstStyle/>
          <a:p>
            <a:fld id="{1AC9EEF0-129B-47BA-9A06-1FA50805D640}" type="slidenum">
              <a:rPr lang="en-US" smtClean="0">
                <a:latin typeface="Times New Roman" charset="0"/>
                <a:cs typeface="Times New Roman" charset="0"/>
              </a:rPr>
              <a:pPr/>
              <a:t>14</a:t>
            </a:fld>
            <a:endParaRPr lang="en-US" smtClean="0">
              <a:latin typeface="Times New Roman" charset="0"/>
              <a:cs typeface="Times New Roman" charset="0"/>
            </a:endParaRPr>
          </a:p>
        </p:txBody>
      </p:sp>
      <p:sp>
        <p:nvSpPr>
          <p:cNvPr id="1536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JavaScript-Prompt Box</a:t>
            </a:r>
          </a:p>
        </p:txBody>
      </p:sp>
      <p:sp>
        <p:nvSpPr>
          <p:cNvPr id="15365" name="Rectangle 3"/>
          <p:cNvSpPr>
            <a:spLocks noGrp="1" noChangeArrowheads="1"/>
          </p:cNvSpPr>
          <p:nvPr>
            <p:ph type="body" idx="1"/>
          </p:nvPr>
        </p:nvSpPr>
        <p:spPr>
          <a:xfrm>
            <a:off x="228600" y="838200"/>
            <a:ext cx="8686800" cy="5257800"/>
          </a:xfrm>
        </p:spPr>
        <p:txBody>
          <a:bodyPr/>
          <a:lstStyle/>
          <a:p>
            <a:pPr eaLnBrk="1" hangingPunct="1"/>
            <a:r>
              <a:rPr lang="en-US" sz="2800" smtClean="0"/>
              <a:t>JavaScript prompt box used is to gather information from the user.</a:t>
            </a:r>
          </a:p>
          <a:p>
            <a:pPr eaLnBrk="1" hangingPunct="1"/>
            <a:r>
              <a:rPr lang="en-US" sz="2800" smtClean="0"/>
              <a:t>The prompt box pops up with two buttons (OK and Cancel). If the user presses OK then the prompt box returns with the value entered by user but if the user presses the Cancel button then the prompt box returns with a null value.</a:t>
            </a:r>
          </a:p>
          <a:p>
            <a:pPr eaLnBrk="1" hangingPunct="1"/>
            <a:r>
              <a:rPr lang="en-US" sz="2800" smtClean="0"/>
              <a:t>General syntax of prompt box is as follows:</a:t>
            </a:r>
          </a:p>
          <a:p>
            <a:pPr eaLnBrk="1" hangingPunct="1">
              <a:buFontTx/>
              <a:buNone/>
            </a:pPr>
            <a:r>
              <a:rPr lang="en-US" sz="2800" smtClean="0">
                <a:latin typeface="Courier" pitchFamily="49" charset="0"/>
              </a:rPr>
              <a:t>prompt(“textmessage”,”value_default”) </a:t>
            </a:r>
          </a:p>
          <a:p>
            <a:pPr eaLnBrk="1" hangingPunct="1">
              <a:buFontTx/>
              <a:buNone/>
            </a:pPr>
            <a:r>
              <a:rPr lang="en-US" sz="2800" smtClean="0">
                <a:hlinkClick r:id="rId3" action="ppaction://hlinkfile"/>
              </a:rPr>
              <a:t>Example</a:t>
            </a:r>
            <a:endParaRPr lang="en-US"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6387" name="Slide Number Placeholder 5"/>
          <p:cNvSpPr>
            <a:spLocks noGrp="1"/>
          </p:cNvSpPr>
          <p:nvPr>
            <p:ph type="sldNum" sz="quarter" idx="12"/>
          </p:nvPr>
        </p:nvSpPr>
        <p:spPr>
          <a:noFill/>
        </p:spPr>
        <p:txBody>
          <a:bodyPr/>
          <a:lstStyle/>
          <a:p>
            <a:fld id="{EAEBFB02-148F-4F62-8A8C-DA248DBF7F33}" type="slidenum">
              <a:rPr lang="en-US" smtClean="0">
                <a:latin typeface="Times New Roman" charset="0"/>
                <a:cs typeface="Times New Roman" charset="0"/>
              </a:rPr>
              <a:pPr/>
              <a:t>15</a:t>
            </a:fld>
            <a:endParaRPr lang="en-US" smtClean="0">
              <a:latin typeface="Times New Roman" charset="0"/>
              <a:cs typeface="Times New Roman" charset="0"/>
            </a:endParaRPr>
          </a:p>
        </p:txBody>
      </p:sp>
      <p:sp>
        <p:nvSpPr>
          <p:cNvPr id="1638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JavaScript-Arrays</a:t>
            </a:r>
          </a:p>
        </p:txBody>
      </p:sp>
      <p:sp>
        <p:nvSpPr>
          <p:cNvPr id="16389"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tr-TR" smtClean="0"/>
              <a:t>The array is a special type of variable.</a:t>
            </a:r>
          </a:p>
          <a:p>
            <a:pPr eaLnBrk="1" hangingPunct="1">
              <a:lnSpc>
                <a:spcPct val="90000"/>
              </a:lnSpc>
            </a:pPr>
            <a:r>
              <a:rPr lang="tr-TR" smtClean="0"/>
              <a:t>JavaScript has built-in functions for arrays, so check out these built-in array functions before writing the code yourself!</a:t>
            </a:r>
            <a:endParaRPr lang="en-US" smtClean="0"/>
          </a:p>
          <a:p>
            <a:pPr eaLnBrk="1" hangingPunct="1">
              <a:lnSpc>
                <a:spcPct val="90000"/>
              </a:lnSpc>
            </a:pPr>
            <a:r>
              <a:rPr lang="en-US" smtClean="0"/>
              <a:t>Creating an array:</a:t>
            </a:r>
          </a:p>
          <a:p>
            <a:pPr eaLnBrk="1" hangingPunct="1">
              <a:lnSpc>
                <a:spcPct val="90000"/>
              </a:lnSpc>
              <a:buFontTx/>
              <a:buNone/>
            </a:pPr>
            <a:r>
              <a:rPr lang="tr-TR" smtClean="0">
                <a:latin typeface="Courier" pitchFamily="49" charset="0"/>
              </a:rPr>
              <a:t>var myArray = new Array();</a:t>
            </a:r>
            <a:endParaRPr lang="en-US" smtClean="0">
              <a:latin typeface="Courier" pitchFamily="49" charset="0"/>
            </a:endParaRPr>
          </a:p>
          <a:p>
            <a:pPr eaLnBrk="1" hangingPunct="1">
              <a:lnSpc>
                <a:spcPct val="90000"/>
              </a:lnSpc>
              <a:buFontTx/>
              <a:buNone/>
            </a:pPr>
            <a:r>
              <a:rPr lang="en-US" smtClean="0">
                <a:latin typeface="Courier" pitchFamily="49" charset="0"/>
              </a:rPr>
              <a:t>fruit = new Array(7)</a:t>
            </a:r>
          </a:p>
          <a:p>
            <a:pPr eaLnBrk="1" hangingPunct="1">
              <a:lnSpc>
                <a:spcPct val="90000"/>
              </a:lnSpc>
            </a:pPr>
            <a:r>
              <a:rPr lang="en-US" smtClean="0"/>
              <a:t>You can easily increase the size of an array by assigning a value to an element higher than its current length.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7411" name="Slide Number Placeholder 5"/>
          <p:cNvSpPr>
            <a:spLocks noGrp="1"/>
          </p:cNvSpPr>
          <p:nvPr>
            <p:ph type="sldNum" sz="quarter" idx="12"/>
          </p:nvPr>
        </p:nvSpPr>
        <p:spPr>
          <a:noFill/>
        </p:spPr>
        <p:txBody>
          <a:bodyPr/>
          <a:lstStyle/>
          <a:p>
            <a:fld id="{6346296F-3758-47A1-9CE8-A2DC6A9CD3DE}" type="slidenum">
              <a:rPr lang="en-US" smtClean="0">
                <a:latin typeface="Times New Roman" charset="0"/>
                <a:cs typeface="Times New Roman" charset="0"/>
              </a:rPr>
              <a:pPr/>
              <a:t>16</a:t>
            </a:fld>
            <a:endParaRPr lang="en-US" smtClean="0">
              <a:latin typeface="Times New Roman" charset="0"/>
              <a:cs typeface="Times New Roman" charset="0"/>
            </a:endParaRPr>
          </a:p>
        </p:txBody>
      </p:sp>
      <p:sp>
        <p:nvSpPr>
          <p:cNvPr id="1741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JavaScript-Arrays</a:t>
            </a:r>
          </a:p>
        </p:txBody>
      </p:sp>
      <p:sp>
        <p:nvSpPr>
          <p:cNvPr id="17413" name="Rectangle 3"/>
          <p:cNvSpPr>
            <a:spLocks noGrp="1" noChangeArrowheads="1"/>
          </p:cNvSpPr>
          <p:nvPr>
            <p:ph type="body" idx="1"/>
          </p:nvPr>
        </p:nvSpPr>
        <p:spPr>
          <a:xfrm>
            <a:off x="228600" y="838200"/>
            <a:ext cx="8686800" cy="5257800"/>
          </a:xfrm>
        </p:spPr>
        <p:txBody>
          <a:bodyPr/>
          <a:lstStyle/>
          <a:p>
            <a:pPr eaLnBrk="1" hangingPunct="1"/>
            <a:r>
              <a:rPr lang="en-US" smtClean="0"/>
              <a:t>Adding values to an array:</a:t>
            </a:r>
          </a:p>
          <a:p>
            <a:pPr eaLnBrk="1" hangingPunct="1"/>
            <a:r>
              <a:rPr lang="en-US" smtClean="0">
                <a:latin typeface="Courier" pitchFamily="49" charset="0"/>
              </a:rPr>
              <a:t>myArray[0] = "Football"; myArray[1] = "Baseball"; myArray[2] = "Cricket";</a:t>
            </a:r>
          </a:p>
          <a:p>
            <a:pPr eaLnBrk="1" hangingPunct="1"/>
            <a:r>
              <a:rPr lang="en-US" smtClean="0"/>
              <a:t>Declaration and Assignment</a:t>
            </a:r>
          </a:p>
          <a:p>
            <a:pPr eaLnBrk="1" hangingPunct="1">
              <a:buFontTx/>
              <a:buNone/>
            </a:pPr>
            <a:r>
              <a:rPr lang="en-US" smtClean="0">
                <a:latin typeface="Courier" pitchFamily="49" charset="0"/>
              </a:rPr>
              <a:t>myArray=new Array("Football“, "Baseball“, "Cricket“);</a:t>
            </a: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8435" name="Slide Number Placeholder 5"/>
          <p:cNvSpPr>
            <a:spLocks noGrp="1"/>
          </p:cNvSpPr>
          <p:nvPr>
            <p:ph type="sldNum" sz="quarter" idx="12"/>
          </p:nvPr>
        </p:nvSpPr>
        <p:spPr>
          <a:noFill/>
        </p:spPr>
        <p:txBody>
          <a:bodyPr/>
          <a:lstStyle/>
          <a:p>
            <a:fld id="{BDB26EEA-60A4-4BBE-9158-2B2A575E70A6}" type="slidenum">
              <a:rPr lang="en-US" smtClean="0">
                <a:latin typeface="Times New Roman" charset="0"/>
                <a:cs typeface="Times New Roman" charset="0"/>
              </a:rPr>
              <a:pPr/>
              <a:t>17</a:t>
            </a:fld>
            <a:endParaRPr lang="en-US" smtClean="0">
              <a:latin typeface="Times New Roman" charset="0"/>
              <a:cs typeface="Times New Roman" charset="0"/>
            </a:endParaRPr>
          </a:p>
        </p:txBody>
      </p:sp>
      <p:sp>
        <p:nvSpPr>
          <p:cNvPr id="1843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JavaScript-Arrays</a:t>
            </a:r>
          </a:p>
        </p:txBody>
      </p:sp>
      <p:sp>
        <p:nvSpPr>
          <p:cNvPr id="18437" name="Rectangle 3"/>
          <p:cNvSpPr>
            <a:spLocks noGrp="1" noChangeArrowheads="1"/>
          </p:cNvSpPr>
          <p:nvPr>
            <p:ph type="body" idx="1"/>
          </p:nvPr>
        </p:nvSpPr>
        <p:spPr>
          <a:xfrm>
            <a:off x="228600" y="838200"/>
            <a:ext cx="8686800" cy="5257800"/>
          </a:xfrm>
        </p:spPr>
        <p:txBody>
          <a:bodyPr/>
          <a:lstStyle/>
          <a:p>
            <a:pPr eaLnBrk="1" hangingPunct="1"/>
            <a:r>
              <a:rPr lang="en-US" smtClean="0"/>
              <a:t>Accessing an array:</a:t>
            </a:r>
          </a:p>
          <a:p>
            <a:pPr eaLnBrk="1" hangingPunct="1">
              <a:buFontTx/>
              <a:buNone/>
            </a:pPr>
            <a:r>
              <a:rPr lang="en-US" smtClean="0">
                <a:latin typeface="Courier" pitchFamily="49" charset="0"/>
              </a:rPr>
              <a:t>document.write(myArray2[0]);</a:t>
            </a:r>
          </a:p>
          <a:p>
            <a:pPr eaLnBrk="1" hangingPunct="1">
              <a:buFontTx/>
              <a:buNone/>
            </a:pPr>
            <a:r>
              <a:rPr lang="en-US" smtClean="0"/>
              <a:t>will print Football</a:t>
            </a:r>
          </a:p>
          <a:p>
            <a:pPr eaLnBrk="1" hangingPunct="1">
              <a:buFontTx/>
              <a:buNone/>
            </a:pPr>
            <a:r>
              <a:rPr lang="en-US" smtClean="0">
                <a:hlinkClick r:id="rId3" action="ppaction://hlinkfile"/>
              </a:rPr>
              <a:t>Example</a:t>
            </a:r>
            <a:endParaRPr lang="en-US" smtClean="0"/>
          </a:p>
          <a:p>
            <a:pPr eaLnBrk="1" hangingPunct="1"/>
            <a:r>
              <a:rPr lang="en-US" smtClean="0"/>
              <a:t>Mixed Array: Can assign values of mixed type.</a:t>
            </a:r>
          </a:p>
          <a:p>
            <a:pPr eaLnBrk="1" hangingPunct="1">
              <a:buFontTx/>
              <a:buNone/>
            </a:pPr>
            <a:r>
              <a:rPr lang="en-US" smtClean="0">
                <a:hlinkClick r:id="rId4" action="ppaction://hlinkfile"/>
              </a:rPr>
              <a:t>Example</a:t>
            </a: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9459" name="Slide Number Placeholder 5"/>
          <p:cNvSpPr>
            <a:spLocks noGrp="1"/>
          </p:cNvSpPr>
          <p:nvPr>
            <p:ph type="sldNum" sz="quarter" idx="12"/>
          </p:nvPr>
        </p:nvSpPr>
        <p:spPr>
          <a:noFill/>
        </p:spPr>
        <p:txBody>
          <a:bodyPr/>
          <a:lstStyle/>
          <a:p>
            <a:fld id="{A37E51BC-8B11-4DFF-A04F-DBBFB0B78122}" type="slidenum">
              <a:rPr lang="en-US" smtClean="0">
                <a:latin typeface="Times New Roman" charset="0"/>
                <a:cs typeface="Times New Roman" charset="0"/>
              </a:rPr>
              <a:pPr/>
              <a:t>18</a:t>
            </a:fld>
            <a:endParaRPr lang="en-US" smtClean="0">
              <a:latin typeface="Times New Roman" charset="0"/>
              <a:cs typeface="Times New Roman" charset="0"/>
            </a:endParaRPr>
          </a:p>
        </p:txBody>
      </p:sp>
      <p:sp>
        <p:nvSpPr>
          <p:cNvPr id="1946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JS-Arrays Methods</a:t>
            </a:r>
          </a:p>
        </p:txBody>
      </p:sp>
      <p:sp>
        <p:nvSpPr>
          <p:cNvPr id="19461" name="Rectangle 3"/>
          <p:cNvSpPr>
            <a:spLocks noGrp="1" noChangeArrowheads="1"/>
          </p:cNvSpPr>
          <p:nvPr>
            <p:ph type="body" idx="1"/>
          </p:nvPr>
        </p:nvSpPr>
        <p:spPr>
          <a:xfrm>
            <a:off x="228600" y="838200"/>
            <a:ext cx="8686800" cy="5257800"/>
          </a:xfrm>
        </p:spPr>
        <p:txBody>
          <a:bodyPr/>
          <a:lstStyle/>
          <a:p>
            <a:pPr eaLnBrk="1" hangingPunct="1">
              <a:lnSpc>
                <a:spcPct val="90000"/>
              </a:lnSpc>
            </a:pPr>
            <a:r>
              <a:rPr lang="en-US" smtClean="0"/>
              <a:t>Array concatenation.</a:t>
            </a:r>
          </a:p>
          <a:p>
            <a:pPr eaLnBrk="1" hangingPunct="1">
              <a:lnSpc>
                <a:spcPct val="90000"/>
              </a:lnSpc>
              <a:buFontTx/>
              <a:buNone/>
            </a:pPr>
            <a:r>
              <a:rPr lang="en-US" smtClean="0"/>
              <a:t>Syntax: array_name.concat(arrayName2, arrayName3, ..., arrayNameN)</a:t>
            </a:r>
          </a:p>
          <a:p>
            <a:pPr eaLnBrk="1" hangingPunct="1">
              <a:lnSpc>
                <a:spcPct val="90000"/>
              </a:lnSpc>
              <a:buFontTx/>
              <a:buNone/>
            </a:pPr>
            <a:r>
              <a:rPr lang="en-US" smtClean="0">
                <a:hlinkClick r:id="rId3" action="ppaction://hlinkfile"/>
              </a:rPr>
              <a:t>Example</a:t>
            </a:r>
            <a:endParaRPr lang="en-US" smtClean="0"/>
          </a:p>
          <a:p>
            <a:pPr eaLnBrk="1" hangingPunct="1">
              <a:lnSpc>
                <a:spcPct val="90000"/>
              </a:lnSpc>
            </a:pPr>
            <a:r>
              <a:rPr lang="en-US" smtClean="0"/>
              <a:t>Array join.</a:t>
            </a:r>
          </a:p>
          <a:p>
            <a:pPr eaLnBrk="1" hangingPunct="1">
              <a:lnSpc>
                <a:spcPct val="90000"/>
              </a:lnSpc>
              <a:buFontTx/>
              <a:buNone/>
            </a:pPr>
            <a:r>
              <a:rPr lang="en-US" smtClean="0"/>
              <a:t>Syntax: array_name.join(separator)</a:t>
            </a:r>
          </a:p>
          <a:p>
            <a:pPr eaLnBrk="1" hangingPunct="1">
              <a:lnSpc>
                <a:spcPct val="90000"/>
              </a:lnSpc>
              <a:buFontTx/>
              <a:buNone/>
            </a:pPr>
            <a:r>
              <a:rPr lang="en-US" smtClean="0">
                <a:hlinkClick r:id="rId4" action="ppaction://hlinkfile"/>
              </a:rPr>
              <a:t>Example</a:t>
            </a:r>
            <a:endParaRPr lang="en-US" smtClean="0"/>
          </a:p>
          <a:p>
            <a:pPr eaLnBrk="1" hangingPunct="1">
              <a:lnSpc>
                <a:spcPct val="90000"/>
              </a:lnSpc>
            </a:pPr>
            <a:r>
              <a:rPr lang="en-US" smtClean="0"/>
              <a:t>Array sort.</a:t>
            </a:r>
          </a:p>
          <a:p>
            <a:pPr eaLnBrk="1" hangingPunct="1">
              <a:lnSpc>
                <a:spcPct val="90000"/>
              </a:lnSpc>
              <a:buFontTx/>
              <a:buNone/>
            </a:pPr>
            <a:r>
              <a:rPr lang="en-US" smtClean="0"/>
              <a:t>Syntax: array_name.sort()</a:t>
            </a:r>
          </a:p>
          <a:p>
            <a:pPr eaLnBrk="1" hangingPunct="1">
              <a:lnSpc>
                <a:spcPct val="90000"/>
              </a:lnSpc>
              <a:buFontTx/>
              <a:buNone/>
            </a:pPr>
            <a:r>
              <a:rPr lang="en-US" smtClean="0">
                <a:hlinkClick r:id="rId5" action="ppaction://hlinkfile"/>
              </a:rPr>
              <a:t>Example</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0483" name="Slide Number Placeholder 5"/>
          <p:cNvSpPr>
            <a:spLocks noGrp="1"/>
          </p:cNvSpPr>
          <p:nvPr>
            <p:ph type="sldNum" sz="quarter" idx="12"/>
          </p:nvPr>
        </p:nvSpPr>
        <p:spPr>
          <a:noFill/>
        </p:spPr>
        <p:txBody>
          <a:bodyPr/>
          <a:lstStyle/>
          <a:p>
            <a:fld id="{ABFD0C06-03BF-4FEF-A0F2-2B09BE0ED5D3}" type="slidenum">
              <a:rPr lang="en-US" smtClean="0">
                <a:latin typeface="Times New Roman" charset="0"/>
                <a:cs typeface="Times New Roman" charset="0"/>
              </a:rPr>
              <a:pPr/>
              <a:t>19</a:t>
            </a:fld>
            <a:endParaRPr lang="en-US" smtClean="0">
              <a:latin typeface="Times New Roman" charset="0"/>
              <a:cs typeface="Times New Roman"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JavaScript-String</a:t>
            </a:r>
          </a:p>
        </p:txBody>
      </p:sp>
      <p:sp>
        <p:nvSpPr>
          <p:cNvPr id="20485" name="Rectangle 3"/>
          <p:cNvSpPr>
            <a:spLocks noGrp="1" noChangeArrowheads="1"/>
          </p:cNvSpPr>
          <p:nvPr>
            <p:ph type="body" idx="1"/>
          </p:nvPr>
        </p:nvSpPr>
        <p:spPr>
          <a:xfrm>
            <a:off x="228600" y="838200"/>
            <a:ext cx="8686800" cy="5257800"/>
          </a:xfrm>
        </p:spPr>
        <p:txBody>
          <a:bodyPr/>
          <a:lstStyle/>
          <a:p>
            <a:pPr eaLnBrk="1" hangingPunct="1"/>
            <a:r>
              <a:rPr lang="en-US" smtClean="0"/>
              <a:t>Strings in JavaScript are objects.</a:t>
            </a:r>
          </a:p>
          <a:p>
            <a:pPr eaLnBrk="1" hangingPunct="1"/>
            <a:r>
              <a:rPr lang="en-US" smtClean="0"/>
              <a:t>Defining a string:</a:t>
            </a:r>
          </a:p>
          <a:p>
            <a:pPr eaLnBrk="1" hangingPunct="1">
              <a:buFontTx/>
              <a:buNone/>
            </a:pPr>
            <a:r>
              <a:rPr lang="en-US" smtClean="0">
                <a:latin typeface="Courier" pitchFamily="49" charset="0"/>
              </a:rPr>
              <a:t>var myString = “Hello Thur!";</a:t>
            </a:r>
          </a:p>
          <a:p>
            <a:pPr eaLnBrk="1" hangingPunct="1"/>
            <a:r>
              <a:rPr lang="en-US" smtClean="0"/>
              <a:t>To get the length of string:</a:t>
            </a:r>
          </a:p>
          <a:p>
            <a:pPr eaLnBrk="1" hangingPunct="1">
              <a:buFontTx/>
              <a:buNone/>
            </a:pPr>
            <a:r>
              <a:rPr lang="en-US" smtClean="0">
                <a:latin typeface="Courier" pitchFamily="49" charset="0"/>
              </a:rPr>
              <a:t>var length = myString.length;</a:t>
            </a:r>
          </a:p>
          <a:p>
            <a:pPr eaLnBrk="1" hangingPunct="1"/>
            <a:r>
              <a:rPr lang="en-US" smtClean="0"/>
              <a:t>To split a string:</a:t>
            </a:r>
          </a:p>
          <a:p>
            <a:pPr eaLnBrk="1" hangingPunct="1">
              <a:buFontTx/>
              <a:buNone/>
            </a:pPr>
            <a:r>
              <a:rPr lang="en-US" smtClean="0">
                <a:latin typeface="Courier" pitchFamily="49" charset="0"/>
              </a:rPr>
              <a:t>var mySplit = myString.split("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052" name="Slide Number Placeholder 3"/>
          <p:cNvSpPr>
            <a:spLocks noGrp="1"/>
          </p:cNvSpPr>
          <p:nvPr>
            <p:ph type="sldNum" sz="quarter" idx="12"/>
          </p:nvPr>
        </p:nvSpPr>
        <p:spPr>
          <a:noFill/>
        </p:spPr>
        <p:txBody>
          <a:bodyPr/>
          <a:lstStyle/>
          <a:p>
            <a:fld id="{5191425B-AEF2-4A11-9B04-8F335BD603EE}" type="slidenum">
              <a:rPr lang="en-US" smtClean="0">
                <a:latin typeface="Times New Roman" charset="0"/>
                <a:cs typeface="Times New Roman" charset="0"/>
              </a:rPr>
              <a:pPr/>
              <a:t>2</a:t>
            </a:fld>
            <a:endParaRPr lang="en-US" smtClean="0">
              <a:latin typeface="Times New Roman" charset="0"/>
              <a:cs typeface="Times New Roman" charset="0"/>
            </a:endParaRPr>
          </a:p>
        </p:txBody>
      </p:sp>
      <p:sp>
        <p:nvSpPr>
          <p:cNvPr id="2053" name="Rectangle 2"/>
          <p:cNvSpPr>
            <a:spLocks noGrp="1" noChangeArrowheads="1"/>
          </p:cNvSpPr>
          <p:nvPr>
            <p:ph type="title" idx="4294967295"/>
          </p:nvPr>
        </p:nvSpPr>
        <p:spPr>
          <a:xfrm>
            <a:off x="685800" y="-76200"/>
            <a:ext cx="7772400" cy="1143000"/>
          </a:xfrm>
        </p:spPr>
        <p:txBody>
          <a:bodyPr/>
          <a:lstStyle/>
          <a:p>
            <a:pPr eaLnBrk="1" hangingPunct="1"/>
            <a:r>
              <a:rPr lang="en-US" sz="4000" b="1" smtClean="0">
                <a:solidFill>
                  <a:schemeClr val="tx1"/>
                </a:solidFill>
              </a:rPr>
              <a:t>JavaScript-Assignment Operators</a:t>
            </a:r>
          </a:p>
        </p:txBody>
      </p:sp>
      <p:graphicFrame>
        <p:nvGraphicFramePr>
          <p:cNvPr id="2050" name="Object 4"/>
          <p:cNvGraphicFramePr>
            <a:graphicFrameLocks noChangeAspect="1"/>
          </p:cNvGraphicFramePr>
          <p:nvPr/>
        </p:nvGraphicFramePr>
        <p:xfrm>
          <a:off x="990600" y="1589088"/>
          <a:ext cx="7162800" cy="3679825"/>
        </p:xfrm>
        <a:graphic>
          <a:graphicData uri="http://schemas.openxmlformats.org/presentationml/2006/ole">
            <mc:AlternateContent xmlns:mc="http://schemas.openxmlformats.org/markup-compatibility/2006">
              <mc:Choice xmlns:v="urn:schemas-microsoft-com:vml" Requires="v">
                <p:oleObj spid="_x0000_s2051" name="Worksheet" r:id="rId5" imgW="2448163" imgH="1257538" progId="Excel.Sheet.8">
                  <p:embed/>
                </p:oleObj>
              </mc:Choice>
              <mc:Fallback>
                <p:oleObj name="Worksheet" r:id="rId5" imgW="2448163" imgH="1257538"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589088"/>
                        <a:ext cx="7162800"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1507" name="Slide Number Placeholder 5"/>
          <p:cNvSpPr>
            <a:spLocks noGrp="1"/>
          </p:cNvSpPr>
          <p:nvPr>
            <p:ph type="sldNum" sz="quarter" idx="12"/>
          </p:nvPr>
        </p:nvSpPr>
        <p:spPr>
          <a:noFill/>
        </p:spPr>
        <p:txBody>
          <a:bodyPr/>
          <a:lstStyle/>
          <a:p>
            <a:fld id="{3E2716E3-937C-4A80-85C3-54846973A04F}" type="slidenum">
              <a:rPr lang="en-US" smtClean="0">
                <a:latin typeface="Times New Roman" charset="0"/>
                <a:cs typeface="Times New Roman" charset="0"/>
              </a:rPr>
              <a:pPr/>
              <a:t>20</a:t>
            </a:fld>
            <a:endParaRPr lang="en-US" smtClean="0">
              <a:latin typeface="Times New Roman" charset="0"/>
              <a:cs typeface="Times New Roman" charset="0"/>
            </a:endParaRPr>
          </a:p>
        </p:txBody>
      </p:sp>
      <p:sp>
        <p:nvSpPr>
          <p:cNvPr id="2150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JavaScript-Date</a:t>
            </a:r>
          </a:p>
        </p:txBody>
      </p:sp>
      <p:sp>
        <p:nvSpPr>
          <p:cNvPr id="21509" name="Rectangle 3"/>
          <p:cNvSpPr>
            <a:spLocks noGrp="1" noChangeArrowheads="1"/>
          </p:cNvSpPr>
          <p:nvPr>
            <p:ph type="body" idx="1"/>
          </p:nvPr>
        </p:nvSpPr>
        <p:spPr>
          <a:xfrm>
            <a:off x="228600" y="838200"/>
            <a:ext cx="8686800" cy="5257800"/>
          </a:xfrm>
        </p:spPr>
        <p:txBody>
          <a:bodyPr/>
          <a:lstStyle/>
          <a:p>
            <a:pPr eaLnBrk="1" hangingPunct="1"/>
            <a:r>
              <a:rPr lang="en-US" sz="2800" smtClean="0"/>
              <a:t>The Date object is useful when you want to display a date or use a timestamp in some sort of calculation.</a:t>
            </a:r>
          </a:p>
          <a:p>
            <a:pPr eaLnBrk="1" hangingPunct="1"/>
            <a:r>
              <a:rPr lang="en-US" sz="2800" smtClean="0"/>
              <a:t>Syntax: var variablename=new Date( )</a:t>
            </a:r>
          </a:p>
          <a:p>
            <a:pPr eaLnBrk="1" hangingPunct="1"/>
            <a:r>
              <a:rPr lang="en-US" sz="2800" smtClean="0"/>
              <a:t>Methods available are:</a:t>
            </a:r>
          </a:p>
          <a:p>
            <a:pPr lvl="1" eaLnBrk="1" hangingPunct="1"/>
            <a:r>
              <a:rPr lang="en-US" sz="2400" smtClean="0"/>
              <a:t>setSeconds()</a:t>
            </a:r>
          </a:p>
          <a:p>
            <a:pPr lvl="1" eaLnBrk="1" hangingPunct="1"/>
            <a:r>
              <a:rPr lang="en-US" sz="2400" smtClean="0"/>
              <a:t>setMinutes()</a:t>
            </a:r>
          </a:p>
          <a:p>
            <a:pPr lvl="1" eaLnBrk="1" hangingPunct="1"/>
            <a:r>
              <a:rPr lang="en-US" sz="2400" smtClean="0"/>
              <a:t>setHours()</a:t>
            </a:r>
          </a:p>
          <a:p>
            <a:pPr lvl="1" eaLnBrk="1" hangingPunct="1"/>
            <a:r>
              <a:rPr lang="en-US" sz="2400" smtClean="0"/>
              <a:t>setDate()</a:t>
            </a:r>
          </a:p>
          <a:p>
            <a:pPr eaLnBrk="1" hangingPunct="1"/>
            <a:r>
              <a:rPr lang="en-US" sz="2800" smtClean="0"/>
              <a:t>The Date object is also used to compare two dates</a:t>
            </a:r>
          </a:p>
          <a:p>
            <a:pPr eaLnBrk="1" hangingPunct="1">
              <a:buFontTx/>
              <a:buNone/>
            </a:pPr>
            <a:r>
              <a:rPr lang="en-US" sz="2800" smtClean="0">
                <a:hlinkClick r:id="rId3" action="ppaction://hlinkfile"/>
              </a:rPr>
              <a:t>Example</a:t>
            </a: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2531" name="Slide Number Placeholder 5"/>
          <p:cNvSpPr>
            <a:spLocks noGrp="1"/>
          </p:cNvSpPr>
          <p:nvPr>
            <p:ph type="sldNum" sz="quarter" idx="12"/>
          </p:nvPr>
        </p:nvSpPr>
        <p:spPr>
          <a:noFill/>
        </p:spPr>
        <p:txBody>
          <a:bodyPr/>
          <a:lstStyle/>
          <a:p>
            <a:fld id="{7D68018B-8D45-4A3E-B58C-621095EED6FC}" type="slidenum">
              <a:rPr lang="en-US" smtClean="0">
                <a:latin typeface="Times New Roman" charset="0"/>
                <a:cs typeface="Times New Roman" charset="0"/>
              </a:rPr>
              <a:pPr/>
              <a:t>21</a:t>
            </a:fld>
            <a:endParaRPr lang="en-US" smtClean="0">
              <a:latin typeface="Times New Roman" charset="0"/>
              <a:cs typeface="Times New Roman" charset="0"/>
            </a:endParaRPr>
          </a:p>
        </p:txBody>
      </p:sp>
      <p:sp>
        <p:nvSpPr>
          <p:cNvPr id="2253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JavaScript-Built in Functions</a:t>
            </a:r>
          </a:p>
        </p:txBody>
      </p:sp>
      <p:sp>
        <p:nvSpPr>
          <p:cNvPr id="22533" name="Rectangle 3"/>
          <p:cNvSpPr>
            <a:spLocks noGrp="1" noChangeArrowheads="1"/>
          </p:cNvSpPr>
          <p:nvPr>
            <p:ph type="body" idx="1"/>
          </p:nvPr>
        </p:nvSpPr>
        <p:spPr>
          <a:xfrm>
            <a:off x="228600" y="838200"/>
            <a:ext cx="8686800" cy="5257800"/>
          </a:xfrm>
        </p:spPr>
        <p:txBody>
          <a:bodyPr/>
          <a:lstStyle/>
          <a:p>
            <a:pPr eaLnBrk="1" hangingPunct="1">
              <a:buFontTx/>
              <a:buNone/>
            </a:pPr>
            <a:r>
              <a:rPr lang="en-US" smtClean="0"/>
              <a:t>JS provides several built in functions.</a:t>
            </a:r>
          </a:p>
          <a:p>
            <a:pPr eaLnBrk="1" hangingPunct="1"/>
            <a:r>
              <a:rPr lang="en-US" smtClean="0"/>
              <a:t>eval: to convert string expression to a numeric value.</a:t>
            </a:r>
          </a:p>
          <a:p>
            <a:pPr eaLnBrk="1" hangingPunct="1">
              <a:buFontTx/>
              <a:buNone/>
            </a:pPr>
            <a:r>
              <a:rPr lang="en-US" smtClean="0"/>
              <a:t>Example: var grand_total = eval(“10*10+5”);</a:t>
            </a:r>
          </a:p>
          <a:p>
            <a:pPr eaLnBrk="1" hangingPunct="1">
              <a:buFontTx/>
              <a:buNone/>
            </a:pPr>
            <a:r>
              <a:rPr lang="en-US" smtClean="0"/>
              <a:t>Result: grand_total=105;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3555" name="Slide Number Placeholder 5"/>
          <p:cNvSpPr>
            <a:spLocks noGrp="1"/>
          </p:cNvSpPr>
          <p:nvPr>
            <p:ph type="sldNum" sz="quarter" idx="12"/>
          </p:nvPr>
        </p:nvSpPr>
        <p:spPr>
          <a:noFill/>
        </p:spPr>
        <p:txBody>
          <a:bodyPr/>
          <a:lstStyle/>
          <a:p>
            <a:fld id="{B70E6ABF-DFBC-48A6-AECE-54BCE5315A43}" type="slidenum">
              <a:rPr lang="en-US" smtClean="0">
                <a:latin typeface="Times New Roman" charset="0"/>
                <a:cs typeface="Times New Roman" charset="0"/>
              </a:rPr>
              <a:pPr/>
              <a:t>22</a:t>
            </a:fld>
            <a:endParaRPr lang="en-US" smtClean="0">
              <a:latin typeface="Times New Roman" charset="0"/>
              <a:cs typeface="Times New Roman" charset="0"/>
            </a:endParaRPr>
          </a:p>
        </p:txBody>
      </p:sp>
      <p:sp>
        <p:nvSpPr>
          <p:cNvPr id="2355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JS-User Defined Functions</a:t>
            </a:r>
          </a:p>
        </p:txBody>
      </p:sp>
      <p:sp>
        <p:nvSpPr>
          <p:cNvPr id="23557" name="Rectangle 3"/>
          <p:cNvSpPr>
            <a:spLocks noGrp="1" noChangeArrowheads="1"/>
          </p:cNvSpPr>
          <p:nvPr>
            <p:ph type="body" idx="1"/>
          </p:nvPr>
        </p:nvSpPr>
        <p:spPr>
          <a:xfrm>
            <a:off x="228600" y="838200"/>
            <a:ext cx="8686800" cy="5257800"/>
          </a:xfrm>
        </p:spPr>
        <p:txBody>
          <a:bodyPr/>
          <a:lstStyle/>
          <a:p>
            <a:pPr eaLnBrk="1" hangingPunct="1">
              <a:lnSpc>
                <a:spcPct val="90000"/>
              </a:lnSpc>
              <a:spcBef>
                <a:spcPts val="500"/>
              </a:spcBef>
              <a:spcAft>
                <a:spcPts val="500"/>
              </a:spcAft>
            </a:pPr>
            <a:r>
              <a:rPr lang="en-US" smtClean="0"/>
              <a:t>A function definition has these basic parts: </a:t>
            </a:r>
          </a:p>
          <a:p>
            <a:pPr lvl="1" eaLnBrk="1" hangingPunct="1">
              <a:lnSpc>
                <a:spcPct val="90000"/>
              </a:lnSpc>
              <a:spcBef>
                <a:spcPts val="500"/>
              </a:spcBef>
              <a:spcAft>
                <a:spcPts val="500"/>
              </a:spcAft>
            </a:pPr>
            <a:r>
              <a:rPr lang="en-US" sz="2400" smtClean="0"/>
              <a:t>The function keyword. </a:t>
            </a:r>
          </a:p>
          <a:p>
            <a:pPr lvl="1" eaLnBrk="1" hangingPunct="1">
              <a:lnSpc>
                <a:spcPct val="90000"/>
              </a:lnSpc>
              <a:spcBef>
                <a:spcPts val="500"/>
              </a:spcBef>
              <a:spcAft>
                <a:spcPts val="500"/>
              </a:spcAft>
            </a:pPr>
            <a:r>
              <a:rPr lang="en-US" sz="2400" smtClean="0"/>
              <a:t>A function name. </a:t>
            </a:r>
          </a:p>
          <a:p>
            <a:pPr lvl="1" eaLnBrk="1" hangingPunct="1">
              <a:lnSpc>
                <a:spcPct val="90000"/>
              </a:lnSpc>
              <a:spcBef>
                <a:spcPts val="500"/>
              </a:spcBef>
              <a:spcAft>
                <a:spcPts val="500"/>
              </a:spcAft>
            </a:pPr>
            <a:r>
              <a:rPr lang="en-US" sz="2400" smtClean="0"/>
              <a:t>A comma-separated list of arguments to the function in parentheses. </a:t>
            </a:r>
          </a:p>
          <a:p>
            <a:pPr lvl="1" eaLnBrk="1" hangingPunct="1">
              <a:lnSpc>
                <a:spcPct val="90000"/>
              </a:lnSpc>
              <a:spcBef>
                <a:spcPts val="500"/>
              </a:spcBef>
              <a:spcAft>
                <a:spcPts val="500"/>
              </a:spcAft>
            </a:pPr>
            <a:r>
              <a:rPr lang="en-US" sz="2400" smtClean="0"/>
              <a:t>The statements in the function in curly braces.</a:t>
            </a: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4579" name="Slide Number Placeholder 5"/>
          <p:cNvSpPr>
            <a:spLocks noGrp="1"/>
          </p:cNvSpPr>
          <p:nvPr>
            <p:ph type="sldNum" sz="quarter" idx="12"/>
          </p:nvPr>
        </p:nvSpPr>
        <p:spPr>
          <a:noFill/>
        </p:spPr>
        <p:txBody>
          <a:bodyPr/>
          <a:lstStyle/>
          <a:p>
            <a:fld id="{CA186E0A-48EE-493B-9DDA-BEB32D0293EF}" type="slidenum">
              <a:rPr lang="en-US" smtClean="0">
                <a:latin typeface="Times New Roman" charset="0"/>
                <a:cs typeface="Times New Roman" charset="0"/>
              </a:rPr>
              <a:pPr/>
              <a:t>23</a:t>
            </a:fld>
            <a:endParaRPr lang="en-US" smtClean="0">
              <a:latin typeface="Times New Roman" charset="0"/>
              <a:cs typeface="Times New Roman" charset="0"/>
            </a:endParaRPr>
          </a:p>
        </p:txBody>
      </p:sp>
      <p:sp>
        <p:nvSpPr>
          <p:cNvPr id="2458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JS-User Defined Functions</a:t>
            </a:r>
          </a:p>
        </p:txBody>
      </p:sp>
      <p:sp>
        <p:nvSpPr>
          <p:cNvPr id="24581" name="Rectangle 3"/>
          <p:cNvSpPr>
            <a:spLocks noGrp="1" noChangeArrowheads="1"/>
          </p:cNvSpPr>
          <p:nvPr>
            <p:ph type="body" idx="1"/>
          </p:nvPr>
        </p:nvSpPr>
        <p:spPr>
          <a:xfrm>
            <a:off x="228600" y="838200"/>
            <a:ext cx="8686800" cy="5257800"/>
          </a:xfrm>
        </p:spPr>
        <p:txBody>
          <a:bodyPr/>
          <a:lstStyle/>
          <a:p>
            <a:pPr eaLnBrk="1" hangingPunct="1"/>
            <a:r>
              <a:rPr lang="en-US" smtClean="0"/>
              <a:t>JS function may return a value.</a:t>
            </a:r>
          </a:p>
          <a:p>
            <a:pPr eaLnBrk="1" hangingPunct="1"/>
            <a:r>
              <a:rPr lang="en-US" smtClean="0"/>
              <a:t>Values can be returned using return statement.</a:t>
            </a:r>
          </a:p>
          <a:p>
            <a:pPr eaLnBrk="1" hangingPunct="1"/>
            <a:r>
              <a:rPr lang="en-US" smtClean="0">
                <a:latin typeface="Courier" pitchFamily="49" charset="0"/>
              </a:rPr>
              <a:t>retrun</a:t>
            </a:r>
            <a:r>
              <a:rPr lang="en-US" smtClean="0"/>
              <a:t> expression will return value.</a:t>
            </a:r>
          </a:p>
          <a:p>
            <a:pPr eaLnBrk="1" hangingPunct="1"/>
            <a:r>
              <a:rPr lang="en-US" smtClean="0"/>
              <a:t>Example: return number * number;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25603" name="Slide Number Placeholder 5"/>
          <p:cNvSpPr>
            <a:spLocks noGrp="1"/>
          </p:cNvSpPr>
          <p:nvPr>
            <p:ph type="sldNum" sz="quarter" idx="12"/>
          </p:nvPr>
        </p:nvSpPr>
        <p:spPr>
          <a:noFill/>
        </p:spPr>
        <p:txBody>
          <a:bodyPr/>
          <a:lstStyle/>
          <a:p>
            <a:fld id="{FD5CDE68-880E-4886-83F8-C231AEFA427A}" type="slidenum">
              <a:rPr lang="en-US" smtClean="0">
                <a:latin typeface="Times New Roman" charset="0"/>
                <a:cs typeface="Times New Roman" charset="0"/>
              </a:rPr>
              <a:pPr/>
              <a:t>24</a:t>
            </a:fld>
            <a:endParaRPr lang="en-US" smtClean="0">
              <a:latin typeface="Times New Roman" charset="0"/>
              <a:cs typeface="Times New Roman" charset="0"/>
            </a:endParaRPr>
          </a:p>
        </p:txBody>
      </p:sp>
      <p:sp>
        <p:nvSpPr>
          <p:cNvPr id="2560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JS-User Defined Functions</a:t>
            </a:r>
          </a:p>
        </p:txBody>
      </p:sp>
      <p:sp>
        <p:nvSpPr>
          <p:cNvPr id="25605" name="Rectangle 3"/>
          <p:cNvSpPr>
            <a:spLocks noGrp="1" noChangeArrowheads="1"/>
          </p:cNvSpPr>
          <p:nvPr>
            <p:ph type="body" idx="1"/>
          </p:nvPr>
        </p:nvSpPr>
        <p:spPr>
          <a:xfrm>
            <a:off x="228600" y="838200"/>
            <a:ext cx="8686800" cy="5257800"/>
          </a:xfrm>
        </p:spPr>
        <p:txBody>
          <a:bodyPr/>
          <a:lstStyle/>
          <a:p>
            <a:pPr eaLnBrk="1" hangingPunct="1">
              <a:lnSpc>
                <a:spcPct val="90000"/>
              </a:lnSpc>
              <a:spcBef>
                <a:spcPts val="500"/>
              </a:spcBef>
              <a:spcAft>
                <a:spcPts val="500"/>
              </a:spcAft>
              <a:buFontTx/>
              <a:buNone/>
            </a:pPr>
            <a:r>
              <a:rPr lang="en-US" sz="2800" smtClean="0"/>
              <a:t>&lt;head&gt; </a:t>
            </a:r>
            <a:br>
              <a:rPr lang="en-US" sz="2800" smtClean="0"/>
            </a:br>
            <a:r>
              <a:rPr lang="en-US" sz="2800" smtClean="0"/>
              <a:t>&lt;script language="javascript"&gt;</a:t>
            </a:r>
            <a:br>
              <a:rPr lang="en-US" sz="2800" smtClean="0"/>
            </a:br>
            <a:r>
              <a:rPr lang="en-US" sz="2800" smtClean="0"/>
              <a:t>function square(number) {</a:t>
            </a:r>
            <a:br>
              <a:rPr lang="en-US" sz="2800" smtClean="0"/>
            </a:br>
            <a:r>
              <a:rPr lang="en-US" sz="2800" smtClean="0"/>
              <a:t>return number * number</a:t>
            </a:r>
            <a:br>
              <a:rPr lang="en-US" sz="2800" smtClean="0"/>
            </a:br>
            <a:r>
              <a:rPr lang="en-US" sz="2800" smtClean="0"/>
              <a:t>}</a:t>
            </a:r>
            <a:br>
              <a:rPr lang="en-US" sz="2800" smtClean="0"/>
            </a:br>
            <a:r>
              <a:rPr lang="en-US" sz="2800" smtClean="0"/>
              <a:t>&lt;/script&gt;</a:t>
            </a:r>
            <a:br>
              <a:rPr lang="en-US" sz="2800" smtClean="0"/>
            </a:br>
            <a:r>
              <a:rPr lang="en-US" sz="2800" smtClean="0"/>
              <a:t>&lt;/head&gt;</a:t>
            </a:r>
            <a:br>
              <a:rPr lang="en-US" sz="2800" smtClean="0"/>
            </a:br>
            <a:r>
              <a:rPr lang="en-US" sz="2800" smtClean="0"/>
              <a:t>&lt;body&gt;</a:t>
            </a:r>
            <a:br>
              <a:rPr lang="en-US" sz="2800" smtClean="0"/>
            </a:br>
            <a:r>
              <a:rPr lang="en-US" sz="2800" smtClean="0"/>
              <a:t>&lt;script&gt;</a:t>
            </a:r>
            <a:br>
              <a:rPr lang="en-US" sz="2800" smtClean="0"/>
            </a:br>
            <a:r>
              <a:rPr lang="en-US" sz="2800" smtClean="0"/>
              <a:t>document.write(“The function returned ", square(5), ".")</a:t>
            </a:r>
            <a:br>
              <a:rPr lang="en-US" sz="2800" smtClean="0"/>
            </a:br>
            <a:r>
              <a:rPr lang="en-US" sz="2800" smtClean="0"/>
              <a:t>&lt;/script&gt;</a:t>
            </a:r>
            <a:br>
              <a:rPr lang="en-US" sz="2800" smtClean="0"/>
            </a:br>
            <a:r>
              <a:rPr lang="en-US" sz="2800" smtClean="0"/>
              <a:t>&lt;p&gt; all done.</a:t>
            </a:r>
            <a:br>
              <a:rPr lang="en-US" sz="2800" smtClean="0"/>
            </a:br>
            <a:r>
              <a:rPr lang="en-US" sz="2800" smtClean="0"/>
              <a:t>&lt;/body&gt;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2"/>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3076" name="Slide Number Placeholder 3"/>
          <p:cNvSpPr>
            <a:spLocks noGrp="1"/>
          </p:cNvSpPr>
          <p:nvPr>
            <p:ph type="sldNum" sz="quarter" idx="12"/>
          </p:nvPr>
        </p:nvSpPr>
        <p:spPr>
          <a:noFill/>
        </p:spPr>
        <p:txBody>
          <a:bodyPr/>
          <a:lstStyle/>
          <a:p>
            <a:fld id="{68961FB5-40D8-484B-B958-820F03BCBB1F}" type="slidenum">
              <a:rPr lang="en-US" smtClean="0">
                <a:latin typeface="Times New Roman" charset="0"/>
                <a:cs typeface="Times New Roman" charset="0"/>
              </a:rPr>
              <a:pPr/>
              <a:t>3</a:t>
            </a:fld>
            <a:endParaRPr lang="en-US" smtClean="0">
              <a:latin typeface="Times New Roman" charset="0"/>
              <a:cs typeface="Times New Roman" charset="0"/>
            </a:endParaRPr>
          </a:p>
        </p:txBody>
      </p:sp>
      <p:sp>
        <p:nvSpPr>
          <p:cNvPr id="3077" name="Rectangle 2"/>
          <p:cNvSpPr>
            <a:spLocks noGrp="1" noChangeArrowheads="1"/>
          </p:cNvSpPr>
          <p:nvPr>
            <p:ph type="title" idx="4294967295"/>
          </p:nvPr>
        </p:nvSpPr>
        <p:spPr>
          <a:xfrm>
            <a:off x="685800" y="-76200"/>
            <a:ext cx="7772400" cy="1143000"/>
          </a:xfrm>
        </p:spPr>
        <p:txBody>
          <a:bodyPr/>
          <a:lstStyle/>
          <a:p>
            <a:pPr eaLnBrk="1" hangingPunct="1"/>
            <a:r>
              <a:rPr lang="en-US" sz="4000" b="1" smtClean="0">
                <a:solidFill>
                  <a:schemeClr val="tx1"/>
                </a:solidFill>
              </a:rPr>
              <a:t>JavaScript-Comparison Operators</a:t>
            </a:r>
          </a:p>
        </p:txBody>
      </p:sp>
      <p:graphicFrame>
        <p:nvGraphicFramePr>
          <p:cNvPr id="3074" name="Object 4"/>
          <p:cNvGraphicFramePr>
            <a:graphicFrameLocks noChangeAspect="1"/>
          </p:cNvGraphicFramePr>
          <p:nvPr/>
        </p:nvGraphicFramePr>
        <p:xfrm>
          <a:off x="533400" y="1257300"/>
          <a:ext cx="8077200" cy="3238500"/>
        </p:xfrm>
        <a:graphic>
          <a:graphicData uri="http://schemas.openxmlformats.org/presentationml/2006/ole">
            <mc:AlternateContent xmlns:mc="http://schemas.openxmlformats.org/markup-compatibility/2006">
              <mc:Choice xmlns:v="urn:schemas-microsoft-com:vml" Requires="v">
                <p:oleObj spid="_x0000_s3075" name="Worksheet" r:id="rId5" imgW="3657735" imgH="1466819" progId="Excel.Sheet.8">
                  <p:embed/>
                </p:oleObj>
              </mc:Choice>
              <mc:Fallback>
                <p:oleObj name="Worksheet" r:id="rId5" imgW="3657735" imgH="1466819"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257300"/>
                        <a:ext cx="80772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2"/>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4100" name="Slide Number Placeholder 3"/>
          <p:cNvSpPr>
            <a:spLocks noGrp="1"/>
          </p:cNvSpPr>
          <p:nvPr>
            <p:ph type="sldNum" sz="quarter" idx="12"/>
          </p:nvPr>
        </p:nvSpPr>
        <p:spPr>
          <a:noFill/>
        </p:spPr>
        <p:txBody>
          <a:bodyPr/>
          <a:lstStyle/>
          <a:p>
            <a:fld id="{C2CD93E5-9485-4196-9019-B2EBFC28842D}" type="slidenum">
              <a:rPr lang="en-US" smtClean="0">
                <a:latin typeface="Times New Roman" charset="0"/>
                <a:cs typeface="Times New Roman" charset="0"/>
              </a:rPr>
              <a:pPr/>
              <a:t>4</a:t>
            </a:fld>
            <a:endParaRPr lang="en-US" smtClean="0">
              <a:latin typeface="Times New Roman" charset="0"/>
              <a:cs typeface="Times New Roman" charset="0"/>
            </a:endParaRPr>
          </a:p>
        </p:txBody>
      </p:sp>
      <p:sp>
        <p:nvSpPr>
          <p:cNvPr id="4101" name="Rectangle 2"/>
          <p:cNvSpPr>
            <a:spLocks noGrp="1" noChangeArrowheads="1"/>
          </p:cNvSpPr>
          <p:nvPr>
            <p:ph type="title" idx="4294967295"/>
          </p:nvPr>
        </p:nvSpPr>
        <p:spPr>
          <a:xfrm>
            <a:off x="685800" y="-76200"/>
            <a:ext cx="7772400" cy="1143000"/>
          </a:xfrm>
        </p:spPr>
        <p:txBody>
          <a:bodyPr/>
          <a:lstStyle/>
          <a:p>
            <a:pPr eaLnBrk="1" hangingPunct="1"/>
            <a:r>
              <a:rPr lang="en-US" sz="4000" b="1" smtClean="0">
                <a:solidFill>
                  <a:schemeClr val="tx1"/>
                </a:solidFill>
              </a:rPr>
              <a:t>JavaScript-Logical Operators</a:t>
            </a:r>
          </a:p>
        </p:txBody>
      </p:sp>
      <p:graphicFrame>
        <p:nvGraphicFramePr>
          <p:cNvPr id="4098" name="Object 4"/>
          <p:cNvGraphicFramePr>
            <a:graphicFrameLocks noChangeAspect="1"/>
          </p:cNvGraphicFramePr>
          <p:nvPr/>
        </p:nvGraphicFramePr>
        <p:xfrm>
          <a:off x="533400" y="1905000"/>
          <a:ext cx="8077200" cy="1857375"/>
        </p:xfrm>
        <a:graphic>
          <a:graphicData uri="http://schemas.openxmlformats.org/presentationml/2006/ole">
            <mc:AlternateContent xmlns:mc="http://schemas.openxmlformats.org/markup-compatibility/2006">
              <mc:Choice xmlns:v="urn:schemas-microsoft-com:vml" Requires="v">
                <p:oleObj spid="_x0000_s4099" name="Worksheet" r:id="rId5" imgW="2857738" imgH="657463" progId="Excel.Sheet.8">
                  <p:embed/>
                </p:oleObj>
              </mc:Choice>
              <mc:Fallback>
                <p:oleObj name="Worksheet" r:id="rId5" imgW="2857738" imgH="657463"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905000"/>
                        <a:ext cx="80772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6147" name="Slide Number Placeholder 5"/>
          <p:cNvSpPr>
            <a:spLocks noGrp="1"/>
          </p:cNvSpPr>
          <p:nvPr>
            <p:ph type="sldNum" sz="quarter" idx="12"/>
          </p:nvPr>
        </p:nvSpPr>
        <p:spPr>
          <a:noFill/>
        </p:spPr>
        <p:txBody>
          <a:bodyPr/>
          <a:lstStyle/>
          <a:p>
            <a:fld id="{595DF485-39BD-431E-918F-D7E0B7E889BF}" type="slidenum">
              <a:rPr lang="en-US" smtClean="0">
                <a:latin typeface="Times New Roman" charset="0"/>
                <a:cs typeface="Times New Roman" charset="0"/>
              </a:rPr>
              <a:pPr/>
              <a:t>5</a:t>
            </a:fld>
            <a:endParaRPr lang="en-US" smtClean="0">
              <a:latin typeface="Times New Roman" charset="0"/>
              <a:cs typeface="Times New Roman" charset="0"/>
            </a:endParaRPr>
          </a:p>
        </p:txBody>
      </p:sp>
      <p:sp>
        <p:nvSpPr>
          <p:cNvPr id="614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JavaScript-If Statement</a:t>
            </a:r>
          </a:p>
        </p:txBody>
      </p:sp>
      <p:sp>
        <p:nvSpPr>
          <p:cNvPr id="6149" name="Rectangle 3"/>
          <p:cNvSpPr>
            <a:spLocks noGrp="1" noChangeArrowheads="1"/>
          </p:cNvSpPr>
          <p:nvPr>
            <p:ph type="body" idx="1"/>
          </p:nvPr>
        </p:nvSpPr>
        <p:spPr>
          <a:xfrm>
            <a:off x="228600" y="838200"/>
            <a:ext cx="8686800" cy="5257800"/>
          </a:xfrm>
        </p:spPr>
        <p:txBody>
          <a:bodyPr/>
          <a:lstStyle/>
          <a:p>
            <a:pPr eaLnBrk="1" hangingPunct="1"/>
            <a:r>
              <a:rPr lang="en-US" smtClean="0"/>
              <a:t>The "If Statement" is a way to make decisions based on a variable or some other type of data.</a:t>
            </a:r>
          </a:p>
          <a:p>
            <a:pPr lvl="1" eaLnBrk="1" hangingPunct="1">
              <a:buFontTx/>
              <a:buNone/>
            </a:pPr>
            <a:r>
              <a:rPr lang="en-US" smtClean="0">
                <a:latin typeface="Courier" pitchFamily="49" charset="0"/>
              </a:rPr>
              <a:t>if (condition)</a:t>
            </a:r>
          </a:p>
          <a:p>
            <a:pPr lvl="1" eaLnBrk="1" hangingPunct="1">
              <a:buFontTx/>
              <a:buNone/>
            </a:pPr>
            <a:r>
              <a:rPr lang="en-US" smtClean="0">
                <a:latin typeface="Courier" pitchFamily="49" charset="0"/>
              </a:rPr>
              <a:t>{</a:t>
            </a:r>
          </a:p>
          <a:p>
            <a:pPr lvl="1" eaLnBrk="1" hangingPunct="1">
              <a:buFontTx/>
              <a:buNone/>
            </a:pPr>
            <a:r>
              <a:rPr lang="en-US" smtClean="0">
                <a:latin typeface="Courier" pitchFamily="49" charset="0"/>
              </a:rPr>
              <a:t>//Statements executed if condition is true</a:t>
            </a:r>
          </a:p>
          <a:p>
            <a:pPr lvl="1" eaLnBrk="1" hangingPunct="1">
              <a:buFontTx/>
              <a:buNone/>
            </a:pPr>
            <a:r>
              <a:rPr lang="en-US" smtClean="0">
                <a:latin typeface="Courier" pitchFamily="49" charset="0"/>
              </a:rPr>
              <a:t>}</a:t>
            </a:r>
          </a:p>
          <a:p>
            <a:pPr eaLnBrk="1" hangingPunct="1">
              <a:buFontTx/>
              <a:buNone/>
            </a:pPr>
            <a:r>
              <a:rPr lang="en-US" smtClean="0">
                <a:hlinkClick r:id="rId3" action="ppaction://hlinkfile"/>
              </a:rPr>
              <a:t>Example</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7171" name="Slide Number Placeholder 5"/>
          <p:cNvSpPr>
            <a:spLocks noGrp="1"/>
          </p:cNvSpPr>
          <p:nvPr>
            <p:ph type="sldNum" sz="quarter" idx="12"/>
          </p:nvPr>
        </p:nvSpPr>
        <p:spPr>
          <a:noFill/>
        </p:spPr>
        <p:txBody>
          <a:bodyPr/>
          <a:lstStyle/>
          <a:p>
            <a:fld id="{AC3B83CC-B5A1-4968-AF63-A46D64B7348A}" type="slidenum">
              <a:rPr lang="en-US" smtClean="0">
                <a:latin typeface="Times New Roman" charset="0"/>
                <a:cs typeface="Times New Roman" charset="0"/>
              </a:rPr>
              <a:pPr/>
              <a:t>6</a:t>
            </a:fld>
            <a:endParaRPr lang="en-US" smtClean="0">
              <a:latin typeface="Times New Roman" charset="0"/>
              <a:cs typeface="Times New Roman" charset="0"/>
            </a:endParaRPr>
          </a:p>
        </p:txBody>
      </p:sp>
      <p:sp>
        <p:nvSpPr>
          <p:cNvPr id="717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JavaScript-If  else Statement</a:t>
            </a:r>
          </a:p>
        </p:txBody>
      </p:sp>
      <p:sp>
        <p:nvSpPr>
          <p:cNvPr id="7173" name="Rectangle 3"/>
          <p:cNvSpPr>
            <a:spLocks noGrp="1" noChangeArrowheads="1"/>
          </p:cNvSpPr>
          <p:nvPr>
            <p:ph type="body" idx="1"/>
          </p:nvPr>
        </p:nvSpPr>
        <p:spPr>
          <a:xfrm>
            <a:off x="228600" y="838200"/>
            <a:ext cx="8686800" cy="5257800"/>
          </a:xfrm>
        </p:spPr>
        <p:txBody>
          <a:bodyPr/>
          <a:lstStyle/>
          <a:p>
            <a:pPr eaLnBrk="1" hangingPunct="1"/>
            <a:r>
              <a:rPr lang="en-US" smtClean="0"/>
              <a:t>If else to check for more than one condition in a single If Statement block.</a:t>
            </a:r>
          </a:p>
          <a:p>
            <a:pPr eaLnBrk="1" hangingPunct="1">
              <a:spcBef>
                <a:spcPts val="500"/>
              </a:spcBef>
              <a:spcAft>
                <a:spcPts val="500"/>
              </a:spcAft>
              <a:buFontTx/>
              <a:buNone/>
            </a:pPr>
            <a:r>
              <a:rPr lang="en-US" smtClean="0">
                <a:latin typeface="Courier" pitchFamily="49" charset="0"/>
              </a:rPr>
              <a:t>if (</a:t>
            </a:r>
            <a:r>
              <a:rPr lang="en-US" i="1" smtClean="0">
                <a:latin typeface="Courier" pitchFamily="49" charset="0"/>
              </a:rPr>
              <a:t>condition</a:t>
            </a:r>
            <a:r>
              <a:rPr lang="en-US" smtClean="0">
                <a:latin typeface="Courier" pitchFamily="49" charset="0"/>
              </a:rPr>
              <a:t>) {</a:t>
            </a:r>
            <a:br>
              <a:rPr lang="en-US" smtClean="0">
                <a:latin typeface="Courier" pitchFamily="49" charset="0"/>
              </a:rPr>
            </a:br>
            <a:r>
              <a:rPr lang="en-US" i="1" smtClean="0">
                <a:latin typeface="Courier" pitchFamily="49" charset="0"/>
              </a:rPr>
              <a:t>statements1</a:t>
            </a:r>
            <a:r>
              <a:rPr lang="en-US" smtClean="0">
                <a:latin typeface="Courier" pitchFamily="49" charset="0"/>
              </a:rPr>
              <a:t> </a:t>
            </a:r>
            <a:br>
              <a:rPr lang="en-US" smtClean="0">
                <a:latin typeface="Courier" pitchFamily="49" charset="0"/>
              </a:rPr>
            </a:br>
            <a:r>
              <a:rPr lang="en-US" smtClean="0">
                <a:latin typeface="Courier" pitchFamily="49" charset="0"/>
              </a:rPr>
              <a:t>}</a:t>
            </a:r>
          </a:p>
          <a:p>
            <a:pPr eaLnBrk="1" hangingPunct="1">
              <a:spcBef>
                <a:spcPts val="500"/>
              </a:spcBef>
              <a:spcAft>
                <a:spcPts val="500"/>
              </a:spcAft>
              <a:buFontTx/>
              <a:buNone/>
            </a:pPr>
            <a:r>
              <a:rPr lang="en-US" smtClean="0">
                <a:latin typeface="Courier" pitchFamily="49" charset="0"/>
              </a:rPr>
              <a:t>else {</a:t>
            </a:r>
            <a:br>
              <a:rPr lang="en-US" smtClean="0">
                <a:latin typeface="Courier" pitchFamily="49" charset="0"/>
              </a:rPr>
            </a:br>
            <a:r>
              <a:rPr lang="en-US" i="1" smtClean="0">
                <a:latin typeface="Courier" pitchFamily="49" charset="0"/>
              </a:rPr>
              <a:t>statements2</a:t>
            </a:r>
            <a:endParaRPr lang="en-US" smtClean="0">
              <a:latin typeface="Courier" pitchFamily="49" charset="0"/>
            </a:endParaRPr>
          </a:p>
          <a:p>
            <a:pPr eaLnBrk="1" hangingPunct="1">
              <a:spcBef>
                <a:spcPts val="500"/>
              </a:spcBef>
              <a:spcAft>
                <a:spcPts val="500"/>
              </a:spcAft>
              <a:buFontTx/>
              <a:buNone/>
            </a:pPr>
            <a:r>
              <a:rPr lang="en-US" smtClean="0">
                <a:latin typeface="Courier" pitchFamily="49" charset="0"/>
              </a:rPr>
              <a:t>}</a:t>
            </a:r>
          </a:p>
          <a:p>
            <a:pPr eaLnBrk="1" hangingPunct="1">
              <a:spcBef>
                <a:spcPts val="500"/>
              </a:spcBef>
              <a:spcAft>
                <a:spcPts val="500"/>
              </a:spcAft>
              <a:buFontTx/>
              <a:buNone/>
            </a:pPr>
            <a:r>
              <a:rPr lang="en-US" smtClean="0">
                <a:hlinkClick r:id="rId3" action="ppaction://hlinkfile"/>
              </a:rPr>
              <a:t>Example</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8195" name="Slide Number Placeholder 5"/>
          <p:cNvSpPr>
            <a:spLocks noGrp="1"/>
          </p:cNvSpPr>
          <p:nvPr>
            <p:ph type="sldNum" sz="quarter" idx="12"/>
          </p:nvPr>
        </p:nvSpPr>
        <p:spPr>
          <a:noFill/>
        </p:spPr>
        <p:txBody>
          <a:bodyPr/>
          <a:lstStyle/>
          <a:p>
            <a:fld id="{AF5AC4C2-2ECA-4748-8D4B-3448EC282C7B}" type="slidenum">
              <a:rPr lang="en-US" smtClean="0">
                <a:latin typeface="Times New Roman" charset="0"/>
                <a:cs typeface="Times New Roman" charset="0"/>
              </a:rPr>
              <a:pPr/>
              <a:t>7</a:t>
            </a:fld>
            <a:endParaRPr lang="en-US" smtClean="0">
              <a:latin typeface="Times New Roman" charset="0"/>
              <a:cs typeface="Times New Roman" charset="0"/>
            </a:endParaRPr>
          </a:p>
        </p:txBody>
      </p:sp>
      <p:sp>
        <p:nvSpPr>
          <p:cNvPr id="819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JS-Switch Statement</a:t>
            </a:r>
          </a:p>
        </p:txBody>
      </p:sp>
      <p:sp>
        <p:nvSpPr>
          <p:cNvPr id="8197" name="Rectangle 3"/>
          <p:cNvSpPr>
            <a:spLocks noGrp="1" noChangeArrowheads="1"/>
          </p:cNvSpPr>
          <p:nvPr>
            <p:ph type="body" idx="1"/>
          </p:nvPr>
        </p:nvSpPr>
        <p:spPr>
          <a:xfrm>
            <a:off x="228600" y="1143000"/>
            <a:ext cx="8686800" cy="4800600"/>
          </a:xfrm>
        </p:spPr>
        <p:txBody>
          <a:bodyPr/>
          <a:lstStyle/>
          <a:p>
            <a:pPr eaLnBrk="1" hangingPunct="1">
              <a:lnSpc>
                <a:spcPct val="80000"/>
              </a:lnSpc>
            </a:pPr>
            <a:r>
              <a:rPr lang="tr-TR" sz="2600" smtClean="0"/>
              <a:t>A programmer makes use of switch statement whenever one out of the many blocks of code needs to be executed.</a:t>
            </a:r>
            <a:endParaRPr lang="en-US" sz="2600" smtClean="0"/>
          </a:p>
          <a:p>
            <a:pPr lvl="1" eaLnBrk="1" hangingPunct="1">
              <a:lnSpc>
                <a:spcPct val="80000"/>
              </a:lnSpc>
              <a:buFontTx/>
              <a:buNone/>
            </a:pPr>
            <a:r>
              <a:rPr lang="en-US" sz="2100" smtClean="0"/>
              <a:t>switch (variable)</a:t>
            </a:r>
          </a:p>
          <a:p>
            <a:pPr lvl="1" eaLnBrk="1" hangingPunct="1">
              <a:lnSpc>
                <a:spcPct val="80000"/>
              </a:lnSpc>
              <a:buFontTx/>
              <a:buNone/>
            </a:pPr>
            <a:r>
              <a:rPr lang="en-US" sz="2100" smtClean="0"/>
              <a:t>{</a:t>
            </a:r>
          </a:p>
          <a:p>
            <a:pPr lvl="1" eaLnBrk="1" hangingPunct="1">
              <a:lnSpc>
                <a:spcPct val="80000"/>
              </a:lnSpc>
              <a:buFontTx/>
              <a:buNone/>
            </a:pPr>
            <a:r>
              <a:rPr lang="en-US" sz="2100" smtClean="0"/>
              <a:t>     case value1:</a:t>
            </a:r>
          </a:p>
          <a:p>
            <a:pPr lvl="1" eaLnBrk="1" hangingPunct="1">
              <a:lnSpc>
                <a:spcPct val="80000"/>
              </a:lnSpc>
              <a:buFontTx/>
              <a:buNone/>
            </a:pPr>
            <a:r>
              <a:rPr lang="en-US" sz="2100" smtClean="0"/>
              <a:t>          statements in block 1; break;</a:t>
            </a:r>
          </a:p>
          <a:p>
            <a:pPr lvl="1" eaLnBrk="1" hangingPunct="1">
              <a:lnSpc>
                <a:spcPct val="80000"/>
              </a:lnSpc>
              <a:buFontTx/>
              <a:buNone/>
            </a:pPr>
            <a:r>
              <a:rPr lang="en-US" sz="2100" smtClean="0"/>
              <a:t>     case value2:</a:t>
            </a:r>
          </a:p>
          <a:p>
            <a:pPr lvl="1" eaLnBrk="1" hangingPunct="1">
              <a:lnSpc>
                <a:spcPct val="80000"/>
              </a:lnSpc>
              <a:buFontTx/>
              <a:buNone/>
            </a:pPr>
            <a:r>
              <a:rPr lang="en-US" sz="2100" smtClean="0"/>
              <a:t>          statements in block 2; break</a:t>
            </a:r>
          </a:p>
          <a:p>
            <a:pPr lvl="1" eaLnBrk="1" hangingPunct="1">
              <a:lnSpc>
                <a:spcPct val="80000"/>
              </a:lnSpc>
              <a:buFontTx/>
              <a:buNone/>
            </a:pPr>
            <a:r>
              <a:rPr lang="en-US" sz="2100" smtClean="0"/>
              <a:t>     default:</a:t>
            </a:r>
          </a:p>
          <a:p>
            <a:pPr lvl="1" eaLnBrk="1" hangingPunct="1">
              <a:lnSpc>
                <a:spcPct val="80000"/>
              </a:lnSpc>
              <a:buFontTx/>
              <a:buNone/>
            </a:pPr>
            <a:r>
              <a:rPr lang="en-US" sz="2100" smtClean="0"/>
              <a:t>          statements to be executed if variable is      </a:t>
            </a:r>
          </a:p>
          <a:p>
            <a:pPr lvl="1" eaLnBrk="1" hangingPunct="1">
              <a:lnSpc>
                <a:spcPct val="80000"/>
              </a:lnSpc>
              <a:buFontTx/>
              <a:buNone/>
            </a:pPr>
            <a:r>
              <a:rPr lang="en-US" sz="2100" smtClean="0"/>
              <a:t>          different from case value1 or value2, and so on</a:t>
            </a:r>
          </a:p>
          <a:p>
            <a:pPr lvl="1" eaLnBrk="1" hangingPunct="1">
              <a:lnSpc>
                <a:spcPct val="80000"/>
              </a:lnSpc>
              <a:buFontTx/>
              <a:buNone/>
            </a:pPr>
            <a:r>
              <a:rPr lang="en-US" sz="2100" smtClean="0"/>
              <a:t>}</a:t>
            </a:r>
          </a:p>
          <a:p>
            <a:pPr eaLnBrk="1" hangingPunct="1">
              <a:lnSpc>
                <a:spcPct val="80000"/>
              </a:lnSpc>
            </a:pPr>
            <a:r>
              <a:rPr lang="en-US" sz="2600" smtClean="0">
                <a:hlinkClick r:id="rId3" action="ppaction://hlinkfile"/>
              </a:rPr>
              <a:t>Example</a:t>
            </a:r>
            <a:endParaRPr lang="en-US" sz="2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9219" name="Slide Number Placeholder 5"/>
          <p:cNvSpPr>
            <a:spLocks noGrp="1"/>
          </p:cNvSpPr>
          <p:nvPr>
            <p:ph type="sldNum" sz="quarter" idx="12"/>
          </p:nvPr>
        </p:nvSpPr>
        <p:spPr>
          <a:noFill/>
        </p:spPr>
        <p:txBody>
          <a:bodyPr/>
          <a:lstStyle/>
          <a:p>
            <a:fld id="{792BE30E-938F-4866-B260-16666FD9BFBA}" type="slidenum">
              <a:rPr lang="en-US" smtClean="0">
                <a:latin typeface="Times New Roman" charset="0"/>
                <a:cs typeface="Times New Roman" charset="0"/>
              </a:rPr>
              <a:pPr/>
              <a:t>8</a:t>
            </a:fld>
            <a:endParaRPr lang="en-US" smtClean="0">
              <a:latin typeface="Times New Roman" charset="0"/>
              <a:cs typeface="Times New Roman" charset="0"/>
            </a:endParaRPr>
          </a:p>
        </p:txBody>
      </p:sp>
      <p:sp>
        <p:nvSpPr>
          <p:cNvPr id="922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JavaScript-For Loop</a:t>
            </a:r>
          </a:p>
        </p:txBody>
      </p:sp>
      <p:sp>
        <p:nvSpPr>
          <p:cNvPr id="9221" name="Rectangle 3"/>
          <p:cNvSpPr>
            <a:spLocks noGrp="1" noChangeArrowheads="1"/>
          </p:cNvSpPr>
          <p:nvPr>
            <p:ph type="body" idx="1"/>
          </p:nvPr>
        </p:nvSpPr>
        <p:spPr>
          <a:xfrm>
            <a:off x="228600" y="838200"/>
            <a:ext cx="8686800" cy="5257800"/>
          </a:xfrm>
        </p:spPr>
        <p:txBody>
          <a:bodyPr/>
          <a:lstStyle/>
          <a:p>
            <a:pPr eaLnBrk="1" hangingPunct="1"/>
            <a:r>
              <a:rPr lang="en-US" sz="3600" smtClean="0"/>
              <a:t>Used when you need to do a set of operations many times, with an increment of some kind after each run through the block of code.</a:t>
            </a:r>
            <a:endParaRPr lang="en-US" sz="3600" smtClean="0">
              <a:latin typeface="Courier" pitchFamily="49" charset="0"/>
            </a:endParaRPr>
          </a:p>
          <a:p>
            <a:pPr lvl="1" eaLnBrk="1" hangingPunct="1">
              <a:buFontTx/>
              <a:buNone/>
            </a:pPr>
            <a:r>
              <a:rPr lang="en-US" smtClean="0">
                <a:latin typeface="Courier" pitchFamily="49" charset="0"/>
              </a:rPr>
              <a:t>for ([</a:t>
            </a:r>
            <a:r>
              <a:rPr lang="en-US" i="1" smtClean="0">
                <a:latin typeface="Courier" pitchFamily="49" charset="0"/>
              </a:rPr>
              <a:t>initial-expression</a:t>
            </a:r>
            <a:r>
              <a:rPr lang="en-US" smtClean="0">
                <a:latin typeface="Courier" pitchFamily="49" charset="0"/>
              </a:rPr>
              <a:t>]; [</a:t>
            </a:r>
            <a:r>
              <a:rPr lang="en-US" i="1" smtClean="0">
                <a:latin typeface="Courier" pitchFamily="49" charset="0"/>
              </a:rPr>
              <a:t>condition</a:t>
            </a:r>
            <a:r>
              <a:rPr lang="en-US" smtClean="0">
                <a:latin typeface="Courier" pitchFamily="49" charset="0"/>
              </a:rPr>
              <a:t>]; [</a:t>
            </a:r>
            <a:r>
              <a:rPr lang="en-US" i="1" smtClean="0">
                <a:latin typeface="Courier" pitchFamily="49" charset="0"/>
              </a:rPr>
              <a:t>increment-expression</a:t>
            </a:r>
            <a:r>
              <a:rPr lang="en-US" smtClean="0">
                <a:latin typeface="Courier" pitchFamily="49" charset="0"/>
              </a:rPr>
              <a:t>]) {</a:t>
            </a:r>
            <a:br>
              <a:rPr lang="en-US" smtClean="0">
                <a:latin typeface="Courier" pitchFamily="49" charset="0"/>
              </a:rPr>
            </a:br>
            <a:r>
              <a:rPr lang="en-US" i="1" smtClean="0">
                <a:latin typeface="Courier" pitchFamily="49" charset="0"/>
              </a:rPr>
              <a:t>statements</a:t>
            </a:r>
            <a:br>
              <a:rPr lang="en-US" i="1" smtClean="0">
                <a:latin typeface="Courier" pitchFamily="49" charset="0"/>
              </a:rPr>
            </a:br>
            <a:r>
              <a:rPr lang="en-US" smtClean="0">
                <a:latin typeface="Courier" pitchFamily="49" charset="0"/>
              </a:rPr>
              <a:t>}</a:t>
            </a:r>
          </a:p>
          <a:p>
            <a:pPr eaLnBrk="1" hangingPunct="1">
              <a:spcBef>
                <a:spcPts val="500"/>
              </a:spcBef>
              <a:spcAft>
                <a:spcPts val="500"/>
              </a:spcAft>
              <a:buFontTx/>
              <a:buNone/>
            </a:pPr>
            <a:r>
              <a:rPr lang="en-US" sz="3600" smtClean="0">
                <a:latin typeface="Courier" pitchFamily="49" charset="0"/>
              </a:rPr>
              <a:t>e.g. for (i=0;i&lt;=10;i++)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latin typeface="Times New Roman" charset="0"/>
                <a:cs typeface="Times New Roman" charset="0"/>
              </a:rPr>
              <a:t>Javascript</a:t>
            </a:r>
          </a:p>
        </p:txBody>
      </p:sp>
      <p:sp>
        <p:nvSpPr>
          <p:cNvPr id="10243" name="Slide Number Placeholder 5"/>
          <p:cNvSpPr>
            <a:spLocks noGrp="1"/>
          </p:cNvSpPr>
          <p:nvPr>
            <p:ph type="sldNum" sz="quarter" idx="12"/>
          </p:nvPr>
        </p:nvSpPr>
        <p:spPr>
          <a:noFill/>
        </p:spPr>
        <p:txBody>
          <a:bodyPr/>
          <a:lstStyle/>
          <a:p>
            <a:fld id="{6312661D-D495-4100-8D45-E82A6F3736F5}" type="slidenum">
              <a:rPr lang="en-US" smtClean="0">
                <a:latin typeface="Times New Roman" charset="0"/>
                <a:cs typeface="Times New Roman" charset="0"/>
              </a:rPr>
              <a:pPr/>
              <a:t>9</a:t>
            </a:fld>
            <a:endParaRPr lang="en-US" smtClean="0">
              <a:latin typeface="Times New Roman" charset="0"/>
              <a:cs typeface="Times New Roman" charset="0"/>
            </a:endParaRPr>
          </a:p>
        </p:txBody>
      </p:sp>
      <p:sp>
        <p:nvSpPr>
          <p:cNvPr id="1024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JavaScript-While Loop</a:t>
            </a:r>
          </a:p>
        </p:txBody>
      </p:sp>
      <p:sp>
        <p:nvSpPr>
          <p:cNvPr id="10245" name="Rectangle 3"/>
          <p:cNvSpPr>
            <a:spLocks noGrp="1" noChangeArrowheads="1"/>
          </p:cNvSpPr>
          <p:nvPr>
            <p:ph type="body" idx="1"/>
          </p:nvPr>
        </p:nvSpPr>
        <p:spPr>
          <a:xfrm>
            <a:off x="228600" y="838200"/>
            <a:ext cx="8686800" cy="5257800"/>
          </a:xfrm>
        </p:spPr>
        <p:txBody>
          <a:bodyPr/>
          <a:lstStyle/>
          <a:p>
            <a:pPr eaLnBrk="1" hangingPunct="1"/>
            <a:r>
              <a:rPr lang="en-US" sz="3600" smtClean="0"/>
              <a:t>Used to do something over and over while a conditional statement is true.</a:t>
            </a:r>
          </a:p>
          <a:p>
            <a:pPr lvl="2" eaLnBrk="1" hangingPunct="1">
              <a:buFontTx/>
              <a:buNone/>
            </a:pPr>
            <a:r>
              <a:rPr lang="en-US" sz="2800" smtClean="0">
                <a:latin typeface="Courier" pitchFamily="49" charset="0"/>
              </a:rPr>
              <a:t>while statement:</a:t>
            </a:r>
          </a:p>
          <a:p>
            <a:pPr lvl="1" eaLnBrk="1" hangingPunct="1">
              <a:spcBef>
                <a:spcPts val="500"/>
              </a:spcBef>
              <a:spcAft>
                <a:spcPts val="500"/>
              </a:spcAft>
              <a:buFontTx/>
              <a:buNone/>
            </a:pPr>
            <a:r>
              <a:rPr lang="en-US" sz="3200" smtClean="0">
                <a:latin typeface="Courier" pitchFamily="49" charset="0"/>
              </a:rPr>
              <a:t>    </a:t>
            </a:r>
            <a:r>
              <a:rPr lang="en-US" smtClean="0">
                <a:latin typeface="Courier" pitchFamily="49" charset="0"/>
              </a:rPr>
              <a:t>while (</a:t>
            </a:r>
            <a:r>
              <a:rPr lang="en-US" i="1" smtClean="0">
                <a:latin typeface="Courier" pitchFamily="49" charset="0"/>
              </a:rPr>
              <a:t>condition</a:t>
            </a:r>
            <a:r>
              <a:rPr lang="en-US" smtClean="0">
                <a:latin typeface="Courier" pitchFamily="49" charset="0"/>
              </a:rPr>
              <a:t>) {</a:t>
            </a:r>
            <a:br>
              <a:rPr lang="en-US" smtClean="0">
                <a:latin typeface="Courier" pitchFamily="49" charset="0"/>
              </a:rPr>
            </a:br>
            <a:r>
              <a:rPr lang="en-US" i="1" smtClean="0">
                <a:latin typeface="Courier" pitchFamily="49" charset="0"/>
              </a:rPr>
              <a:t>statements</a:t>
            </a:r>
            <a:br>
              <a:rPr lang="en-US" i="1" smtClean="0">
                <a:latin typeface="Courier" pitchFamily="49" charset="0"/>
              </a:rPr>
            </a:br>
            <a:r>
              <a:rPr lang="en-US" smtClean="0">
                <a:latin typeface="Courier" pitchFamily="49" charset="0"/>
              </a:rPr>
              <a:t>}</a:t>
            </a:r>
          </a:p>
          <a:p>
            <a:pPr eaLnBrk="1" hangingPunct="1">
              <a:spcBef>
                <a:spcPts val="500"/>
              </a:spcBef>
              <a:spcAft>
                <a:spcPts val="500"/>
              </a:spcAft>
              <a:buFontTx/>
              <a:buNone/>
            </a:pPr>
            <a:r>
              <a:rPr lang="en-US" smtClean="0">
                <a:latin typeface="Courier" pitchFamily="49" charset="0"/>
              </a:rPr>
              <a:t>e.g. while (i&lt;=10) {</a:t>
            </a:r>
          </a:p>
          <a:p>
            <a:pPr eaLnBrk="1" hangingPunct="1">
              <a:spcBef>
                <a:spcPts val="500"/>
              </a:spcBef>
              <a:spcAft>
                <a:spcPts val="500"/>
              </a:spcAft>
              <a:buFontTx/>
              <a:buNone/>
            </a:pPr>
            <a:r>
              <a:rPr lang="en-US" smtClean="0">
                <a:latin typeface="Courier" pitchFamily="49" charset="0"/>
              </a:rPr>
              <a:t>Statements</a:t>
            </a:r>
          </a:p>
          <a:p>
            <a:pPr eaLnBrk="1" hangingPunct="1">
              <a:spcBef>
                <a:spcPts val="500"/>
              </a:spcBef>
              <a:spcAft>
                <a:spcPts val="500"/>
              </a:spcAft>
              <a:buFontTx/>
              <a:buNone/>
            </a:pPr>
            <a:r>
              <a:rPr lang="en-US" smtClean="0">
                <a:latin typeface="Courier"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20824</TotalTime>
  <Words>927</Words>
  <Application>Microsoft Office PowerPoint</Application>
  <PresentationFormat>عرض على الشاشة (3:4)‏</PresentationFormat>
  <Paragraphs>212</Paragraphs>
  <Slides>24</Slides>
  <Notes>24</Notes>
  <HiddenSlides>0</HiddenSlides>
  <MMClips>0</MMClips>
  <ScaleCrop>false</ScaleCrop>
  <HeadingPairs>
    <vt:vector size="6" baseType="variant">
      <vt:variant>
        <vt:lpstr>نسق</vt:lpstr>
      </vt:variant>
      <vt:variant>
        <vt:i4>1</vt:i4>
      </vt:variant>
      <vt:variant>
        <vt:lpstr>خوادم OLE مضمنة</vt:lpstr>
      </vt:variant>
      <vt:variant>
        <vt:i4>1</vt:i4>
      </vt:variant>
      <vt:variant>
        <vt:lpstr>عناوين الشرائح</vt:lpstr>
      </vt:variant>
      <vt:variant>
        <vt:i4>24</vt:i4>
      </vt:variant>
    </vt:vector>
  </HeadingPairs>
  <TitlesOfParts>
    <vt:vector size="26" baseType="lpstr">
      <vt:lpstr>Default Design</vt:lpstr>
      <vt:lpstr>Worksheet</vt:lpstr>
      <vt:lpstr>JavaScript-Arithmetic Operators</vt:lpstr>
      <vt:lpstr>JavaScript-Assignment Operators</vt:lpstr>
      <vt:lpstr>JavaScript-Comparison Operators</vt:lpstr>
      <vt:lpstr>JavaScript-Logical Operators</vt:lpstr>
      <vt:lpstr>JavaScript-If Statement</vt:lpstr>
      <vt:lpstr>JavaScript-If  else Statement</vt:lpstr>
      <vt:lpstr>JS-Switch Statement</vt:lpstr>
      <vt:lpstr>JavaScript-For Loop</vt:lpstr>
      <vt:lpstr>JavaScript-While Loop</vt:lpstr>
      <vt:lpstr>JavaScript-Do While Loop</vt:lpstr>
      <vt:lpstr>JavaScript-break, continue</vt:lpstr>
      <vt:lpstr>JavaScript-Alert Box</vt:lpstr>
      <vt:lpstr>JavaScript-Confirm Box</vt:lpstr>
      <vt:lpstr>JavaScript-Prompt Box</vt:lpstr>
      <vt:lpstr>JavaScript-Arrays</vt:lpstr>
      <vt:lpstr>JavaScript-Arrays</vt:lpstr>
      <vt:lpstr>JavaScript-Arrays</vt:lpstr>
      <vt:lpstr>JS-Arrays Methods</vt:lpstr>
      <vt:lpstr>JavaScript-String</vt:lpstr>
      <vt:lpstr>JavaScript-Date</vt:lpstr>
      <vt:lpstr>JavaScript-Built in Functions</vt:lpstr>
      <vt:lpstr>JS-User Defined Functions</vt:lpstr>
      <vt:lpstr>JS-User Defined Functions</vt:lpstr>
      <vt:lpstr>JS-User Defined Functions</vt:lpstr>
    </vt:vector>
  </TitlesOfParts>
  <Company>ksu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home</cp:lastModifiedBy>
  <cp:revision>1847</cp:revision>
  <dcterms:created xsi:type="dcterms:W3CDTF">2002-09-08T09:46:40Z</dcterms:created>
  <dcterms:modified xsi:type="dcterms:W3CDTF">2013-11-02T10:38:56Z</dcterms:modified>
</cp:coreProperties>
</file>