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2" autoAdjust="0"/>
    <p:restoredTop sz="94542" autoAdjust="0"/>
  </p:normalViewPr>
  <p:slideViewPr>
    <p:cSldViewPr>
      <p:cViewPr>
        <p:scale>
          <a:sx n="60" d="100"/>
          <a:sy n="60" d="100"/>
        </p:scale>
        <p:origin x="-40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fld id="{9EB6FC6A-B29A-48FD-9D81-F8280019A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fld id="{A4EC3D41-3D1C-4DE1-BADC-747D5C0792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2B4A3-5CAF-4D26-905B-25B506347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2E5A2-42B4-4979-91E4-2012B687E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810CC-87A7-4C9E-8A97-9DBA3BE4B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DCED8-E165-4115-9FC6-12363F34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F8FBE-FE07-4479-9B86-AD2C1E8F4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AAFF7-3463-4B24-AE74-793F8AFFC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3500-7F2D-418B-AC5E-F37EAF7AF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65EC6-56E0-4F74-A65F-318D465C2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38D4C-43F5-453B-AD91-25A57675E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5939-4A65-44CA-98A7-01B9DB23F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3CFE-F9D0-4E0F-89D3-C80C3E518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43228-F8A7-42DE-A509-30F047646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r>
              <a:rPr lang="en-US" smtClean="0"/>
              <a:t>e-commerce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F304EB8A-F948-478C-973D-588F282DB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The term electronic commerce refers to exchange of information over computer networked which result in a real life transaction.</a:t>
            </a:r>
          </a:p>
          <a:p>
            <a:pPr lvl="0"/>
            <a:r>
              <a:rPr lang="en-US" dirty="0" smtClean="0"/>
              <a:t>E-commerce exists for decades even before Internet in the form of business transaction.</a:t>
            </a:r>
          </a:p>
          <a:p>
            <a:pPr lvl="0"/>
            <a:r>
              <a:rPr lang="en-US" dirty="0" smtClean="0"/>
              <a:t>Two common methods were:</a:t>
            </a:r>
          </a:p>
          <a:p>
            <a:pPr lvl="1"/>
            <a:r>
              <a:rPr lang="en-US" dirty="0" smtClean="0"/>
              <a:t>Electronic fund transfer (EFT) used by banks to transfer money between accounts.</a:t>
            </a:r>
          </a:p>
          <a:p>
            <a:r>
              <a:rPr lang="en-US" dirty="0" smtClean="0"/>
              <a:t>Electronic data interchange is a kind of form handling.</a:t>
            </a:r>
            <a:endParaRPr 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10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Session information can be stored at:</a:t>
            </a:r>
          </a:p>
          <a:p>
            <a:pPr lvl="1"/>
            <a:r>
              <a:rPr lang="en-US" dirty="0" smtClean="0"/>
              <a:t>Server which can store in a database or keep it in memory.</a:t>
            </a:r>
          </a:p>
          <a:p>
            <a:pPr lvl="1"/>
            <a:r>
              <a:rPr lang="en-US" dirty="0" smtClean="0"/>
              <a:t>Client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11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A combination approach using cookies is used where information is stored on client computer and copy is maintained in a database on server. An added advantage of this approach is that it relieves heavily loaded server. Further advantage is the persistence of information even after the transaction is over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12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Another mechanism to keep session info is hidden variables, which is a special kind of variable in HTML.</a:t>
            </a:r>
          </a:p>
          <a:p>
            <a:pPr lvl="1"/>
            <a:r>
              <a:rPr lang="en-US" dirty="0" smtClean="0"/>
              <a:t>Passed between browser and web servers.</a:t>
            </a:r>
          </a:p>
          <a:p>
            <a:pPr lvl="1"/>
            <a:r>
              <a:rPr lang="en-US" dirty="0" smtClean="0"/>
              <a:t>They are similar to cookies except that they remain in memory of client and browser i.e. not stored anywhere.</a:t>
            </a:r>
          </a:p>
          <a:p>
            <a:pPr lvl="1"/>
            <a:r>
              <a:rPr lang="en-US" smtClean="0"/>
              <a:t>Third mechanism is use of ASP session object which works with cookies.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2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Internet made if easy and cheap to every individual to participate in e-commerce transactions.</a:t>
            </a:r>
          </a:p>
          <a:p>
            <a:pPr lvl="0"/>
            <a:r>
              <a:rPr lang="en-US" dirty="0" smtClean="0"/>
              <a:t>Reason being:</a:t>
            </a:r>
          </a:p>
          <a:p>
            <a:pPr lvl="1"/>
            <a:r>
              <a:rPr lang="en-US" dirty="0" smtClean="0"/>
              <a:t>No on owns internet</a:t>
            </a:r>
          </a:p>
          <a:p>
            <a:r>
              <a:rPr lang="en-US" dirty="0" smtClean="0"/>
              <a:t>Uses non-proprietary protocol, TCP/IP.</a:t>
            </a:r>
            <a:endParaRPr lang="en-US" sz="9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3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An e-commerce site has typically:</a:t>
            </a:r>
          </a:p>
          <a:p>
            <a:pPr lvl="1"/>
            <a:r>
              <a:rPr lang="en-US" dirty="0" smtClean="0"/>
              <a:t>A product catalogue which is hosted on merchant server in the form of database.</a:t>
            </a:r>
          </a:p>
          <a:p>
            <a:pPr lvl="1"/>
            <a:r>
              <a:rPr lang="en-US" dirty="0" smtClean="0"/>
              <a:t>A database to store customer information, credit card info plus other info.</a:t>
            </a:r>
          </a:p>
          <a:p>
            <a:pPr lvl="1"/>
            <a:r>
              <a:rPr lang="en-US" dirty="0" smtClean="0"/>
              <a:t>A payment gateway to collect money from a customer typically thru credit card.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4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Typical objects that make up an electronic transaction are:</a:t>
            </a:r>
          </a:p>
          <a:p>
            <a:pPr lvl="1"/>
            <a:r>
              <a:rPr lang="en-US" dirty="0" smtClean="0"/>
              <a:t>Information sharing i.e. to create awareness about the availability of products or services. Done thru website.</a:t>
            </a:r>
          </a:p>
          <a:p>
            <a:pPr lvl="1"/>
            <a:r>
              <a:rPr lang="en-US" dirty="0" smtClean="0"/>
              <a:t>Ordering can be done by:</a:t>
            </a:r>
          </a:p>
          <a:p>
            <a:pPr lvl="2"/>
            <a:r>
              <a:rPr lang="en-US" dirty="0" smtClean="0"/>
              <a:t>Shopping cart</a:t>
            </a:r>
          </a:p>
          <a:p>
            <a:pPr lvl="2"/>
            <a:r>
              <a:rPr lang="en-US" dirty="0" smtClean="0"/>
              <a:t>Forms</a:t>
            </a:r>
          </a:p>
          <a:p>
            <a:r>
              <a:rPr lang="en-US" dirty="0" smtClean="0"/>
              <a:t>Payment can be done thru payment gateways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5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Fulfillment of service, support i.e. fulfill order by supplying goods or services (non electronic part of e-commerce).</a:t>
            </a:r>
          </a:p>
          <a:p>
            <a:r>
              <a:rPr lang="en-US" dirty="0" smtClean="0"/>
              <a:t>Electronic aspect of this is order tracking and order related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6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Ecommerce can be broadly categorized into three possible categories:</a:t>
            </a:r>
          </a:p>
          <a:p>
            <a:pPr lvl="1"/>
            <a:r>
              <a:rPr lang="en-US" dirty="0" smtClean="0"/>
              <a:t>Business to Business (B2B)</a:t>
            </a:r>
          </a:p>
          <a:p>
            <a:pPr lvl="1"/>
            <a:r>
              <a:rPr lang="en-US" dirty="0" smtClean="0"/>
              <a:t>Business to Consumer (B2C)</a:t>
            </a:r>
          </a:p>
          <a:p>
            <a:pPr lvl="1"/>
            <a:r>
              <a:rPr lang="en-US" dirty="0" smtClean="0"/>
              <a:t>Consumer to Consumer (C2C)</a:t>
            </a:r>
          </a:p>
          <a:p>
            <a:pPr lvl="0"/>
            <a:r>
              <a:rPr lang="en-US" dirty="0" smtClean="0"/>
              <a:t>B2B involves exchange of info and business documents among businesses.</a:t>
            </a:r>
          </a:p>
          <a:p>
            <a:pPr lvl="0"/>
            <a:r>
              <a:rPr lang="en-US" dirty="0" smtClean="0"/>
              <a:t>B2C involves online purchase.</a:t>
            </a:r>
          </a:p>
          <a:p>
            <a:r>
              <a:rPr lang="en-US" dirty="0" smtClean="0"/>
              <a:t>C2C involves exchange of household goods.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7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There are primarily three ways of developing e-commerce solutions.</a:t>
            </a:r>
          </a:p>
          <a:p>
            <a:pPr lvl="0"/>
            <a:r>
              <a:rPr lang="en-US" dirty="0" smtClean="0"/>
              <a:t>Complete custom development.</a:t>
            </a:r>
          </a:p>
          <a:p>
            <a:r>
              <a:rPr lang="en-US" dirty="0" smtClean="0"/>
              <a:t>By using existing Internet technologies such as ASP, JSP to develop from scratch. Needs lot of time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8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0"/>
            <a:r>
              <a:rPr lang="en-US" dirty="0" smtClean="0"/>
              <a:t>E-commerce </a:t>
            </a:r>
            <a:r>
              <a:rPr lang="en-US" dirty="0" smtClean="0"/>
              <a:t>server platform.</a:t>
            </a:r>
          </a:p>
          <a:p>
            <a:r>
              <a:rPr lang="en-US" dirty="0" smtClean="0"/>
              <a:t>These are products that provide extended servers to a web server that are needed for e-commerce application such as: user interface, shopping cart, product catalogues etc. Examples are: MS Site Server, IBM Net Commerce, and Oracle Internet Commerce Server.</a:t>
            </a:r>
          </a:p>
          <a:p>
            <a:pPr lvl="0"/>
            <a:r>
              <a:rPr lang="en-US" dirty="0" smtClean="0"/>
              <a:t>E-commerce packaged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9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E-commerce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An issue related to e-commerce is the maintenance of session information to identify buyer/seller.</a:t>
            </a:r>
          </a:p>
          <a:p>
            <a:pPr lvl="0"/>
            <a:r>
              <a:rPr lang="en-US" dirty="0" smtClean="0"/>
              <a:t>HTTP is stateless protocol i.e. each new request to a server is independent of previous request.</a:t>
            </a:r>
          </a:p>
          <a:p>
            <a:pPr lvl="0"/>
            <a:r>
              <a:rPr lang="en-US" dirty="0" smtClean="0"/>
              <a:t>For e-commerce, session information is necessary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19452</TotalTime>
  <Words>583</Words>
  <Application>Microsoft Office PowerPoint</Application>
  <PresentationFormat>On-screen Show (4:3)</PresentationFormat>
  <Paragraphs>93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1243</cp:revision>
  <dcterms:created xsi:type="dcterms:W3CDTF">2002-09-08T09:46:40Z</dcterms:created>
  <dcterms:modified xsi:type="dcterms:W3CDTF">2013-06-02T07:09:12Z</dcterms:modified>
</cp:coreProperties>
</file>