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6" r:id="rId2"/>
    <p:sldId id="313" r:id="rId3"/>
    <p:sldId id="314" r:id="rId4"/>
    <p:sldId id="315" r:id="rId5"/>
    <p:sldId id="316" r:id="rId6"/>
    <p:sldId id="317" r:id="rId7"/>
    <p:sldId id="319" r:id="rId8"/>
    <p:sldId id="320" r:id="rId9"/>
    <p:sldId id="321" r:id="rId10"/>
    <p:sldId id="322" r:id="rId11"/>
    <p:sldId id="323" r:id="rId12"/>
    <p:sldId id="331" r:id="rId13"/>
  </p:sldIdLst>
  <p:sldSz cx="9144000" cy="6858000" type="screen4x3"/>
  <p:notesSz cx="698023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  <p:clrMru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44" autoAdjust="0"/>
  </p:normalViewPr>
  <p:slideViewPr>
    <p:cSldViewPr snapToObjects="1">
      <p:cViewPr>
        <p:scale>
          <a:sx n="50" d="100"/>
          <a:sy n="50" d="100"/>
        </p:scale>
        <p:origin x="-684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2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92" y="-60"/>
      </p:cViewPr>
      <p:guideLst>
        <p:guide orient="horz" pos="2909"/>
        <p:guide pos="219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35DA517E-24A8-4E50-B2DD-4B0EF7B5401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4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2150"/>
            <a:ext cx="4618037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87850"/>
            <a:ext cx="5119688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774113"/>
            <a:ext cx="3024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2D0679D-ECA3-4B9E-8CB5-F0EB7928EE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6C306-0143-4ABD-B82B-D9042742C2A0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8CD3A-173A-4B41-A06B-7F673B2B4104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33DD3-0450-4A76-B11D-C6879EA7A493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56555-E405-46B9-B909-5C46C67374A0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1340D-8ADA-40A1-A7DB-DF4DEEF8C8A8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ADBB-3EDC-414C-B522-F670264B9737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F51B2-E23C-4AE4-A909-0AF9EDDD4BAF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9B9EC-082E-4D8F-BBF3-342152ABF47B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559EA-25C9-4BCC-872A-086630846328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A43C7-5291-40F8-B7F2-997C98E2E83A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8E43D-7A03-4BEC-A1A2-C15780297A0D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6E459-EA80-4971-9AC7-AB5F9AA69A8C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C34AA-F279-4756-A2AB-D23F070C1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55C07-2487-464A-AC87-65AED6F1EE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4FAA1-9485-4838-8231-FF441FE1B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FFCF6-48A8-4F38-84F7-9D9EC3999C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24395-DA90-43B8-9E97-299972EFB4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DB465-E0BB-462B-9F50-EDC57C360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9744-4E87-44BB-8CC3-138711AAA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0ECC3-6EF9-4310-AB2D-F2F2974EDF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61653-E256-455F-B90E-8854A5D2CD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F52ED-8133-4BBA-9743-6C7EA879AE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CC6EB-9DB4-494F-93A8-8AD93785FE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80D0290-6E49-43D6-BB1F-5CDA7B0555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E76378-603B-4556-BDD3-5B2B2EFD3E2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Internet Technologies</a:t>
            </a:r>
            <a:r>
              <a:rPr lang="en-US" smtClean="0"/>
              <a:t> </a:t>
            </a:r>
          </a:p>
        </p:txBody>
      </p:sp>
      <p:sp>
        <p:nvSpPr>
          <p:cNvPr id="2052" name="Rectangle 307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CSC457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EF37D-1CF9-43A2-9B6F-9C839F2D4AE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From application point this is what happens: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Application calls for mapping by sending request to DNS server.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The request is sent to the local DNS server by UDP packet.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The local DNS server does the mapping and sends the result (IP address) to the application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This IP address is used to establish connection with the host that has this IP address.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3FE9BD-28E3-41BA-BEF6-1B687FAA21F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All this happens with the end user being unaware of it.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When you type a web address this is all happen behind the scene to establish connection to the web site.</a:t>
            </a:r>
            <a:endParaRPr lang="en-US" sz="26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CF4C3-F3BA-4525-8701-AD16A0C384A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8001000" cy="4038600"/>
          </a:xfrm>
        </p:spPr>
        <p:txBody>
          <a:bodyPr/>
          <a:lstStyle/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Domain names and IP addresses are not permanently related. 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You can own a domain name and move it from one host to another.  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sz="3000" smtClean="0"/>
              <a:t>A service called Domain Name Service tracks the relationship between IP address and domain name.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5A93B5-0D4D-4E23-91B4-7A2665DF4D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Computer works best with numbers.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IP address: 150.21.90.101 is used to identify a computer on net.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Human feels easy with names.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KSU-Computer.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Similarly each web site has an IP address but we use name or domain name to identify a web site.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www.yahoo.com is domain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IP address for www.yahoo.com is 87.248.112.181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A50BD9-796D-45BD-8689-1204E2473A5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  <p:sp>
        <p:nvSpPr>
          <p:cNvPr id="4101" name="computr1"/>
          <p:cNvSpPr>
            <a:spLocks noEditPoints="1" noChangeArrowheads="1"/>
          </p:cNvSpPr>
          <p:nvPr/>
        </p:nvSpPr>
        <p:spPr bwMode="auto">
          <a:xfrm>
            <a:off x="1066800" y="1619250"/>
            <a:ext cx="1809750" cy="18097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0 w 21600"/>
              <a:gd name="T7" fmla="*/ 2147483647 h 21600"/>
              <a:gd name="T8" fmla="*/ 0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0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4923 w 21600"/>
              <a:gd name="T43" fmla="*/ 2541 h 21600"/>
              <a:gd name="T44" fmla="*/ 16756 w 21600"/>
              <a:gd name="T45" fmla="*/ 11153 h 216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3657600"/>
            <a:ext cx="2667000" cy="8382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KSU-Computer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1800" y="1619250"/>
            <a:ext cx="2667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IP: 150.21.90.101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BF0259-4499-40D0-90CB-86CA3E390F9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 idea of indentifying computer networks and computers on the networks by some name is the basis of domain name.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Two computer in a network or internetwork cannot have identical names.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A domain name is a name given to a network for ease of reference by humans.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Domain name refers to a group of computers that are known by a single common name.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512C-8EE3-4647-8207-E3B63B0B990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Big companies and institutions have their domain name based on their names.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ksu.edu.sa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Domain names on internet have mostly three parts.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Company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Type of company or institution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Country related suffix.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ksu.edu.sa is an example</a:t>
            </a:r>
          </a:p>
          <a:p>
            <a:pPr eaLnBrk="1" hangingPunct="1">
              <a:lnSpc>
                <a:spcPct val="90000"/>
              </a:lnSpc>
            </a:pPr>
            <a:endParaRPr lang="en-US" sz="30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E9003B-A4B1-4C91-B19F-06018517DE4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ksu is institution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edu means its an educational institute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sa is for Saudi Arabia.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Other examples of type-suffixes are:</a:t>
            </a:r>
          </a:p>
          <a:p>
            <a:pPr eaLnBrk="1" hangingPunct="1">
              <a:lnSpc>
                <a:spcPct val="90000"/>
              </a:lnSpc>
            </a:pPr>
            <a:endParaRPr lang="en-US" sz="30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200400"/>
          <a:ext cx="60960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Commercial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gov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Government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profit organization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Military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based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E0E743-83FE-4A31-9B90-C230087089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To translate a name to its related IP address Domain Name System (DNS) is used.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Initially all domain names and their associated IP addresses were recorded in a single file called 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host.txt</a:t>
            </a:r>
            <a:r>
              <a:rPr lang="en-US" sz="3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The Network Information Center (NIC) in the US used to maintain this file.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Periodically other hosts will copy this file from NIC to keep their themselves up to date.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6B280-7908-4EE4-92B9-8016C089161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With the growth of internet this method become impractical.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DNS service is then distributed across different computers.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DNS is a database which keeps information about IP addresses and related domain names.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0A4F50-FD88-4BA6-BBDC-B5EF8809F66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Domain Name System</a:t>
            </a:r>
            <a:endParaRPr 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DNS servers do two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Maps domain names into 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Receives requests from other DNS servers to map domain names into IP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When a mapping request is received DNS server has the following options: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It has the info therefore does the mapping and supplies the answer.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It does not have the info in which case it contacts another DNS server called alternate DNS server.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If there is no mapping possible it simply returns error message.</a:t>
            </a:r>
          </a:p>
          <a:p>
            <a:pPr lvl="1" eaLnBrk="1" hangingPunct="1">
              <a:lnSpc>
                <a:spcPct val="90000"/>
              </a:lnSpc>
            </a:pPr>
            <a:endParaRPr lang="en-US" sz="26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D:\Office97\Templates\Presentation Designs\Contemporary Portrait.pot</Template>
  <TotalTime>16077</TotalTime>
  <Words>605</Words>
  <Application>Microsoft Office PowerPoint</Application>
  <PresentationFormat>On-screen Show (4:3)</PresentationFormat>
  <Paragraphs>97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Design</vt:lpstr>
      <vt:lpstr>Internet Technologies </vt:lpstr>
      <vt:lpstr>Domain Name System</vt:lpstr>
      <vt:lpstr>Domain Name System</vt:lpstr>
      <vt:lpstr>Domain Name System</vt:lpstr>
      <vt:lpstr>Domain Name System</vt:lpstr>
      <vt:lpstr>Domain Name System</vt:lpstr>
      <vt:lpstr>Domain Name System</vt:lpstr>
      <vt:lpstr>Domain Name System</vt:lpstr>
      <vt:lpstr>Domain Name System</vt:lpstr>
      <vt:lpstr>Domain Name System</vt:lpstr>
      <vt:lpstr>Domain Name System</vt:lpstr>
      <vt:lpstr>Domain Name System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staff</cp:lastModifiedBy>
  <cp:revision>406</cp:revision>
  <dcterms:created xsi:type="dcterms:W3CDTF">2002-09-08T09:46:40Z</dcterms:created>
  <dcterms:modified xsi:type="dcterms:W3CDTF">2013-02-11T08:09:44Z</dcterms:modified>
</cp:coreProperties>
</file>