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handoutMasterIdLst>
    <p:handoutMasterId r:id="rId29"/>
  </p:handoutMasterIdLst>
  <p:sldIdLst>
    <p:sldId id="324" r:id="rId2"/>
    <p:sldId id="296" r:id="rId3"/>
    <p:sldId id="298" r:id="rId4"/>
    <p:sldId id="299" r:id="rId5"/>
    <p:sldId id="300" r:id="rId6"/>
    <p:sldId id="301" r:id="rId7"/>
    <p:sldId id="305" r:id="rId8"/>
    <p:sldId id="306" r:id="rId9"/>
    <p:sldId id="302" r:id="rId10"/>
    <p:sldId id="303" r:id="rId11"/>
    <p:sldId id="307" r:id="rId12"/>
    <p:sldId id="308" r:id="rId13"/>
    <p:sldId id="304" r:id="rId14"/>
    <p:sldId id="309" r:id="rId15"/>
    <p:sldId id="310" r:id="rId16"/>
    <p:sldId id="311" r:id="rId17"/>
    <p:sldId id="312" r:id="rId18"/>
    <p:sldId id="313" r:id="rId19"/>
    <p:sldId id="314" r:id="rId20"/>
    <p:sldId id="315" r:id="rId21"/>
    <p:sldId id="316" r:id="rId22"/>
    <p:sldId id="321" r:id="rId23"/>
    <p:sldId id="322" r:id="rId24"/>
    <p:sldId id="323" r:id="rId25"/>
    <p:sldId id="325" r:id="rId26"/>
    <p:sldId id="326" r:id="rId27"/>
  </p:sldIdLst>
  <p:sldSz cx="9144000" cy="6858000" type="screen4x3"/>
  <p:notesSz cx="6858000" cy="9236075"/>
  <p:defaultTextStyle>
    <a:defPPr>
      <a:defRPr lang="en-US"/>
    </a:defPPr>
    <a:lvl1pPr algn="l" rtl="0" fontAlgn="base">
      <a:spcBef>
        <a:spcPct val="0"/>
      </a:spcBef>
      <a:spcAft>
        <a:spcPct val="0"/>
      </a:spcAft>
      <a:defRPr sz="2000" b="1" kern="1200">
        <a:solidFill>
          <a:schemeClr val="tx1"/>
        </a:solidFill>
        <a:latin typeface="Times New Roman" pitchFamily="18" charset="0"/>
        <a:ea typeface="+mn-ea"/>
        <a:cs typeface="Times New Roman" pitchFamily="18" charset="0"/>
      </a:defRPr>
    </a:lvl1pPr>
    <a:lvl2pPr marL="457200" algn="l" rtl="0" fontAlgn="base">
      <a:spcBef>
        <a:spcPct val="0"/>
      </a:spcBef>
      <a:spcAft>
        <a:spcPct val="0"/>
      </a:spcAft>
      <a:defRPr sz="2000" b="1" kern="1200">
        <a:solidFill>
          <a:schemeClr val="tx1"/>
        </a:solidFill>
        <a:latin typeface="Times New Roman" pitchFamily="18" charset="0"/>
        <a:ea typeface="+mn-ea"/>
        <a:cs typeface="Times New Roman" pitchFamily="18" charset="0"/>
      </a:defRPr>
    </a:lvl2pPr>
    <a:lvl3pPr marL="914400" algn="l" rtl="0" fontAlgn="base">
      <a:spcBef>
        <a:spcPct val="0"/>
      </a:spcBef>
      <a:spcAft>
        <a:spcPct val="0"/>
      </a:spcAft>
      <a:defRPr sz="2000" b="1" kern="1200">
        <a:solidFill>
          <a:schemeClr val="tx1"/>
        </a:solidFill>
        <a:latin typeface="Times New Roman" pitchFamily="18" charset="0"/>
        <a:ea typeface="+mn-ea"/>
        <a:cs typeface="Times New Roman" pitchFamily="18" charset="0"/>
      </a:defRPr>
    </a:lvl3pPr>
    <a:lvl4pPr marL="1371600" algn="l" rtl="0" fontAlgn="base">
      <a:spcBef>
        <a:spcPct val="0"/>
      </a:spcBef>
      <a:spcAft>
        <a:spcPct val="0"/>
      </a:spcAft>
      <a:defRPr sz="2000" b="1" kern="1200">
        <a:solidFill>
          <a:schemeClr val="tx1"/>
        </a:solidFill>
        <a:latin typeface="Times New Roman" pitchFamily="18" charset="0"/>
        <a:ea typeface="+mn-ea"/>
        <a:cs typeface="Times New Roman" pitchFamily="18" charset="0"/>
      </a:defRPr>
    </a:lvl4pPr>
    <a:lvl5pPr marL="1828800" algn="l" rtl="0" fontAlgn="base">
      <a:spcBef>
        <a:spcPct val="0"/>
      </a:spcBef>
      <a:spcAft>
        <a:spcPct val="0"/>
      </a:spcAft>
      <a:defRPr sz="2000" b="1" kern="1200">
        <a:solidFill>
          <a:schemeClr val="tx1"/>
        </a:solidFill>
        <a:latin typeface="Times New Roman" pitchFamily="18" charset="0"/>
        <a:ea typeface="+mn-ea"/>
        <a:cs typeface="Times New Roman" pitchFamily="18" charset="0"/>
      </a:defRPr>
    </a:lvl5pPr>
    <a:lvl6pPr marL="2286000" algn="l" defTabSz="914400" rtl="0" eaLnBrk="1" latinLnBrk="0" hangingPunct="1">
      <a:defRPr sz="2000" b="1" kern="1200">
        <a:solidFill>
          <a:schemeClr val="tx1"/>
        </a:solidFill>
        <a:latin typeface="Times New Roman" pitchFamily="18" charset="0"/>
        <a:ea typeface="+mn-ea"/>
        <a:cs typeface="Times New Roman" pitchFamily="18" charset="0"/>
      </a:defRPr>
    </a:lvl6pPr>
    <a:lvl7pPr marL="2743200" algn="l" defTabSz="914400" rtl="0" eaLnBrk="1" latinLnBrk="0" hangingPunct="1">
      <a:defRPr sz="2000" b="1" kern="1200">
        <a:solidFill>
          <a:schemeClr val="tx1"/>
        </a:solidFill>
        <a:latin typeface="Times New Roman" pitchFamily="18" charset="0"/>
        <a:ea typeface="+mn-ea"/>
        <a:cs typeface="Times New Roman" pitchFamily="18" charset="0"/>
      </a:defRPr>
    </a:lvl7pPr>
    <a:lvl8pPr marL="3200400" algn="l" defTabSz="914400" rtl="0" eaLnBrk="1" latinLnBrk="0" hangingPunct="1">
      <a:defRPr sz="2000" b="1" kern="1200">
        <a:solidFill>
          <a:schemeClr val="tx1"/>
        </a:solidFill>
        <a:latin typeface="Times New Roman" pitchFamily="18" charset="0"/>
        <a:ea typeface="+mn-ea"/>
        <a:cs typeface="Times New Roman" pitchFamily="18" charset="0"/>
      </a:defRPr>
    </a:lvl8pPr>
    <a:lvl9pPr marL="3657600" algn="l" defTabSz="914400" rtl="0" eaLnBrk="1" latinLnBrk="0" hangingPunct="1">
      <a:defRPr sz="2000" b="1" kern="1200">
        <a:solidFill>
          <a:schemeClr val="tx1"/>
        </a:solidFill>
        <a:latin typeface="Times New Roman" pitchFamily="18" charset="0"/>
        <a:ea typeface="+mn-ea"/>
        <a:cs typeface="Times New Roman" pitchFamily="18"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99"/>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7676" autoAdjust="0"/>
    <p:restoredTop sz="94621" autoAdjust="0"/>
  </p:normalViewPr>
  <p:slideViewPr>
    <p:cSldViewPr>
      <p:cViewPr>
        <p:scale>
          <a:sx n="48" d="100"/>
          <a:sy n="48" d="100"/>
        </p:scale>
        <p:origin x="-1770" y="-56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p:scale>
          <a:sx n="100" d="100"/>
          <a:sy n="100" d="100"/>
        </p:scale>
        <p:origin x="-192" y="-60"/>
      </p:cViewPr>
      <p:guideLst>
        <p:guide orient="horz" pos="2909"/>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2" name="Rectangle 2"/>
          <p:cNvSpPr>
            <a:spLocks noGrp="1" noChangeArrowheads="1"/>
          </p:cNvSpPr>
          <p:nvPr>
            <p:ph type="hdr" sz="quarter"/>
          </p:nvPr>
        </p:nvSpPr>
        <p:spPr bwMode="auto">
          <a:xfrm>
            <a:off x="0" y="0"/>
            <a:ext cx="2971800" cy="461963"/>
          </a:xfrm>
          <a:prstGeom prst="rect">
            <a:avLst/>
          </a:prstGeom>
          <a:noFill/>
          <a:ln w="9525">
            <a:noFill/>
            <a:miter lim="800000"/>
            <a:headEnd/>
            <a:tailEnd/>
          </a:ln>
          <a:effectLst/>
        </p:spPr>
        <p:txBody>
          <a:bodyPr vert="horz" wrap="square" lIns="92656" tIns="46328" rIns="92656" bIns="46328" numCol="1" anchor="t" anchorCtr="0" compatLnSpc="1">
            <a:prstTxWarp prst="textNoShape">
              <a:avLst/>
            </a:prstTxWarp>
          </a:bodyPr>
          <a:lstStyle>
            <a:lvl1pPr defTabSz="927100">
              <a:defRPr sz="1200" b="0">
                <a:latin typeface="Times New Roman" charset="0"/>
                <a:cs typeface="Times New Roman" charset="0"/>
              </a:defRPr>
            </a:lvl1pPr>
          </a:lstStyle>
          <a:p>
            <a:pPr>
              <a:defRPr/>
            </a:pPr>
            <a:endParaRPr lang="en-GB"/>
          </a:p>
        </p:txBody>
      </p:sp>
      <p:sp>
        <p:nvSpPr>
          <p:cNvPr id="51203" name="Rectangle 3"/>
          <p:cNvSpPr>
            <a:spLocks noGrp="1" noChangeArrowheads="1"/>
          </p:cNvSpPr>
          <p:nvPr>
            <p:ph type="dt" sz="quarter" idx="1"/>
          </p:nvPr>
        </p:nvSpPr>
        <p:spPr bwMode="auto">
          <a:xfrm>
            <a:off x="3886200" y="0"/>
            <a:ext cx="2971800" cy="461963"/>
          </a:xfrm>
          <a:prstGeom prst="rect">
            <a:avLst/>
          </a:prstGeom>
          <a:noFill/>
          <a:ln w="9525">
            <a:noFill/>
            <a:miter lim="800000"/>
            <a:headEnd/>
            <a:tailEnd/>
          </a:ln>
          <a:effectLst/>
        </p:spPr>
        <p:txBody>
          <a:bodyPr vert="horz" wrap="square" lIns="92656" tIns="46328" rIns="92656" bIns="46328" numCol="1" anchor="t" anchorCtr="0" compatLnSpc="1">
            <a:prstTxWarp prst="textNoShape">
              <a:avLst/>
            </a:prstTxWarp>
          </a:bodyPr>
          <a:lstStyle>
            <a:lvl1pPr algn="r" defTabSz="927100">
              <a:defRPr sz="1200" b="0">
                <a:latin typeface="Times New Roman" charset="0"/>
                <a:cs typeface="Times New Roman" charset="0"/>
              </a:defRPr>
            </a:lvl1pPr>
          </a:lstStyle>
          <a:p>
            <a:pPr>
              <a:defRPr/>
            </a:pPr>
            <a:endParaRPr lang="en-GB"/>
          </a:p>
        </p:txBody>
      </p:sp>
      <p:sp>
        <p:nvSpPr>
          <p:cNvPr id="51204" name="Rectangle 4"/>
          <p:cNvSpPr>
            <a:spLocks noGrp="1" noChangeArrowheads="1"/>
          </p:cNvSpPr>
          <p:nvPr>
            <p:ph type="ftr" sz="quarter" idx="2"/>
          </p:nvPr>
        </p:nvSpPr>
        <p:spPr bwMode="auto">
          <a:xfrm>
            <a:off x="0" y="8774113"/>
            <a:ext cx="2971800" cy="461962"/>
          </a:xfrm>
          <a:prstGeom prst="rect">
            <a:avLst/>
          </a:prstGeom>
          <a:noFill/>
          <a:ln w="9525">
            <a:noFill/>
            <a:miter lim="800000"/>
            <a:headEnd/>
            <a:tailEnd/>
          </a:ln>
          <a:effectLst/>
        </p:spPr>
        <p:txBody>
          <a:bodyPr vert="horz" wrap="square" lIns="92656" tIns="46328" rIns="92656" bIns="46328" numCol="1" anchor="b" anchorCtr="0" compatLnSpc="1">
            <a:prstTxWarp prst="textNoShape">
              <a:avLst/>
            </a:prstTxWarp>
          </a:bodyPr>
          <a:lstStyle>
            <a:lvl1pPr defTabSz="927100">
              <a:defRPr sz="1200" b="0">
                <a:latin typeface="Times New Roman" charset="0"/>
                <a:cs typeface="Times New Roman" charset="0"/>
              </a:defRPr>
            </a:lvl1pPr>
          </a:lstStyle>
          <a:p>
            <a:pPr>
              <a:defRPr/>
            </a:pPr>
            <a:endParaRPr lang="en-GB"/>
          </a:p>
        </p:txBody>
      </p:sp>
      <p:sp>
        <p:nvSpPr>
          <p:cNvPr id="51205" name="Rectangle 5"/>
          <p:cNvSpPr>
            <a:spLocks noGrp="1" noChangeArrowheads="1"/>
          </p:cNvSpPr>
          <p:nvPr>
            <p:ph type="sldNum" sz="quarter" idx="3"/>
          </p:nvPr>
        </p:nvSpPr>
        <p:spPr bwMode="auto">
          <a:xfrm>
            <a:off x="3886200" y="8774113"/>
            <a:ext cx="2971800" cy="461962"/>
          </a:xfrm>
          <a:prstGeom prst="rect">
            <a:avLst/>
          </a:prstGeom>
          <a:noFill/>
          <a:ln w="9525">
            <a:noFill/>
            <a:miter lim="800000"/>
            <a:headEnd/>
            <a:tailEnd/>
          </a:ln>
          <a:effectLst/>
        </p:spPr>
        <p:txBody>
          <a:bodyPr vert="horz" wrap="square" lIns="92656" tIns="46328" rIns="92656" bIns="46328" numCol="1" anchor="b" anchorCtr="0" compatLnSpc="1">
            <a:prstTxWarp prst="textNoShape">
              <a:avLst/>
            </a:prstTxWarp>
          </a:bodyPr>
          <a:lstStyle>
            <a:lvl1pPr algn="r" defTabSz="927100">
              <a:defRPr sz="1200" b="0">
                <a:latin typeface="Times New Roman" charset="0"/>
                <a:cs typeface="Times New Roman" charset="0"/>
              </a:defRPr>
            </a:lvl1pPr>
          </a:lstStyle>
          <a:p>
            <a:pPr>
              <a:defRPr/>
            </a:pPr>
            <a:fld id="{7E4606DC-0EF7-44A4-8668-ACA796CDCC18}" type="slidenum">
              <a:rPr lang="en-GB"/>
              <a:pPr>
                <a:defRPr/>
              </a:pPr>
              <a:t>‹#›</a:t>
            </a:fld>
            <a:endParaRPr lang="en-GB"/>
          </a:p>
        </p:txBody>
      </p:sp>
    </p:spTree>
    <p:extLst>
      <p:ext uri="{BB962C8B-B14F-4D97-AF65-F5344CB8AC3E}">
        <p14:creationId xmlns:p14="http://schemas.microsoft.com/office/powerpoint/2010/main" val="38847649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61963"/>
          </a:xfrm>
          <a:prstGeom prst="rect">
            <a:avLst/>
          </a:prstGeom>
          <a:noFill/>
          <a:ln w="9525">
            <a:noFill/>
            <a:miter lim="800000"/>
            <a:headEnd/>
            <a:tailEnd/>
          </a:ln>
          <a:effectLst/>
        </p:spPr>
        <p:txBody>
          <a:bodyPr vert="horz" wrap="square" lIns="92656" tIns="46328" rIns="92656" bIns="46328" numCol="1" anchor="t" anchorCtr="0" compatLnSpc="1">
            <a:prstTxWarp prst="textNoShape">
              <a:avLst/>
            </a:prstTxWarp>
          </a:bodyPr>
          <a:lstStyle>
            <a:lvl1pPr defTabSz="927100">
              <a:defRPr sz="1200" b="0">
                <a:latin typeface="Times New Roman" charset="0"/>
                <a:cs typeface="Times New Roman" charset="0"/>
              </a:defRPr>
            </a:lvl1pPr>
          </a:lstStyle>
          <a:p>
            <a:pPr>
              <a:defRPr/>
            </a:pPr>
            <a:endParaRPr lang="en-GB"/>
          </a:p>
        </p:txBody>
      </p:sp>
      <p:sp>
        <p:nvSpPr>
          <p:cNvPr id="4099" name="Rectangle 3"/>
          <p:cNvSpPr>
            <a:spLocks noGrp="1" noChangeArrowheads="1"/>
          </p:cNvSpPr>
          <p:nvPr>
            <p:ph type="dt" idx="1"/>
          </p:nvPr>
        </p:nvSpPr>
        <p:spPr bwMode="auto">
          <a:xfrm>
            <a:off x="3886200" y="0"/>
            <a:ext cx="2971800" cy="461963"/>
          </a:xfrm>
          <a:prstGeom prst="rect">
            <a:avLst/>
          </a:prstGeom>
          <a:noFill/>
          <a:ln w="9525">
            <a:noFill/>
            <a:miter lim="800000"/>
            <a:headEnd/>
            <a:tailEnd/>
          </a:ln>
          <a:effectLst/>
        </p:spPr>
        <p:txBody>
          <a:bodyPr vert="horz" wrap="square" lIns="92656" tIns="46328" rIns="92656" bIns="46328" numCol="1" anchor="t" anchorCtr="0" compatLnSpc="1">
            <a:prstTxWarp prst="textNoShape">
              <a:avLst/>
            </a:prstTxWarp>
          </a:bodyPr>
          <a:lstStyle>
            <a:lvl1pPr algn="r" defTabSz="927100">
              <a:defRPr sz="1200" b="0">
                <a:latin typeface="Times New Roman" charset="0"/>
                <a:cs typeface="Times New Roman" charset="0"/>
              </a:defRPr>
            </a:lvl1pPr>
          </a:lstStyle>
          <a:p>
            <a:pPr>
              <a:defRPr/>
            </a:pPr>
            <a:endParaRPr lang="en-GB"/>
          </a:p>
        </p:txBody>
      </p:sp>
      <p:sp>
        <p:nvSpPr>
          <p:cNvPr id="25604" name="Rectangle 4"/>
          <p:cNvSpPr>
            <a:spLocks noGrp="1" noRot="1" noChangeAspect="1" noChangeArrowheads="1" noTextEdit="1"/>
          </p:cNvSpPr>
          <p:nvPr>
            <p:ph type="sldImg" idx="2"/>
          </p:nvPr>
        </p:nvSpPr>
        <p:spPr bwMode="auto">
          <a:xfrm>
            <a:off x="1120775" y="692150"/>
            <a:ext cx="4618038" cy="3463925"/>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914400" y="4387850"/>
            <a:ext cx="5029200" cy="4156075"/>
          </a:xfrm>
          <a:prstGeom prst="rect">
            <a:avLst/>
          </a:prstGeom>
          <a:noFill/>
          <a:ln w="9525">
            <a:noFill/>
            <a:miter lim="800000"/>
            <a:headEnd/>
            <a:tailEnd/>
          </a:ln>
          <a:effectLst/>
        </p:spPr>
        <p:txBody>
          <a:bodyPr vert="horz" wrap="square" lIns="92656" tIns="46328" rIns="92656" bIns="46328" numCol="1" anchor="t" anchorCtr="0" compatLnSpc="1">
            <a:prstTxWarp prst="textNoShape">
              <a:avLst/>
            </a:prstTxWarp>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4102" name="Rectangle 6"/>
          <p:cNvSpPr>
            <a:spLocks noGrp="1" noChangeArrowheads="1"/>
          </p:cNvSpPr>
          <p:nvPr>
            <p:ph type="ftr" sz="quarter" idx="4"/>
          </p:nvPr>
        </p:nvSpPr>
        <p:spPr bwMode="auto">
          <a:xfrm>
            <a:off x="0" y="8774113"/>
            <a:ext cx="2971800" cy="461962"/>
          </a:xfrm>
          <a:prstGeom prst="rect">
            <a:avLst/>
          </a:prstGeom>
          <a:noFill/>
          <a:ln w="9525">
            <a:noFill/>
            <a:miter lim="800000"/>
            <a:headEnd/>
            <a:tailEnd/>
          </a:ln>
          <a:effectLst/>
        </p:spPr>
        <p:txBody>
          <a:bodyPr vert="horz" wrap="square" lIns="92656" tIns="46328" rIns="92656" bIns="46328" numCol="1" anchor="b" anchorCtr="0" compatLnSpc="1">
            <a:prstTxWarp prst="textNoShape">
              <a:avLst/>
            </a:prstTxWarp>
          </a:bodyPr>
          <a:lstStyle>
            <a:lvl1pPr defTabSz="927100">
              <a:defRPr sz="1200" b="0">
                <a:latin typeface="Times New Roman" charset="0"/>
                <a:cs typeface="Times New Roman" charset="0"/>
              </a:defRPr>
            </a:lvl1pPr>
          </a:lstStyle>
          <a:p>
            <a:pPr>
              <a:defRPr/>
            </a:pPr>
            <a:endParaRPr lang="en-GB"/>
          </a:p>
        </p:txBody>
      </p:sp>
      <p:sp>
        <p:nvSpPr>
          <p:cNvPr id="4103" name="Rectangle 7"/>
          <p:cNvSpPr>
            <a:spLocks noGrp="1" noChangeArrowheads="1"/>
          </p:cNvSpPr>
          <p:nvPr>
            <p:ph type="sldNum" sz="quarter" idx="5"/>
          </p:nvPr>
        </p:nvSpPr>
        <p:spPr bwMode="auto">
          <a:xfrm>
            <a:off x="3886200" y="8774113"/>
            <a:ext cx="2971800" cy="461962"/>
          </a:xfrm>
          <a:prstGeom prst="rect">
            <a:avLst/>
          </a:prstGeom>
          <a:noFill/>
          <a:ln w="9525">
            <a:noFill/>
            <a:miter lim="800000"/>
            <a:headEnd/>
            <a:tailEnd/>
          </a:ln>
          <a:effectLst/>
        </p:spPr>
        <p:txBody>
          <a:bodyPr vert="horz" wrap="square" lIns="92656" tIns="46328" rIns="92656" bIns="46328" numCol="1" anchor="b" anchorCtr="0" compatLnSpc="1">
            <a:prstTxWarp prst="textNoShape">
              <a:avLst/>
            </a:prstTxWarp>
          </a:bodyPr>
          <a:lstStyle>
            <a:lvl1pPr algn="r" defTabSz="927100">
              <a:defRPr sz="1200" b="0">
                <a:latin typeface="Times New Roman" charset="0"/>
                <a:cs typeface="Times New Roman" charset="0"/>
              </a:defRPr>
            </a:lvl1pPr>
          </a:lstStyle>
          <a:p>
            <a:pPr>
              <a:defRPr/>
            </a:pPr>
            <a:fld id="{DF133EA7-5896-4277-B59C-42D440CAD533}" type="slidenum">
              <a:rPr lang="en-GB"/>
              <a:pPr>
                <a:defRPr/>
              </a:pPr>
              <a:t>‹#›</a:t>
            </a:fld>
            <a:endParaRPr lang="en-GB"/>
          </a:p>
        </p:txBody>
      </p:sp>
    </p:spTree>
    <p:extLst>
      <p:ext uri="{BB962C8B-B14F-4D97-AF65-F5344CB8AC3E}">
        <p14:creationId xmlns:p14="http://schemas.microsoft.com/office/powerpoint/2010/main" val="247744641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n-ea"/>
        <a:cs typeface="Times New Roman" charset="0"/>
      </a:defRPr>
    </a:lvl1pPr>
    <a:lvl2pPr marL="457200" algn="l" rtl="0" eaLnBrk="0" fontAlgn="base" hangingPunct="0">
      <a:spcBef>
        <a:spcPct val="30000"/>
      </a:spcBef>
      <a:spcAft>
        <a:spcPct val="0"/>
      </a:spcAft>
      <a:defRPr sz="1200" kern="1200">
        <a:solidFill>
          <a:schemeClr val="tx1"/>
        </a:solidFill>
        <a:latin typeface="Times New Roman" charset="0"/>
        <a:ea typeface="+mn-ea"/>
        <a:cs typeface="Times New Roman" charset="0"/>
      </a:defRPr>
    </a:lvl2pPr>
    <a:lvl3pPr marL="914400" algn="l" rtl="0" eaLnBrk="0" fontAlgn="base" hangingPunct="0">
      <a:spcBef>
        <a:spcPct val="30000"/>
      </a:spcBef>
      <a:spcAft>
        <a:spcPct val="0"/>
      </a:spcAft>
      <a:defRPr sz="1200" kern="1200">
        <a:solidFill>
          <a:schemeClr val="tx1"/>
        </a:solidFill>
        <a:latin typeface="Times New Roman" charset="0"/>
        <a:ea typeface="+mn-ea"/>
        <a:cs typeface="Times New Roman" charset="0"/>
      </a:defRPr>
    </a:lvl3pPr>
    <a:lvl4pPr marL="1371600" algn="l" rtl="0" eaLnBrk="0" fontAlgn="base" hangingPunct="0">
      <a:spcBef>
        <a:spcPct val="30000"/>
      </a:spcBef>
      <a:spcAft>
        <a:spcPct val="0"/>
      </a:spcAft>
      <a:defRPr sz="1200" kern="1200">
        <a:solidFill>
          <a:schemeClr val="tx1"/>
        </a:solidFill>
        <a:latin typeface="Times New Roman" charset="0"/>
        <a:ea typeface="+mn-ea"/>
        <a:cs typeface="Times New Roman" charset="0"/>
      </a:defRPr>
    </a:lvl4pPr>
    <a:lvl5pPr marL="1828800" algn="l" rtl="0" eaLnBrk="0" fontAlgn="base" hangingPunct="0">
      <a:spcBef>
        <a:spcPct val="30000"/>
      </a:spcBef>
      <a:spcAft>
        <a:spcPct val="0"/>
      </a:spcAft>
      <a:defRPr sz="1200" kern="1200">
        <a:solidFill>
          <a:schemeClr val="tx1"/>
        </a:solidFill>
        <a:latin typeface="Times New Roman" charset="0"/>
        <a:ea typeface="+mn-ea"/>
        <a:cs typeface="Times New Roman"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p:spPr>
        <p:txBody>
          <a:bodyPr/>
          <a:lstStyle/>
          <a:p>
            <a:endParaRPr lang="en-US" smtClean="0">
              <a:latin typeface="Times New Roman" pitchFamily="18" charset="0"/>
              <a:cs typeface="Times New Roman" pitchFamily="18" charset="0"/>
            </a:endParaRPr>
          </a:p>
        </p:txBody>
      </p:sp>
      <p:sp>
        <p:nvSpPr>
          <p:cNvPr id="48132" name="Slide Number Placeholder 3"/>
          <p:cNvSpPr>
            <a:spLocks noGrp="1"/>
          </p:cNvSpPr>
          <p:nvPr>
            <p:ph type="sldNum" sz="quarter" idx="5"/>
          </p:nvPr>
        </p:nvSpPr>
        <p:spPr>
          <a:noFill/>
        </p:spPr>
        <p:txBody>
          <a:bodyPr/>
          <a:lstStyle/>
          <a:p>
            <a:fld id="{E97AB957-1C35-45C6-B73A-4FF18E747564}" type="slidenum">
              <a:rPr lang="en-GB" smtClean="0">
                <a:latin typeface="Times New Roman" pitchFamily="18" charset="0"/>
                <a:cs typeface="Times New Roman" pitchFamily="18" charset="0"/>
              </a:rPr>
              <a:pPr/>
              <a:t>1</a:t>
            </a:fld>
            <a:endParaRPr lang="en-GB" smtClean="0">
              <a:latin typeface="Times New Roman" pitchFamily="18" charset="0"/>
              <a:cs typeface="Times New Roman"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p:spPr>
        <p:txBody>
          <a:bodyPr/>
          <a:lstStyle/>
          <a:p>
            <a:pPr eaLnBrk="1" hangingPunct="1"/>
            <a:endParaRPr lang="en-US" smtClean="0">
              <a:latin typeface="Times New Roman" pitchFamily="18" charset="0"/>
              <a:cs typeface="Times New Roman" pitchFamily="18" charset="0"/>
            </a:endParaRPr>
          </a:p>
        </p:txBody>
      </p:sp>
      <p:sp>
        <p:nvSpPr>
          <p:cNvPr id="34820" name="Slide Number Placeholder 3"/>
          <p:cNvSpPr>
            <a:spLocks noGrp="1"/>
          </p:cNvSpPr>
          <p:nvPr>
            <p:ph type="sldNum" sz="quarter" idx="5"/>
          </p:nvPr>
        </p:nvSpPr>
        <p:spPr>
          <a:noFill/>
        </p:spPr>
        <p:txBody>
          <a:bodyPr/>
          <a:lstStyle/>
          <a:p>
            <a:fld id="{003AB810-B757-46AE-B07F-BE137B6F450B}" type="slidenum">
              <a:rPr lang="en-GB" smtClean="0">
                <a:latin typeface="Times New Roman" pitchFamily="18" charset="0"/>
                <a:cs typeface="Times New Roman" pitchFamily="18" charset="0"/>
              </a:rPr>
              <a:pPr/>
              <a:t>10</a:t>
            </a:fld>
            <a:endParaRPr lang="en-GB" smtClean="0">
              <a:latin typeface="Times New Roman" pitchFamily="18" charset="0"/>
              <a:cs typeface="Times New Roman"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35843" name="Notes Placeholder 2"/>
          <p:cNvSpPr>
            <a:spLocks noGrp="1"/>
          </p:cNvSpPr>
          <p:nvPr>
            <p:ph type="body" idx="1"/>
          </p:nvPr>
        </p:nvSpPr>
        <p:spPr>
          <a:noFill/>
          <a:ln/>
        </p:spPr>
        <p:txBody>
          <a:bodyPr/>
          <a:lstStyle/>
          <a:p>
            <a:pPr eaLnBrk="1" hangingPunct="1"/>
            <a:endParaRPr lang="en-US" smtClean="0">
              <a:latin typeface="Times New Roman" pitchFamily="18" charset="0"/>
              <a:cs typeface="Times New Roman" pitchFamily="18" charset="0"/>
            </a:endParaRPr>
          </a:p>
        </p:txBody>
      </p:sp>
      <p:sp>
        <p:nvSpPr>
          <p:cNvPr id="35844" name="Slide Number Placeholder 3"/>
          <p:cNvSpPr>
            <a:spLocks noGrp="1"/>
          </p:cNvSpPr>
          <p:nvPr>
            <p:ph type="sldNum" sz="quarter" idx="5"/>
          </p:nvPr>
        </p:nvSpPr>
        <p:spPr>
          <a:noFill/>
        </p:spPr>
        <p:txBody>
          <a:bodyPr/>
          <a:lstStyle/>
          <a:p>
            <a:fld id="{DAF1A270-1DA3-49AE-8690-37D2132D5F08}" type="slidenum">
              <a:rPr lang="en-GB" smtClean="0">
                <a:latin typeface="Times New Roman" pitchFamily="18" charset="0"/>
                <a:cs typeface="Times New Roman" pitchFamily="18" charset="0"/>
              </a:rPr>
              <a:pPr/>
              <a:t>11</a:t>
            </a:fld>
            <a:endParaRPr lang="en-GB" smtClean="0">
              <a:latin typeface="Times New Roman" pitchFamily="18" charset="0"/>
              <a:cs typeface="Times New Roman"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p:spPr>
        <p:txBody>
          <a:bodyPr/>
          <a:lstStyle/>
          <a:p>
            <a:pPr eaLnBrk="1" hangingPunct="1"/>
            <a:endParaRPr lang="en-US" smtClean="0">
              <a:latin typeface="Times New Roman" pitchFamily="18" charset="0"/>
              <a:cs typeface="Times New Roman" pitchFamily="18" charset="0"/>
            </a:endParaRPr>
          </a:p>
        </p:txBody>
      </p:sp>
      <p:sp>
        <p:nvSpPr>
          <p:cNvPr id="36868" name="Slide Number Placeholder 3"/>
          <p:cNvSpPr>
            <a:spLocks noGrp="1"/>
          </p:cNvSpPr>
          <p:nvPr>
            <p:ph type="sldNum" sz="quarter" idx="5"/>
          </p:nvPr>
        </p:nvSpPr>
        <p:spPr>
          <a:noFill/>
        </p:spPr>
        <p:txBody>
          <a:bodyPr/>
          <a:lstStyle/>
          <a:p>
            <a:fld id="{92F7EE66-2D8A-46C0-9889-C20EEA62600A}" type="slidenum">
              <a:rPr lang="en-GB" smtClean="0">
                <a:latin typeface="Times New Roman" pitchFamily="18" charset="0"/>
                <a:cs typeface="Times New Roman" pitchFamily="18" charset="0"/>
              </a:rPr>
              <a:pPr/>
              <a:t>12</a:t>
            </a:fld>
            <a:endParaRPr lang="en-GB" smtClean="0">
              <a:latin typeface="Times New Roman" pitchFamily="18" charset="0"/>
              <a:cs typeface="Times New Roman"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a:noFill/>
          <a:ln/>
        </p:spPr>
        <p:txBody>
          <a:bodyPr/>
          <a:lstStyle/>
          <a:p>
            <a:pPr eaLnBrk="1" hangingPunct="1"/>
            <a:endParaRPr lang="en-US" smtClean="0">
              <a:latin typeface="Times New Roman" pitchFamily="18" charset="0"/>
              <a:cs typeface="Times New Roman" pitchFamily="18" charset="0"/>
            </a:endParaRPr>
          </a:p>
        </p:txBody>
      </p:sp>
      <p:sp>
        <p:nvSpPr>
          <p:cNvPr id="37892" name="Slide Number Placeholder 3"/>
          <p:cNvSpPr>
            <a:spLocks noGrp="1"/>
          </p:cNvSpPr>
          <p:nvPr>
            <p:ph type="sldNum" sz="quarter" idx="5"/>
          </p:nvPr>
        </p:nvSpPr>
        <p:spPr>
          <a:noFill/>
        </p:spPr>
        <p:txBody>
          <a:bodyPr/>
          <a:lstStyle/>
          <a:p>
            <a:fld id="{53DA4BD6-6D5A-472B-B9D7-8894EAAF7B14}" type="slidenum">
              <a:rPr lang="en-GB" smtClean="0">
                <a:latin typeface="Times New Roman" pitchFamily="18" charset="0"/>
                <a:cs typeface="Times New Roman" pitchFamily="18" charset="0"/>
              </a:rPr>
              <a:pPr/>
              <a:t>13</a:t>
            </a:fld>
            <a:endParaRPr lang="en-GB" smtClean="0">
              <a:latin typeface="Times New Roman" pitchFamily="18" charset="0"/>
              <a:cs typeface="Times New Roman"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p:spPr>
        <p:txBody>
          <a:bodyPr/>
          <a:lstStyle/>
          <a:p>
            <a:pPr eaLnBrk="1" hangingPunct="1"/>
            <a:endParaRPr lang="en-US" smtClean="0">
              <a:latin typeface="Times New Roman" pitchFamily="18" charset="0"/>
              <a:cs typeface="Times New Roman" pitchFamily="18" charset="0"/>
            </a:endParaRPr>
          </a:p>
        </p:txBody>
      </p:sp>
      <p:sp>
        <p:nvSpPr>
          <p:cNvPr id="38916" name="Slide Number Placeholder 3"/>
          <p:cNvSpPr>
            <a:spLocks noGrp="1"/>
          </p:cNvSpPr>
          <p:nvPr>
            <p:ph type="sldNum" sz="quarter" idx="5"/>
          </p:nvPr>
        </p:nvSpPr>
        <p:spPr>
          <a:noFill/>
        </p:spPr>
        <p:txBody>
          <a:bodyPr/>
          <a:lstStyle/>
          <a:p>
            <a:fld id="{9540D591-86A1-4B83-8D3F-92C31D22806E}" type="slidenum">
              <a:rPr lang="en-GB" smtClean="0">
                <a:latin typeface="Times New Roman" pitchFamily="18" charset="0"/>
                <a:cs typeface="Times New Roman" pitchFamily="18" charset="0"/>
              </a:rPr>
              <a:pPr/>
              <a:t>14</a:t>
            </a:fld>
            <a:endParaRPr lang="en-GB" smtClean="0">
              <a:latin typeface="Times New Roman" pitchFamily="18" charset="0"/>
              <a:cs typeface="Times New Roman"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ln/>
        </p:spPr>
      </p:sp>
      <p:sp>
        <p:nvSpPr>
          <p:cNvPr id="39939" name="Notes Placeholder 2"/>
          <p:cNvSpPr>
            <a:spLocks noGrp="1"/>
          </p:cNvSpPr>
          <p:nvPr>
            <p:ph type="body" idx="1"/>
          </p:nvPr>
        </p:nvSpPr>
        <p:spPr>
          <a:noFill/>
          <a:ln/>
        </p:spPr>
        <p:txBody>
          <a:bodyPr/>
          <a:lstStyle/>
          <a:p>
            <a:pPr eaLnBrk="1" hangingPunct="1"/>
            <a:endParaRPr lang="en-US" smtClean="0">
              <a:latin typeface="Times New Roman" pitchFamily="18" charset="0"/>
              <a:cs typeface="Times New Roman" pitchFamily="18" charset="0"/>
            </a:endParaRPr>
          </a:p>
        </p:txBody>
      </p:sp>
      <p:sp>
        <p:nvSpPr>
          <p:cNvPr id="39940" name="Slide Number Placeholder 3"/>
          <p:cNvSpPr>
            <a:spLocks noGrp="1"/>
          </p:cNvSpPr>
          <p:nvPr>
            <p:ph type="sldNum" sz="quarter" idx="5"/>
          </p:nvPr>
        </p:nvSpPr>
        <p:spPr>
          <a:noFill/>
        </p:spPr>
        <p:txBody>
          <a:bodyPr/>
          <a:lstStyle/>
          <a:p>
            <a:fld id="{F0C327C8-4AAD-4E9A-AFD5-3E211A5D8900}" type="slidenum">
              <a:rPr lang="en-GB" smtClean="0">
                <a:latin typeface="Times New Roman" pitchFamily="18" charset="0"/>
                <a:cs typeface="Times New Roman" pitchFamily="18" charset="0"/>
              </a:rPr>
              <a:pPr/>
              <a:t>15</a:t>
            </a:fld>
            <a:endParaRPr lang="en-GB" smtClean="0">
              <a:latin typeface="Times New Roman" pitchFamily="18" charset="0"/>
              <a:cs typeface="Times New Roman"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p:spPr>
        <p:txBody>
          <a:bodyPr/>
          <a:lstStyle/>
          <a:p>
            <a:pPr eaLnBrk="1" hangingPunct="1"/>
            <a:endParaRPr lang="en-US" smtClean="0">
              <a:latin typeface="Times New Roman" pitchFamily="18" charset="0"/>
              <a:cs typeface="Times New Roman" pitchFamily="18" charset="0"/>
            </a:endParaRPr>
          </a:p>
        </p:txBody>
      </p:sp>
      <p:sp>
        <p:nvSpPr>
          <p:cNvPr id="40964" name="Slide Number Placeholder 3"/>
          <p:cNvSpPr>
            <a:spLocks noGrp="1"/>
          </p:cNvSpPr>
          <p:nvPr>
            <p:ph type="sldNum" sz="quarter" idx="5"/>
          </p:nvPr>
        </p:nvSpPr>
        <p:spPr>
          <a:noFill/>
        </p:spPr>
        <p:txBody>
          <a:bodyPr/>
          <a:lstStyle/>
          <a:p>
            <a:fld id="{45A10747-ABF3-4E15-A9AF-0C2B1C33C8E4}" type="slidenum">
              <a:rPr lang="en-GB" smtClean="0">
                <a:latin typeface="Times New Roman" pitchFamily="18" charset="0"/>
                <a:cs typeface="Times New Roman" pitchFamily="18" charset="0"/>
              </a:rPr>
              <a:pPr/>
              <a:t>16</a:t>
            </a:fld>
            <a:endParaRPr lang="en-GB" smtClean="0">
              <a:latin typeface="Times New Roman" pitchFamily="18" charset="0"/>
              <a:cs typeface="Times New Roman"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ln/>
        </p:spPr>
      </p:sp>
      <p:sp>
        <p:nvSpPr>
          <p:cNvPr id="41987" name="Notes Placeholder 2"/>
          <p:cNvSpPr>
            <a:spLocks noGrp="1"/>
          </p:cNvSpPr>
          <p:nvPr>
            <p:ph type="body" idx="1"/>
          </p:nvPr>
        </p:nvSpPr>
        <p:spPr>
          <a:noFill/>
          <a:ln/>
        </p:spPr>
        <p:txBody>
          <a:bodyPr/>
          <a:lstStyle/>
          <a:p>
            <a:pPr eaLnBrk="1" hangingPunct="1"/>
            <a:endParaRPr lang="en-US" smtClean="0">
              <a:latin typeface="Times New Roman" pitchFamily="18" charset="0"/>
              <a:cs typeface="Times New Roman" pitchFamily="18" charset="0"/>
            </a:endParaRPr>
          </a:p>
        </p:txBody>
      </p:sp>
      <p:sp>
        <p:nvSpPr>
          <p:cNvPr id="41988" name="Slide Number Placeholder 3"/>
          <p:cNvSpPr>
            <a:spLocks noGrp="1"/>
          </p:cNvSpPr>
          <p:nvPr>
            <p:ph type="sldNum" sz="quarter" idx="5"/>
          </p:nvPr>
        </p:nvSpPr>
        <p:spPr>
          <a:noFill/>
        </p:spPr>
        <p:txBody>
          <a:bodyPr/>
          <a:lstStyle/>
          <a:p>
            <a:fld id="{EA04D4F3-86F9-4E64-B8A5-493912124806}" type="slidenum">
              <a:rPr lang="en-GB" smtClean="0">
                <a:latin typeface="Times New Roman" pitchFamily="18" charset="0"/>
                <a:cs typeface="Times New Roman" pitchFamily="18" charset="0"/>
              </a:rPr>
              <a:pPr/>
              <a:t>17</a:t>
            </a:fld>
            <a:endParaRPr lang="en-GB" smtClean="0">
              <a:latin typeface="Times New Roman" pitchFamily="18" charset="0"/>
              <a:cs typeface="Times New Roman"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pPr eaLnBrk="1" hangingPunct="1"/>
            <a:endParaRPr lang="en-US" smtClean="0">
              <a:latin typeface="Times New Roman" pitchFamily="18" charset="0"/>
              <a:cs typeface="Times New Roman" pitchFamily="18" charset="0"/>
            </a:endParaRPr>
          </a:p>
        </p:txBody>
      </p:sp>
      <p:sp>
        <p:nvSpPr>
          <p:cNvPr id="43012" name="Slide Number Placeholder 3"/>
          <p:cNvSpPr>
            <a:spLocks noGrp="1"/>
          </p:cNvSpPr>
          <p:nvPr>
            <p:ph type="sldNum" sz="quarter" idx="5"/>
          </p:nvPr>
        </p:nvSpPr>
        <p:spPr>
          <a:noFill/>
        </p:spPr>
        <p:txBody>
          <a:bodyPr/>
          <a:lstStyle/>
          <a:p>
            <a:fld id="{B2C22BF2-D369-49A2-863D-A0DB0253FB8F}" type="slidenum">
              <a:rPr lang="en-GB" smtClean="0">
                <a:latin typeface="Times New Roman" pitchFamily="18" charset="0"/>
                <a:cs typeface="Times New Roman" pitchFamily="18" charset="0"/>
              </a:rPr>
              <a:pPr/>
              <a:t>18</a:t>
            </a:fld>
            <a:endParaRPr lang="en-GB" smtClean="0">
              <a:latin typeface="Times New Roman" pitchFamily="18" charset="0"/>
              <a:cs typeface="Times New Roman"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ln/>
        </p:spPr>
      </p:sp>
      <p:sp>
        <p:nvSpPr>
          <p:cNvPr id="44035" name="Notes Placeholder 2"/>
          <p:cNvSpPr>
            <a:spLocks noGrp="1"/>
          </p:cNvSpPr>
          <p:nvPr>
            <p:ph type="body" idx="1"/>
          </p:nvPr>
        </p:nvSpPr>
        <p:spPr>
          <a:noFill/>
          <a:ln/>
        </p:spPr>
        <p:txBody>
          <a:bodyPr/>
          <a:lstStyle/>
          <a:p>
            <a:pPr eaLnBrk="1" hangingPunct="1"/>
            <a:endParaRPr lang="en-US" smtClean="0">
              <a:latin typeface="Times New Roman" pitchFamily="18" charset="0"/>
              <a:cs typeface="Times New Roman" pitchFamily="18" charset="0"/>
            </a:endParaRPr>
          </a:p>
        </p:txBody>
      </p:sp>
      <p:sp>
        <p:nvSpPr>
          <p:cNvPr id="44036" name="Slide Number Placeholder 3"/>
          <p:cNvSpPr>
            <a:spLocks noGrp="1"/>
          </p:cNvSpPr>
          <p:nvPr>
            <p:ph type="sldNum" sz="quarter" idx="5"/>
          </p:nvPr>
        </p:nvSpPr>
        <p:spPr>
          <a:noFill/>
        </p:spPr>
        <p:txBody>
          <a:bodyPr/>
          <a:lstStyle/>
          <a:p>
            <a:fld id="{BDA0499D-E185-4BF8-96B5-6A8D47DCF3C1}" type="slidenum">
              <a:rPr lang="en-GB" smtClean="0">
                <a:latin typeface="Times New Roman" pitchFamily="18" charset="0"/>
                <a:cs typeface="Times New Roman" pitchFamily="18" charset="0"/>
              </a:rPr>
              <a:pPr/>
              <a:t>19</a:t>
            </a:fld>
            <a:endParaRPr lang="en-GB" smtClean="0">
              <a:latin typeface="Times New Roman" pitchFamily="18" charset="0"/>
              <a:cs typeface="Times New Roman"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a:ln/>
        </p:spPr>
      </p:sp>
      <p:sp>
        <p:nvSpPr>
          <p:cNvPr id="26627" name="Notes Placeholder 2"/>
          <p:cNvSpPr>
            <a:spLocks noGrp="1"/>
          </p:cNvSpPr>
          <p:nvPr>
            <p:ph type="body" idx="1"/>
          </p:nvPr>
        </p:nvSpPr>
        <p:spPr>
          <a:noFill/>
          <a:ln/>
        </p:spPr>
        <p:txBody>
          <a:bodyPr/>
          <a:lstStyle/>
          <a:p>
            <a:pPr eaLnBrk="1" hangingPunct="1"/>
            <a:endParaRPr lang="en-US" smtClean="0">
              <a:latin typeface="Times New Roman" pitchFamily="18" charset="0"/>
              <a:cs typeface="Times New Roman" pitchFamily="18" charset="0"/>
            </a:endParaRPr>
          </a:p>
        </p:txBody>
      </p:sp>
      <p:sp>
        <p:nvSpPr>
          <p:cNvPr id="26628" name="Slide Number Placeholder 3"/>
          <p:cNvSpPr>
            <a:spLocks noGrp="1"/>
          </p:cNvSpPr>
          <p:nvPr>
            <p:ph type="sldNum" sz="quarter" idx="5"/>
          </p:nvPr>
        </p:nvSpPr>
        <p:spPr>
          <a:noFill/>
        </p:spPr>
        <p:txBody>
          <a:bodyPr/>
          <a:lstStyle/>
          <a:p>
            <a:fld id="{04C4F242-201F-41CC-A993-850ECD3D1F37}" type="slidenum">
              <a:rPr lang="en-GB" smtClean="0">
                <a:latin typeface="Times New Roman" pitchFamily="18" charset="0"/>
                <a:cs typeface="Times New Roman" pitchFamily="18" charset="0"/>
              </a:rPr>
              <a:pPr/>
              <a:t>2</a:t>
            </a:fld>
            <a:endParaRPr lang="en-GB" smtClean="0">
              <a:latin typeface="Times New Roman" pitchFamily="18" charset="0"/>
              <a:cs typeface="Times New Roman"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ln/>
        </p:spPr>
      </p:sp>
      <p:sp>
        <p:nvSpPr>
          <p:cNvPr id="45059" name="Notes Placeholder 2"/>
          <p:cNvSpPr>
            <a:spLocks noGrp="1"/>
          </p:cNvSpPr>
          <p:nvPr>
            <p:ph type="body" idx="1"/>
          </p:nvPr>
        </p:nvSpPr>
        <p:spPr>
          <a:noFill/>
          <a:ln/>
        </p:spPr>
        <p:txBody>
          <a:bodyPr/>
          <a:lstStyle/>
          <a:p>
            <a:pPr eaLnBrk="1" hangingPunct="1"/>
            <a:endParaRPr lang="en-US" smtClean="0">
              <a:latin typeface="Times New Roman" pitchFamily="18" charset="0"/>
              <a:cs typeface="Times New Roman" pitchFamily="18" charset="0"/>
            </a:endParaRPr>
          </a:p>
        </p:txBody>
      </p:sp>
      <p:sp>
        <p:nvSpPr>
          <p:cNvPr id="45060" name="Slide Number Placeholder 3"/>
          <p:cNvSpPr>
            <a:spLocks noGrp="1"/>
          </p:cNvSpPr>
          <p:nvPr>
            <p:ph type="sldNum" sz="quarter" idx="5"/>
          </p:nvPr>
        </p:nvSpPr>
        <p:spPr>
          <a:noFill/>
        </p:spPr>
        <p:txBody>
          <a:bodyPr/>
          <a:lstStyle/>
          <a:p>
            <a:fld id="{915038BE-ED53-4880-A241-F45B650A2B21}" type="slidenum">
              <a:rPr lang="en-GB" smtClean="0">
                <a:latin typeface="Times New Roman" pitchFamily="18" charset="0"/>
                <a:cs typeface="Times New Roman" pitchFamily="18" charset="0"/>
              </a:rPr>
              <a:pPr/>
              <a:t>20</a:t>
            </a:fld>
            <a:endParaRPr lang="en-GB" smtClean="0">
              <a:latin typeface="Times New Roman" pitchFamily="18" charset="0"/>
              <a:cs typeface="Times New Roman"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p:spPr>
        <p:txBody>
          <a:bodyPr/>
          <a:lstStyle/>
          <a:p>
            <a:pPr eaLnBrk="1" hangingPunct="1"/>
            <a:endParaRPr lang="en-US" smtClean="0">
              <a:latin typeface="Times New Roman" pitchFamily="18" charset="0"/>
              <a:cs typeface="Times New Roman" pitchFamily="18" charset="0"/>
            </a:endParaRPr>
          </a:p>
        </p:txBody>
      </p:sp>
      <p:sp>
        <p:nvSpPr>
          <p:cNvPr id="46084" name="Slide Number Placeholder 3"/>
          <p:cNvSpPr>
            <a:spLocks noGrp="1"/>
          </p:cNvSpPr>
          <p:nvPr>
            <p:ph type="sldNum" sz="quarter" idx="5"/>
          </p:nvPr>
        </p:nvSpPr>
        <p:spPr>
          <a:noFill/>
        </p:spPr>
        <p:txBody>
          <a:bodyPr/>
          <a:lstStyle/>
          <a:p>
            <a:fld id="{BBD76A4A-2272-42AE-BBAA-F3BA2DACF52E}" type="slidenum">
              <a:rPr lang="en-GB" smtClean="0">
                <a:latin typeface="Times New Roman" pitchFamily="18" charset="0"/>
                <a:cs typeface="Times New Roman" pitchFamily="18" charset="0"/>
              </a:rPr>
              <a:pPr/>
              <a:t>21</a:t>
            </a:fld>
            <a:endParaRPr lang="en-GB" smtClean="0">
              <a:latin typeface="Times New Roman" pitchFamily="18" charset="0"/>
              <a:cs typeface="Times New Roman"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ln/>
        </p:spPr>
      </p:sp>
      <p:sp>
        <p:nvSpPr>
          <p:cNvPr id="45059" name="Notes Placeholder 2"/>
          <p:cNvSpPr>
            <a:spLocks noGrp="1"/>
          </p:cNvSpPr>
          <p:nvPr>
            <p:ph type="body" idx="1"/>
          </p:nvPr>
        </p:nvSpPr>
        <p:spPr>
          <a:noFill/>
          <a:ln/>
        </p:spPr>
        <p:txBody>
          <a:bodyPr/>
          <a:lstStyle/>
          <a:p>
            <a:pPr eaLnBrk="1" hangingPunct="1"/>
            <a:endParaRPr lang="en-US" smtClean="0">
              <a:latin typeface="Times New Roman" pitchFamily="18" charset="0"/>
              <a:cs typeface="Times New Roman" pitchFamily="18" charset="0"/>
            </a:endParaRPr>
          </a:p>
        </p:txBody>
      </p:sp>
      <p:sp>
        <p:nvSpPr>
          <p:cNvPr id="45060" name="Slide Number Placeholder 3"/>
          <p:cNvSpPr>
            <a:spLocks noGrp="1"/>
          </p:cNvSpPr>
          <p:nvPr>
            <p:ph type="sldNum" sz="quarter" idx="5"/>
          </p:nvPr>
        </p:nvSpPr>
        <p:spPr>
          <a:noFill/>
        </p:spPr>
        <p:txBody>
          <a:bodyPr/>
          <a:lstStyle/>
          <a:p>
            <a:fld id="{915038BE-ED53-4880-A241-F45B650A2B21}" type="slidenum">
              <a:rPr lang="en-GB" smtClean="0">
                <a:latin typeface="Times New Roman" pitchFamily="18" charset="0"/>
                <a:cs typeface="Times New Roman" pitchFamily="18" charset="0"/>
              </a:rPr>
              <a:pPr/>
              <a:t>22</a:t>
            </a:fld>
            <a:endParaRPr lang="en-GB" smtClean="0">
              <a:latin typeface="Times New Roman" pitchFamily="18" charset="0"/>
              <a:cs typeface="Times New Roman"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ln/>
        </p:spPr>
      </p:sp>
      <p:sp>
        <p:nvSpPr>
          <p:cNvPr id="45059" name="Notes Placeholder 2"/>
          <p:cNvSpPr>
            <a:spLocks noGrp="1"/>
          </p:cNvSpPr>
          <p:nvPr>
            <p:ph type="body" idx="1"/>
          </p:nvPr>
        </p:nvSpPr>
        <p:spPr>
          <a:noFill/>
          <a:ln/>
        </p:spPr>
        <p:txBody>
          <a:bodyPr/>
          <a:lstStyle/>
          <a:p>
            <a:pPr eaLnBrk="1" hangingPunct="1"/>
            <a:endParaRPr lang="en-US" smtClean="0">
              <a:latin typeface="Times New Roman" pitchFamily="18" charset="0"/>
              <a:cs typeface="Times New Roman" pitchFamily="18" charset="0"/>
            </a:endParaRPr>
          </a:p>
        </p:txBody>
      </p:sp>
      <p:sp>
        <p:nvSpPr>
          <p:cNvPr id="45060" name="Slide Number Placeholder 3"/>
          <p:cNvSpPr>
            <a:spLocks noGrp="1"/>
          </p:cNvSpPr>
          <p:nvPr>
            <p:ph type="sldNum" sz="quarter" idx="5"/>
          </p:nvPr>
        </p:nvSpPr>
        <p:spPr>
          <a:noFill/>
        </p:spPr>
        <p:txBody>
          <a:bodyPr/>
          <a:lstStyle/>
          <a:p>
            <a:fld id="{915038BE-ED53-4880-A241-F45B650A2B21}" type="slidenum">
              <a:rPr lang="en-GB" smtClean="0">
                <a:latin typeface="Times New Roman" pitchFamily="18" charset="0"/>
                <a:cs typeface="Times New Roman" pitchFamily="18" charset="0"/>
              </a:rPr>
              <a:pPr/>
              <a:t>23</a:t>
            </a:fld>
            <a:endParaRPr lang="en-GB" smtClean="0">
              <a:latin typeface="Times New Roman" pitchFamily="18" charset="0"/>
              <a:cs typeface="Times New Roman"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ln/>
        </p:spPr>
      </p:sp>
      <p:sp>
        <p:nvSpPr>
          <p:cNvPr id="45059" name="Notes Placeholder 2"/>
          <p:cNvSpPr>
            <a:spLocks noGrp="1"/>
          </p:cNvSpPr>
          <p:nvPr>
            <p:ph type="body" idx="1"/>
          </p:nvPr>
        </p:nvSpPr>
        <p:spPr>
          <a:noFill/>
          <a:ln/>
        </p:spPr>
        <p:txBody>
          <a:bodyPr/>
          <a:lstStyle/>
          <a:p>
            <a:pPr eaLnBrk="1" hangingPunct="1"/>
            <a:endParaRPr lang="en-US" smtClean="0">
              <a:latin typeface="Times New Roman" pitchFamily="18" charset="0"/>
              <a:cs typeface="Times New Roman" pitchFamily="18" charset="0"/>
            </a:endParaRPr>
          </a:p>
        </p:txBody>
      </p:sp>
      <p:sp>
        <p:nvSpPr>
          <p:cNvPr id="45060" name="Slide Number Placeholder 3"/>
          <p:cNvSpPr>
            <a:spLocks noGrp="1"/>
          </p:cNvSpPr>
          <p:nvPr>
            <p:ph type="sldNum" sz="quarter" idx="5"/>
          </p:nvPr>
        </p:nvSpPr>
        <p:spPr>
          <a:noFill/>
        </p:spPr>
        <p:txBody>
          <a:bodyPr/>
          <a:lstStyle/>
          <a:p>
            <a:fld id="{915038BE-ED53-4880-A241-F45B650A2B21}" type="slidenum">
              <a:rPr lang="en-GB" smtClean="0">
                <a:latin typeface="Times New Roman" pitchFamily="18" charset="0"/>
                <a:cs typeface="Times New Roman" pitchFamily="18" charset="0"/>
              </a:rPr>
              <a:pPr/>
              <a:t>24</a:t>
            </a:fld>
            <a:endParaRPr lang="en-GB" smtClean="0">
              <a:latin typeface="Times New Roman" pitchFamily="18" charset="0"/>
              <a:cs typeface="Times New Roman"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ln/>
        </p:spPr>
      </p:sp>
      <p:sp>
        <p:nvSpPr>
          <p:cNvPr id="45059" name="Notes Placeholder 2"/>
          <p:cNvSpPr>
            <a:spLocks noGrp="1"/>
          </p:cNvSpPr>
          <p:nvPr>
            <p:ph type="body" idx="1"/>
          </p:nvPr>
        </p:nvSpPr>
        <p:spPr>
          <a:noFill/>
          <a:ln/>
        </p:spPr>
        <p:txBody>
          <a:bodyPr/>
          <a:lstStyle/>
          <a:p>
            <a:pPr eaLnBrk="1" hangingPunct="1"/>
            <a:endParaRPr lang="en-US" smtClean="0">
              <a:latin typeface="Times New Roman" pitchFamily="18" charset="0"/>
              <a:cs typeface="Times New Roman" pitchFamily="18" charset="0"/>
            </a:endParaRPr>
          </a:p>
        </p:txBody>
      </p:sp>
      <p:sp>
        <p:nvSpPr>
          <p:cNvPr id="45060" name="Slide Number Placeholder 3"/>
          <p:cNvSpPr>
            <a:spLocks noGrp="1"/>
          </p:cNvSpPr>
          <p:nvPr>
            <p:ph type="sldNum" sz="quarter" idx="5"/>
          </p:nvPr>
        </p:nvSpPr>
        <p:spPr>
          <a:noFill/>
        </p:spPr>
        <p:txBody>
          <a:bodyPr/>
          <a:lstStyle/>
          <a:p>
            <a:fld id="{915038BE-ED53-4880-A241-F45B650A2B21}" type="slidenum">
              <a:rPr lang="en-GB" smtClean="0">
                <a:latin typeface="Times New Roman" pitchFamily="18" charset="0"/>
                <a:cs typeface="Times New Roman" pitchFamily="18" charset="0"/>
              </a:rPr>
              <a:pPr/>
              <a:t>25</a:t>
            </a:fld>
            <a:endParaRPr lang="en-GB" smtClean="0">
              <a:latin typeface="Times New Roman" pitchFamily="18" charset="0"/>
              <a:cs typeface="Times New Roman"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ln/>
        </p:spPr>
      </p:sp>
      <p:sp>
        <p:nvSpPr>
          <p:cNvPr id="45059" name="Notes Placeholder 2"/>
          <p:cNvSpPr>
            <a:spLocks noGrp="1"/>
          </p:cNvSpPr>
          <p:nvPr>
            <p:ph type="body" idx="1"/>
          </p:nvPr>
        </p:nvSpPr>
        <p:spPr>
          <a:noFill/>
          <a:ln/>
        </p:spPr>
        <p:txBody>
          <a:bodyPr/>
          <a:lstStyle/>
          <a:p>
            <a:pPr eaLnBrk="1" hangingPunct="1"/>
            <a:endParaRPr lang="en-US" smtClean="0">
              <a:latin typeface="Times New Roman" pitchFamily="18" charset="0"/>
              <a:cs typeface="Times New Roman" pitchFamily="18" charset="0"/>
            </a:endParaRPr>
          </a:p>
        </p:txBody>
      </p:sp>
      <p:sp>
        <p:nvSpPr>
          <p:cNvPr id="45060" name="Slide Number Placeholder 3"/>
          <p:cNvSpPr>
            <a:spLocks noGrp="1"/>
          </p:cNvSpPr>
          <p:nvPr>
            <p:ph type="sldNum" sz="quarter" idx="5"/>
          </p:nvPr>
        </p:nvSpPr>
        <p:spPr>
          <a:noFill/>
        </p:spPr>
        <p:txBody>
          <a:bodyPr/>
          <a:lstStyle/>
          <a:p>
            <a:fld id="{915038BE-ED53-4880-A241-F45B650A2B21}" type="slidenum">
              <a:rPr lang="en-GB" smtClean="0">
                <a:latin typeface="Times New Roman" pitchFamily="18" charset="0"/>
                <a:cs typeface="Times New Roman" pitchFamily="18" charset="0"/>
              </a:rPr>
              <a:pPr/>
              <a:t>26</a:t>
            </a:fld>
            <a:endParaRPr lang="en-GB" smtClean="0">
              <a:latin typeface="Times New Roman" pitchFamily="18" charset="0"/>
              <a:cs typeface="Times New Roman"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a:ln/>
        </p:spPr>
      </p:sp>
      <p:sp>
        <p:nvSpPr>
          <p:cNvPr id="27651" name="Notes Placeholder 2"/>
          <p:cNvSpPr>
            <a:spLocks noGrp="1"/>
          </p:cNvSpPr>
          <p:nvPr>
            <p:ph type="body" idx="1"/>
          </p:nvPr>
        </p:nvSpPr>
        <p:spPr>
          <a:noFill/>
          <a:ln/>
        </p:spPr>
        <p:txBody>
          <a:bodyPr/>
          <a:lstStyle/>
          <a:p>
            <a:pPr eaLnBrk="1" hangingPunct="1"/>
            <a:endParaRPr lang="en-US" smtClean="0">
              <a:latin typeface="Times New Roman" pitchFamily="18" charset="0"/>
              <a:cs typeface="Times New Roman" pitchFamily="18" charset="0"/>
            </a:endParaRPr>
          </a:p>
        </p:txBody>
      </p:sp>
      <p:sp>
        <p:nvSpPr>
          <p:cNvPr id="27652" name="Slide Number Placeholder 3"/>
          <p:cNvSpPr>
            <a:spLocks noGrp="1"/>
          </p:cNvSpPr>
          <p:nvPr>
            <p:ph type="sldNum" sz="quarter" idx="5"/>
          </p:nvPr>
        </p:nvSpPr>
        <p:spPr>
          <a:noFill/>
        </p:spPr>
        <p:txBody>
          <a:bodyPr/>
          <a:lstStyle/>
          <a:p>
            <a:fld id="{16C943C5-5B94-4719-BD0D-C8F4B85EB276}" type="slidenum">
              <a:rPr lang="en-GB" smtClean="0">
                <a:latin typeface="Times New Roman" pitchFamily="18" charset="0"/>
                <a:cs typeface="Times New Roman" pitchFamily="18" charset="0"/>
              </a:rPr>
              <a:pPr/>
              <a:t>3</a:t>
            </a:fld>
            <a:endParaRPr lang="en-GB" smtClean="0">
              <a:latin typeface="Times New Roman" pitchFamily="18" charset="0"/>
              <a:cs typeface="Times New Roman"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ln/>
        </p:spPr>
      </p:sp>
      <p:sp>
        <p:nvSpPr>
          <p:cNvPr id="28675" name="Notes Placeholder 2"/>
          <p:cNvSpPr>
            <a:spLocks noGrp="1"/>
          </p:cNvSpPr>
          <p:nvPr>
            <p:ph type="body" idx="1"/>
          </p:nvPr>
        </p:nvSpPr>
        <p:spPr>
          <a:noFill/>
          <a:ln/>
        </p:spPr>
        <p:txBody>
          <a:bodyPr/>
          <a:lstStyle/>
          <a:p>
            <a:pPr eaLnBrk="1" hangingPunct="1"/>
            <a:endParaRPr lang="en-US" smtClean="0">
              <a:latin typeface="Times New Roman" pitchFamily="18" charset="0"/>
              <a:cs typeface="Times New Roman" pitchFamily="18" charset="0"/>
            </a:endParaRPr>
          </a:p>
        </p:txBody>
      </p:sp>
      <p:sp>
        <p:nvSpPr>
          <p:cNvPr id="28676" name="Slide Number Placeholder 3"/>
          <p:cNvSpPr>
            <a:spLocks noGrp="1"/>
          </p:cNvSpPr>
          <p:nvPr>
            <p:ph type="sldNum" sz="quarter" idx="5"/>
          </p:nvPr>
        </p:nvSpPr>
        <p:spPr>
          <a:noFill/>
        </p:spPr>
        <p:txBody>
          <a:bodyPr/>
          <a:lstStyle/>
          <a:p>
            <a:fld id="{57FE1D05-4BA7-4E81-995D-F96803DA767C}" type="slidenum">
              <a:rPr lang="en-GB" smtClean="0">
                <a:latin typeface="Times New Roman" pitchFamily="18" charset="0"/>
                <a:cs typeface="Times New Roman" pitchFamily="18" charset="0"/>
              </a:rPr>
              <a:pPr/>
              <a:t>4</a:t>
            </a:fld>
            <a:endParaRPr lang="en-GB" smtClean="0">
              <a:latin typeface="Times New Roman" pitchFamily="18" charset="0"/>
              <a:cs typeface="Times New Roman"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ln/>
        </p:spPr>
      </p:sp>
      <p:sp>
        <p:nvSpPr>
          <p:cNvPr id="29699" name="Notes Placeholder 2"/>
          <p:cNvSpPr>
            <a:spLocks noGrp="1"/>
          </p:cNvSpPr>
          <p:nvPr>
            <p:ph type="body" idx="1"/>
          </p:nvPr>
        </p:nvSpPr>
        <p:spPr>
          <a:noFill/>
          <a:ln/>
        </p:spPr>
        <p:txBody>
          <a:bodyPr/>
          <a:lstStyle/>
          <a:p>
            <a:pPr eaLnBrk="1" hangingPunct="1"/>
            <a:endParaRPr lang="en-US" smtClean="0">
              <a:latin typeface="Times New Roman" pitchFamily="18" charset="0"/>
              <a:cs typeface="Times New Roman" pitchFamily="18" charset="0"/>
            </a:endParaRPr>
          </a:p>
        </p:txBody>
      </p:sp>
      <p:sp>
        <p:nvSpPr>
          <p:cNvPr id="29700" name="Slide Number Placeholder 3"/>
          <p:cNvSpPr>
            <a:spLocks noGrp="1"/>
          </p:cNvSpPr>
          <p:nvPr>
            <p:ph type="sldNum" sz="quarter" idx="5"/>
          </p:nvPr>
        </p:nvSpPr>
        <p:spPr>
          <a:noFill/>
        </p:spPr>
        <p:txBody>
          <a:bodyPr/>
          <a:lstStyle/>
          <a:p>
            <a:fld id="{4E25EBBF-2C20-48B6-91A8-997D377DCC4E}" type="slidenum">
              <a:rPr lang="en-GB" smtClean="0">
                <a:latin typeface="Times New Roman" pitchFamily="18" charset="0"/>
                <a:cs typeface="Times New Roman" pitchFamily="18" charset="0"/>
              </a:rPr>
              <a:pPr/>
              <a:t>5</a:t>
            </a:fld>
            <a:endParaRPr lang="en-GB" smtClean="0">
              <a:latin typeface="Times New Roman" pitchFamily="18" charset="0"/>
              <a:cs typeface="Times New Roman"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pPr eaLnBrk="1" hangingPunct="1"/>
            <a:endParaRPr lang="en-US" smtClean="0">
              <a:latin typeface="Times New Roman" pitchFamily="18" charset="0"/>
              <a:cs typeface="Times New Roman" pitchFamily="18" charset="0"/>
            </a:endParaRPr>
          </a:p>
        </p:txBody>
      </p:sp>
      <p:sp>
        <p:nvSpPr>
          <p:cNvPr id="30724" name="Slide Number Placeholder 3"/>
          <p:cNvSpPr>
            <a:spLocks noGrp="1"/>
          </p:cNvSpPr>
          <p:nvPr>
            <p:ph type="sldNum" sz="quarter" idx="5"/>
          </p:nvPr>
        </p:nvSpPr>
        <p:spPr>
          <a:noFill/>
        </p:spPr>
        <p:txBody>
          <a:bodyPr/>
          <a:lstStyle/>
          <a:p>
            <a:fld id="{3B8DA267-D614-48C1-A0DE-7F95D268748D}" type="slidenum">
              <a:rPr lang="en-GB" smtClean="0">
                <a:latin typeface="Times New Roman" pitchFamily="18" charset="0"/>
                <a:cs typeface="Times New Roman" pitchFamily="18" charset="0"/>
              </a:rPr>
              <a:pPr/>
              <a:t>6</a:t>
            </a:fld>
            <a:endParaRPr lang="en-GB" smtClean="0">
              <a:latin typeface="Times New Roman" pitchFamily="18" charset="0"/>
              <a:cs typeface="Times New Roman"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ln/>
        </p:spPr>
      </p:sp>
      <p:sp>
        <p:nvSpPr>
          <p:cNvPr id="31747" name="Notes Placeholder 2"/>
          <p:cNvSpPr>
            <a:spLocks noGrp="1"/>
          </p:cNvSpPr>
          <p:nvPr>
            <p:ph type="body" idx="1"/>
          </p:nvPr>
        </p:nvSpPr>
        <p:spPr>
          <a:noFill/>
          <a:ln/>
        </p:spPr>
        <p:txBody>
          <a:bodyPr/>
          <a:lstStyle/>
          <a:p>
            <a:pPr eaLnBrk="1" hangingPunct="1"/>
            <a:endParaRPr lang="en-US" smtClean="0">
              <a:latin typeface="Times New Roman" pitchFamily="18" charset="0"/>
              <a:cs typeface="Times New Roman" pitchFamily="18" charset="0"/>
            </a:endParaRPr>
          </a:p>
        </p:txBody>
      </p:sp>
      <p:sp>
        <p:nvSpPr>
          <p:cNvPr id="31748" name="Slide Number Placeholder 3"/>
          <p:cNvSpPr>
            <a:spLocks noGrp="1"/>
          </p:cNvSpPr>
          <p:nvPr>
            <p:ph type="sldNum" sz="quarter" idx="5"/>
          </p:nvPr>
        </p:nvSpPr>
        <p:spPr>
          <a:noFill/>
        </p:spPr>
        <p:txBody>
          <a:bodyPr/>
          <a:lstStyle/>
          <a:p>
            <a:fld id="{D53C83AD-0E7F-464A-8BCA-5CB797ABAFE8}" type="slidenum">
              <a:rPr lang="en-GB" smtClean="0">
                <a:latin typeface="Times New Roman" pitchFamily="18" charset="0"/>
                <a:cs typeface="Times New Roman" pitchFamily="18" charset="0"/>
              </a:rPr>
              <a:pPr/>
              <a:t>7</a:t>
            </a:fld>
            <a:endParaRPr lang="en-GB" smtClean="0">
              <a:latin typeface="Times New Roman" pitchFamily="18" charset="0"/>
              <a:cs typeface="Times New Roman"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a:ln/>
        </p:spPr>
        <p:txBody>
          <a:bodyPr/>
          <a:lstStyle/>
          <a:p>
            <a:pPr eaLnBrk="1" hangingPunct="1"/>
            <a:endParaRPr lang="en-US" smtClean="0">
              <a:latin typeface="Times New Roman" pitchFamily="18" charset="0"/>
              <a:cs typeface="Times New Roman" pitchFamily="18" charset="0"/>
            </a:endParaRPr>
          </a:p>
        </p:txBody>
      </p:sp>
      <p:sp>
        <p:nvSpPr>
          <p:cNvPr id="32772" name="Slide Number Placeholder 3"/>
          <p:cNvSpPr>
            <a:spLocks noGrp="1"/>
          </p:cNvSpPr>
          <p:nvPr>
            <p:ph type="sldNum" sz="quarter" idx="5"/>
          </p:nvPr>
        </p:nvSpPr>
        <p:spPr>
          <a:noFill/>
        </p:spPr>
        <p:txBody>
          <a:bodyPr/>
          <a:lstStyle/>
          <a:p>
            <a:fld id="{7AE88E84-FB22-4CD0-8991-4787A664778C}" type="slidenum">
              <a:rPr lang="en-GB" smtClean="0">
                <a:latin typeface="Times New Roman" pitchFamily="18" charset="0"/>
                <a:cs typeface="Times New Roman" pitchFamily="18" charset="0"/>
              </a:rPr>
              <a:pPr/>
              <a:t>8</a:t>
            </a:fld>
            <a:endParaRPr lang="en-GB" smtClean="0">
              <a:latin typeface="Times New Roman" pitchFamily="18" charset="0"/>
              <a:cs typeface="Times New Roman"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p:spPr>
      </p:sp>
      <p:sp>
        <p:nvSpPr>
          <p:cNvPr id="33795" name="Notes Placeholder 2"/>
          <p:cNvSpPr>
            <a:spLocks noGrp="1"/>
          </p:cNvSpPr>
          <p:nvPr>
            <p:ph type="body" idx="1"/>
          </p:nvPr>
        </p:nvSpPr>
        <p:spPr>
          <a:noFill/>
          <a:ln/>
        </p:spPr>
        <p:txBody>
          <a:bodyPr/>
          <a:lstStyle/>
          <a:p>
            <a:pPr eaLnBrk="1" hangingPunct="1"/>
            <a:endParaRPr lang="en-US" smtClean="0">
              <a:latin typeface="Times New Roman" pitchFamily="18" charset="0"/>
              <a:cs typeface="Times New Roman" pitchFamily="18" charset="0"/>
            </a:endParaRPr>
          </a:p>
        </p:txBody>
      </p:sp>
      <p:sp>
        <p:nvSpPr>
          <p:cNvPr id="33796" name="Slide Number Placeholder 3"/>
          <p:cNvSpPr>
            <a:spLocks noGrp="1"/>
          </p:cNvSpPr>
          <p:nvPr>
            <p:ph type="sldNum" sz="quarter" idx="5"/>
          </p:nvPr>
        </p:nvSpPr>
        <p:spPr>
          <a:noFill/>
        </p:spPr>
        <p:txBody>
          <a:bodyPr/>
          <a:lstStyle/>
          <a:p>
            <a:fld id="{44CFA360-A648-49DB-8B4F-F4D1C960B26D}" type="slidenum">
              <a:rPr lang="en-GB" smtClean="0">
                <a:latin typeface="Times New Roman" pitchFamily="18" charset="0"/>
                <a:cs typeface="Times New Roman" pitchFamily="18" charset="0"/>
              </a:rPr>
              <a:pPr/>
              <a:t>9</a:t>
            </a:fld>
            <a:endParaRPr lang="en-GB" smtClean="0">
              <a:latin typeface="Times New Roman" pitchFamily="18" charset="0"/>
              <a:cs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Web Server</a:t>
            </a:r>
          </a:p>
        </p:txBody>
      </p:sp>
      <p:sp>
        <p:nvSpPr>
          <p:cNvPr id="6" name="Rectangle 6"/>
          <p:cNvSpPr>
            <a:spLocks noGrp="1" noChangeArrowheads="1"/>
          </p:cNvSpPr>
          <p:nvPr>
            <p:ph type="sldNum" sz="quarter" idx="12"/>
          </p:nvPr>
        </p:nvSpPr>
        <p:spPr>
          <a:ln/>
        </p:spPr>
        <p:txBody>
          <a:bodyPr/>
          <a:lstStyle>
            <a:lvl1pPr>
              <a:defRPr/>
            </a:lvl1pPr>
          </a:lstStyle>
          <a:p>
            <a:pPr>
              <a:defRPr/>
            </a:pPr>
            <a:fld id="{A99D4548-4116-4A52-9AF7-CCE460FB4979}"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Web Server</a:t>
            </a:r>
          </a:p>
        </p:txBody>
      </p:sp>
      <p:sp>
        <p:nvSpPr>
          <p:cNvPr id="6" name="Rectangle 6"/>
          <p:cNvSpPr>
            <a:spLocks noGrp="1" noChangeArrowheads="1"/>
          </p:cNvSpPr>
          <p:nvPr>
            <p:ph type="sldNum" sz="quarter" idx="12"/>
          </p:nvPr>
        </p:nvSpPr>
        <p:spPr>
          <a:ln/>
        </p:spPr>
        <p:txBody>
          <a:bodyPr/>
          <a:lstStyle>
            <a:lvl1pPr>
              <a:defRPr/>
            </a:lvl1pPr>
          </a:lstStyle>
          <a:p>
            <a:pPr>
              <a:defRPr/>
            </a:pPr>
            <a:fld id="{8BECC8AF-ABA8-42A5-BF48-1B41D1D7C5D4}"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Web Server</a:t>
            </a:r>
          </a:p>
        </p:txBody>
      </p:sp>
      <p:sp>
        <p:nvSpPr>
          <p:cNvPr id="6" name="Rectangle 6"/>
          <p:cNvSpPr>
            <a:spLocks noGrp="1" noChangeArrowheads="1"/>
          </p:cNvSpPr>
          <p:nvPr>
            <p:ph type="sldNum" sz="quarter" idx="12"/>
          </p:nvPr>
        </p:nvSpPr>
        <p:spPr>
          <a:ln/>
        </p:spPr>
        <p:txBody>
          <a:bodyPr/>
          <a:lstStyle>
            <a:lvl1pPr>
              <a:defRPr/>
            </a:lvl1pPr>
          </a:lstStyle>
          <a:p>
            <a:pPr>
              <a:defRPr/>
            </a:pPr>
            <a:fld id="{CB527AE6-EE43-4A7F-9FBB-91C2B68B2183}"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Web Server</a:t>
            </a:r>
          </a:p>
        </p:txBody>
      </p:sp>
      <p:sp>
        <p:nvSpPr>
          <p:cNvPr id="6" name="Rectangle 6"/>
          <p:cNvSpPr>
            <a:spLocks noGrp="1" noChangeArrowheads="1"/>
          </p:cNvSpPr>
          <p:nvPr>
            <p:ph type="sldNum" sz="quarter" idx="12"/>
          </p:nvPr>
        </p:nvSpPr>
        <p:spPr>
          <a:ln/>
        </p:spPr>
        <p:txBody>
          <a:bodyPr/>
          <a:lstStyle>
            <a:lvl1pPr>
              <a:defRPr/>
            </a:lvl1pPr>
          </a:lstStyle>
          <a:p>
            <a:pPr>
              <a:defRPr/>
            </a:pPr>
            <a:fld id="{E3B4D6D2-71C8-46C4-85E9-7A3FBE673B27}"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Web Server</a:t>
            </a:r>
          </a:p>
        </p:txBody>
      </p:sp>
      <p:sp>
        <p:nvSpPr>
          <p:cNvPr id="6" name="Rectangle 6"/>
          <p:cNvSpPr>
            <a:spLocks noGrp="1" noChangeArrowheads="1"/>
          </p:cNvSpPr>
          <p:nvPr>
            <p:ph type="sldNum" sz="quarter" idx="12"/>
          </p:nvPr>
        </p:nvSpPr>
        <p:spPr>
          <a:ln/>
        </p:spPr>
        <p:txBody>
          <a:bodyPr/>
          <a:lstStyle>
            <a:lvl1pPr>
              <a:defRPr/>
            </a:lvl1pPr>
          </a:lstStyle>
          <a:p>
            <a:pPr>
              <a:defRPr/>
            </a:pPr>
            <a:fld id="{667A5896-7ECF-4F59-9BE1-5C6F5D67A594}"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Web Server</a:t>
            </a:r>
          </a:p>
        </p:txBody>
      </p:sp>
      <p:sp>
        <p:nvSpPr>
          <p:cNvPr id="7" name="Rectangle 6"/>
          <p:cNvSpPr>
            <a:spLocks noGrp="1" noChangeArrowheads="1"/>
          </p:cNvSpPr>
          <p:nvPr>
            <p:ph type="sldNum" sz="quarter" idx="12"/>
          </p:nvPr>
        </p:nvSpPr>
        <p:spPr>
          <a:ln/>
        </p:spPr>
        <p:txBody>
          <a:bodyPr/>
          <a:lstStyle>
            <a:lvl1pPr>
              <a:defRPr/>
            </a:lvl1pPr>
          </a:lstStyle>
          <a:p>
            <a:pPr>
              <a:defRPr/>
            </a:pPr>
            <a:fld id="{B4781A2E-61DB-457C-B8AD-B080E3EF5194}"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a:t>Web Server</a:t>
            </a:r>
          </a:p>
        </p:txBody>
      </p:sp>
      <p:sp>
        <p:nvSpPr>
          <p:cNvPr id="9" name="Rectangle 6"/>
          <p:cNvSpPr>
            <a:spLocks noGrp="1" noChangeArrowheads="1"/>
          </p:cNvSpPr>
          <p:nvPr>
            <p:ph type="sldNum" sz="quarter" idx="12"/>
          </p:nvPr>
        </p:nvSpPr>
        <p:spPr>
          <a:ln/>
        </p:spPr>
        <p:txBody>
          <a:bodyPr/>
          <a:lstStyle>
            <a:lvl1pPr>
              <a:defRPr/>
            </a:lvl1pPr>
          </a:lstStyle>
          <a:p>
            <a:pPr>
              <a:defRPr/>
            </a:pPr>
            <a:fld id="{8068365E-B9DA-40C9-9753-3F18063C257C}"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a:t>Web Server</a:t>
            </a:r>
          </a:p>
        </p:txBody>
      </p:sp>
      <p:sp>
        <p:nvSpPr>
          <p:cNvPr id="5" name="Rectangle 6"/>
          <p:cNvSpPr>
            <a:spLocks noGrp="1" noChangeArrowheads="1"/>
          </p:cNvSpPr>
          <p:nvPr>
            <p:ph type="sldNum" sz="quarter" idx="12"/>
          </p:nvPr>
        </p:nvSpPr>
        <p:spPr>
          <a:ln/>
        </p:spPr>
        <p:txBody>
          <a:bodyPr/>
          <a:lstStyle>
            <a:lvl1pPr>
              <a:defRPr/>
            </a:lvl1pPr>
          </a:lstStyle>
          <a:p>
            <a:pPr>
              <a:defRPr/>
            </a:pPr>
            <a:fld id="{4A9027AB-4DE5-462C-A47E-08AE491403DB}"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a:t>Web Server</a:t>
            </a:r>
          </a:p>
        </p:txBody>
      </p:sp>
      <p:sp>
        <p:nvSpPr>
          <p:cNvPr id="4" name="Rectangle 6"/>
          <p:cNvSpPr>
            <a:spLocks noGrp="1" noChangeArrowheads="1"/>
          </p:cNvSpPr>
          <p:nvPr>
            <p:ph type="sldNum" sz="quarter" idx="12"/>
          </p:nvPr>
        </p:nvSpPr>
        <p:spPr>
          <a:ln/>
        </p:spPr>
        <p:txBody>
          <a:bodyPr/>
          <a:lstStyle>
            <a:lvl1pPr>
              <a:defRPr/>
            </a:lvl1pPr>
          </a:lstStyle>
          <a:p>
            <a:pPr>
              <a:defRPr/>
            </a:pPr>
            <a:fld id="{B6C43206-3CFE-40DA-9D10-C16A5ADBA5BB}"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Web Server</a:t>
            </a:r>
          </a:p>
        </p:txBody>
      </p:sp>
      <p:sp>
        <p:nvSpPr>
          <p:cNvPr id="7" name="Rectangle 6"/>
          <p:cNvSpPr>
            <a:spLocks noGrp="1" noChangeArrowheads="1"/>
          </p:cNvSpPr>
          <p:nvPr>
            <p:ph type="sldNum" sz="quarter" idx="12"/>
          </p:nvPr>
        </p:nvSpPr>
        <p:spPr>
          <a:ln/>
        </p:spPr>
        <p:txBody>
          <a:bodyPr/>
          <a:lstStyle>
            <a:lvl1pPr>
              <a:defRPr/>
            </a:lvl1pPr>
          </a:lstStyle>
          <a:p>
            <a:pPr>
              <a:defRPr/>
            </a:pPr>
            <a:fld id="{F9523C40-8EAC-44BE-9A91-8DFEC8A27624}"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Web Server</a:t>
            </a:r>
          </a:p>
        </p:txBody>
      </p:sp>
      <p:sp>
        <p:nvSpPr>
          <p:cNvPr id="7" name="Rectangle 6"/>
          <p:cNvSpPr>
            <a:spLocks noGrp="1" noChangeArrowheads="1"/>
          </p:cNvSpPr>
          <p:nvPr>
            <p:ph type="sldNum" sz="quarter" idx="12"/>
          </p:nvPr>
        </p:nvSpPr>
        <p:spPr>
          <a:ln/>
        </p:spPr>
        <p:txBody>
          <a:bodyPr/>
          <a:lstStyle>
            <a:lvl1pPr>
              <a:defRPr/>
            </a:lvl1pPr>
          </a:lstStyle>
          <a:p>
            <a:pPr>
              <a:defRPr/>
            </a:pPr>
            <a:fld id="{0656E36A-C682-4645-BEA5-7E92C3025B6A}"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latin typeface="Times New Roman" charset="0"/>
                <a:cs typeface="Times New Roman" charset="0"/>
              </a:defRPr>
            </a:lvl1pPr>
          </a:lstStyle>
          <a:p>
            <a:pPr>
              <a:defRPr/>
            </a:pPr>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0">
                <a:latin typeface="Times New Roman" charset="0"/>
                <a:cs typeface="Times New Roman" charset="0"/>
              </a:defRPr>
            </a:lvl1pPr>
          </a:lstStyle>
          <a:p>
            <a:pPr>
              <a:defRPr/>
            </a:pPr>
            <a:r>
              <a:rPr lang="en-US"/>
              <a:t>Web Server</a:t>
            </a: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latin typeface="Times New Roman" charset="0"/>
                <a:cs typeface="Times New Roman" charset="0"/>
              </a:defRPr>
            </a:lvl1pPr>
          </a:lstStyle>
          <a:p>
            <a:pPr>
              <a:defRPr/>
            </a:pPr>
            <a:fld id="{E1F1F086-0823-4943-9E47-A373554F6524}"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charset="0"/>
          <a:cs typeface="Times New Roman" charset="0"/>
        </a:defRPr>
      </a:lvl2pPr>
      <a:lvl3pPr algn="ctr" rtl="0" eaLnBrk="0" fontAlgn="base" hangingPunct="0">
        <a:spcBef>
          <a:spcPct val="0"/>
        </a:spcBef>
        <a:spcAft>
          <a:spcPct val="0"/>
        </a:spcAft>
        <a:defRPr sz="4400">
          <a:solidFill>
            <a:schemeClr val="tx2"/>
          </a:solidFill>
          <a:latin typeface="Times New Roman" charset="0"/>
          <a:cs typeface="Times New Roman" charset="0"/>
        </a:defRPr>
      </a:lvl3pPr>
      <a:lvl4pPr algn="ctr" rtl="0" eaLnBrk="0" fontAlgn="base" hangingPunct="0">
        <a:spcBef>
          <a:spcPct val="0"/>
        </a:spcBef>
        <a:spcAft>
          <a:spcPct val="0"/>
        </a:spcAft>
        <a:defRPr sz="4400">
          <a:solidFill>
            <a:schemeClr val="tx2"/>
          </a:solidFill>
          <a:latin typeface="Times New Roman" charset="0"/>
          <a:cs typeface="Times New Roman" charset="0"/>
        </a:defRPr>
      </a:lvl4pPr>
      <a:lvl5pPr algn="ctr" rtl="0" eaLnBrk="0" fontAlgn="base" hangingPunct="0">
        <a:spcBef>
          <a:spcPct val="0"/>
        </a:spcBef>
        <a:spcAft>
          <a:spcPct val="0"/>
        </a:spcAft>
        <a:defRPr sz="4400">
          <a:solidFill>
            <a:schemeClr val="tx2"/>
          </a:solidFill>
          <a:latin typeface="Times New Roman" charset="0"/>
          <a:cs typeface="Times New Roman" charset="0"/>
        </a:defRPr>
      </a:lvl5pPr>
      <a:lvl6pPr marL="457200" algn="ctr" rtl="0" fontAlgn="base">
        <a:spcBef>
          <a:spcPct val="0"/>
        </a:spcBef>
        <a:spcAft>
          <a:spcPct val="0"/>
        </a:spcAft>
        <a:defRPr sz="4400">
          <a:solidFill>
            <a:schemeClr val="tx2"/>
          </a:solidFill>
          <a:latin typeface="Times New Roman" charset="0"/>
          <a:cs typeface="Times New Roman" charset="0"/>
        </a:defRPr>
      </a:lvl6pPr>
      <a:lvl7pPr marL="914400" algn="ctr" rtl="0" fontAlgn="base">
        <a:spcBef>
          <a:spcPct val="0"/>
        </a:spcBef>
        <a:spcAft>
          <a:spcPct val="0"/>
        </a:spcAft>
        <a:defRPr sz="4400">
          <a:solidFill>
            <a:schemeClr val="tx2"/>
          </a:solidFill>
          <a:latin typeface="Times New Roman" charset="0"/>
          <a:cs typeface="Times New Roman" charset="0"/>
        </a:defRPr>
      </a:lvl7pPr>
      <a:lvl8pPr marL="1371600" algn="ctr" rtl="0" fontAlgn="base">
        <a:spcBef>
          <a:spcPct val="0"/>
        </a:spcBef>
        <a:spcAft>
          <a:spcPct val="0"/>
        </a:spcAft>
        <a:defRPr sz="4400">
          <a:solidFill>
            <a:schemeClr val="tx2"/>
          </a:solidFill>
          <a:latin typeface="Times New Roman" charset="0"/>
          <a:cs typeface="Times New Roman" charset="0"/>
        </a:defRPr>
      </a:lvl8pPr>
      <a:lvl9pPr marL="1828800" algn="ctr" rtl="0" fontAlgn="base">
        <a:spcBef>
          <a:spcPct val="0"/>
        </a:spcBef>
        <a:spcAft>
          <a:spcPct val="0"/>
        </a:spcAft>
        <a:defRPr sz="4400">
          <a:solidFill>
            <a:schemeClr val="tx2"/>
          </a:solidFill>
          <a:latin typeface="Times New Roman" charset="0"/>
          <a:cs typeface="Times New Roman"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pPr eaLnBrk="1" hangingPunct="1"/>
            <a:r>
              <a:rPr lang="en-US" sz="4000" b="1" dirty="0" smtClean="0">
                <a:solidFill>
                  <a:schemeClr val="tx1"/>
                </a:solidFill>
              </a:rPr>
              <a:t>Client Server</a:t>
            </a:r>
          </a:p>
        </p:txBody>
      </p:sp>
      <p:sp>
        <p:nvSpPr>
          <p:cNvPr id="23555" name="Content Placeholder 2"/>
          <p:cNvSpPr>
            <a:spLocks noGrp="1"/>
          </p:cNvSpPr>
          <p:nvPr>
            <p:ph idx="1"/>
          </p:nvPr>
        </p:nvSpPr>
        <p:spPr/>
        <p:txBody>
          <a:bodyPr/>
          <a:lstStyle/>
          <a:p>
            <a:r>
              <a:rPr lang="en-US" dirty="0" smtClean="0"/>
              <a:t>In general, all of the machines on the Internet can be categorized as two types: servers and clients.</a:t>
            </a:r>
          </a:p>
          <a:p>
            <a:r>
              <a:rPr lang="en-US" dirty="0" smtClean="0"/>
              <a:t>Those machines that provide services (like Web servers or FTP servers) to other machines are servers.</a:t>
            </a:r>
          </a:p>
          <a:p>
            <a:r>
              <a:rPr lang="en-US" dirty="0" smtClean="0"/>
              <a:t>Machines that are used to connect to those services are clients.</a:t>
            </a:r>
          </a:p>
        </p:txBody>
      </p:sp>
      <p:sp>
        <p:nvSpPr>
          <p:cNvPr id="23556" name="Footer Placeholder 3"/>
          <p:cNvSpPr>
            <a:spLocks noGrp="1"/>
          </p:cNvSpPr>
          <p:nvPr>
            <p:ph type="ftr" sz="quarter" idx="11"/>
          </p:nvPr>
        </p:nvSpPr>
        <p:spPr>
          <a:noFill/>
        </p:spPr>
        <p:txBody>
          <a:bodyPr/>
          <a:lstStyle/>
          <a:p>
            <a:r>
              <a:rPr lang="en-US" smtClean="0">
                <a:latin typeface="Times New Roman" pitchFamily="18" charset="0"/>
                <a:cs typeface="Times New Roman" pitchFamily="18" charset="0"/>
              </a:rPr>
              <a:t>Web Server</a:t>
            </a:r>
          </a:p>
        </p:txBody>
      </p:sp>
      <p:sp>
        <p:nvSpPr>
          <p:cNvPr id="23557" name="Slide Number Placeholder 4"/>
          <p:cNvSpPr>
            <a:spLocks noGrp="1"/>
          </p:cNvSpPr>
          <p:nvPr>
            <p:ph type="sldNum" sz="quarter" idx="12"/>
          </p:nvPr>
        </p:nvSpPr>
        <p:spPr>
          <a:noFill/>
        </p:spPr>
        <p:txBody>
          <a:bodyPr/>
          <a:lstStyle/>
          <a:p>
            <a:fld id="{608A0FEE-6D7F-4B18-A446-F8C067F162CA}" type="slidenum">
              <a:rPr lang="en-US" smtClean="0">
                <a:latin typeface="Times New Roman" pitchFamily="18" charset="0"/>
                <a:cs typeface="Times New Roman" pitchFamily="18" charset="0"/>
              </a:rPr>
              <a:pPr/>
              <a:t>1</a:t>
            </a:fld>
            <a:endParaRPr lang="en-US" smtClean="0">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ooter Placeholder 4"/>
          <p:cNvSpPr>
            <a:spLocks noGrp="1"/>
          </p:cNvSpPr>
          <p:nvPr>
            <p:ph type="ftr" sz="quarter" idx="11"/>
          </p:nvPr>
        </p:nvSpPr>
        <p:spPr>
          <a:noFill/>
        </p:spPr>
        <p:txBody>
          <a:bodyPr/>
          <a:lstStyle/>
          <a:p>
            <a:r>
              <a:rPr lang="en-US" smtClean="0">
                <a:latin typeface="Times New Roman" pitchFamily="18" charset="0"/>
                <a:cs typeface="Times New Roman" pitchFamily="18" charset="0"/>
              </a:rPr>
              <a:t>Web Server</a:t>
            </a:r>
          </a:p>
        </p:txBody>
      </p:sp>
      <p:sp>
        <p:nvSpPr>
          <p:cNvPr id="10243" name="Slide Number Placeholder 5"/>
          <p:cNvSpPr>
            <a:spLocks noGrp="1"/>
          </p:cNvSpPr>
          <p:nvPr>
            <p:ph type="sldNum" sz="quarter" idx="12"/>
          </p:nvPr>
        </p:nvSpPr>
        <p:spPr>
          <a:noFill/>
        </p:spPr>
        <p:txBody>
          <a:bodyPr/>
          <a:lstStyle/>
          <a:p>
            <a:fld id="{8E474664-7B9A-43A7-B617-021C1E9CB8C7}" type="slidenum">
              <a:rPr lang="en-US" smtClean="0">
                <a:latin typeface="Times New Roman" pitchFamily="18" charset="0"/>
                <a:cs typeface="Times New Roman" pitchFamily="18" charset="0"/>
              </a:rPr>
              <a:pPr/>
              <a:t>10</a:t>
            </a:fld>
            <a:endParaRPr lang="en-US" smtClean="0">
              <a:latin typeface="Times New Roman" pitchFamily="18" charset="0"/>
              <a:cs typeface="Times New Roman" pitchFamily="18" charset="0"/>
            </a:endParaRPr>
          </a:p>
        </p:txBody>
      </p:sp>
      <p:sp>
        <p:nvSpPr>
          <p:cNvPr id="10244" name="Rectangle 2"/>
          <p:cNvSpPr>
            <a:spLocks noGrp="1" noChangeArrowheads="1"/>
          </p:cNvSpPr>
          <p:nvPr>
            <p:ph type="title"/>
          </p:nvPr>
        </p:nvSpPr>
        <p:spPr>
          <a:xfrm>
            <a:off x="685800" y="-76200"/>
            <a:ext cx="7772400" cy="1143000"/>
          </a:xfrm>
        </p:spPr>
        <p:txBody>
          <a:bodyPr/>
          <a:lstStyle/>
          <a:p>
            <a:pPr eaLnBrk="1" hangingPunct="1"/>
            <a:r>
              <a:rPr lang="en-US" sz="4000" b="1" smtClean="0">
                <a:solidFill>
                  <a:schemeClr val="tx1"/>
                </a:solidFill>
              </a:rPr>
              <a:t>Web Server-Apache</a:t>
            </a:r>
          </a:p>
        </p:txBody>
      </p:sp>
      <p:sp>
        <p:nvSpPr>
          <p:cNvPr id="10245" name="Rectangle 3"/>
          <p:cNvSpPr>
            <a:spLocks noGrp="1" noChangeArrowheads="1"/>
          </p:cNvSpPr>
          <p:nvPr>
            <p:ph type="body" idx="1"/>
          </p:nvPr>
        </p:nvSpPr>
        <p:spPr>
          <a:xfrm>
            <a:off x="228600" y="1219200"/>
            <a:ext cx="8686800" cy="5257800"/>
          </a:xfrm>
        </p:spPr>
        <p:txBody>
          <a:bodyPr/>
          <a:lstStyle/>
          <a:p>
            <a:pPr>
              <a:spcBef>
                <a:spcPct val="0"/>
              </a:spcBef>
              <a:buFontTx/>
              <a:buNone/>
            </a:pPr>
            <a:r>
              <a:rPr lang="en-US" smtClean="0"/>
              <a:t>Some features of Apache are:</a:t>
            </a:r>
          </a:p>
          <a:p>
            <a:pPr>
              <a:spcBef>
                <a:spcPct val="0"/>
              </a:spcBef>
            </a:pPr>
            <a:r>
              <a:rPr lang="en-US" smtClean="0"/>
              <a:t>Virtual Hosts</a:t>
            </a:r>
          </a:p>
          <a:p>
            <a:pPr>
              <a:spcBef>
                <a:spcPct val="0"/>
              </a:spcBef>
            </a:pPr>
            <a:r>
              <a:rPr lang="en-US" smtClean="0"/>
              <a:t>Customized responses to errors and problems</a:t>
            </a:r>
          </a:p>
          <a:p>
            <a:pPr>
              <a:spcBef>
                <a:spcPct val="0"/>
              </a:spcBef>
            </a:pPr>
            <a:r>
              <a:rPr lang="en-US" smtClean="0"/>
              <a:t>Allows you to easily set up password-protected pages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4"/>
          <p:cNvSpPr>
            <a:spLocks noGrp="1"/>
          </p:cNvSpPr>
          <p:nvPr>
            <p:ph type="ftr" sz="quarter" idx="11"/>
          </p:nvPr>
        </p:nvSpPr>
        <p:spPr>
          <a:noFill/>
        </p:spPr>
        <p:txBody>
          <a:bodyPr/>
          <a:lstStyle/>
          <a:p>
            <a:r>
              <a:rPr lang="en-US" smtClean="0">
                <a:latin typeface="Times New Roman" pitchFamily="18" charset="0"/>
                <a:cs typeface="Times New Roman" pitchFamily="18" charset="0"/>
              </a:rPr>
              <a:t>Web Server</a:t>
            </a:r>
          </a:p>
        </p:txBody>
      </p:sp>
      <p:sp>
        <p:nvSpPr>
          <p:cNvPr id="11267" name="Slide Number Placeholder 5"/>
          <p:cNvSpPr>
            <a:spLocks noGrp="1"/>
          </p:cNvSpPr>
          <p:nvPr>
            <p:ph type="sldNum" sz="quarter" idx="12"/>
          </p:nvPr>
        </p:nvSpPr>
        <p:spPr>
          <a:noFill/>
        </p:spPr>
        <p:txBody>
          <a:bodyPr/>
          <a:lstStyle/>
          <a:p>
            <a:fld id="{CADB2B48-FEA4-4286-9F64-3948CDCC6CB5}" type="slidenum">
              <a:rPr lang="en-US" smtClean="0">
                <a:latin typeface="Times New Roman" pitchFamily="18" charset="0"/>
                <a:cs typeface="Times New Roman" pitchFamily="18" charset="0"/>
              </a:rPr>
              <a:pPr/>
              <a:t>11</a:t>
            </a:fld>
            <a:endParaRPr lang="en-US" smtClean="0">
              <a:latin typeface="Times New Roman" pitchFamily="18" charset="0"/>
              <a:cs typeface="Times New Roman" pitchFamily="18" charset="0"/>
            </a:endParaRPr>
          </a:p>
        </p:txBody>
      </p:sp>
      <p:sp>
        <p:nvSpPr>
          <p:cNvPr id="11268" name="Rectangle 2"/>
          <p:cNvSpPr>
            <a:spLocks noGrp="1" noChangeArrowheads="1"/>
          </p:cNvSpPr>
          <p:nvPr>
            <p:ph type="title"/>
          </p:nvPr>
        </p:nvSpPr>
        <p:spPr>
          <a:xfrm>
            <a:off x="685800" y="-76200"/>
            <a:ext cx="7772400" cy="1143000"/>
          </a:xfrm>
        </p:spPr>
        <p:txBody>
          <a:bodyPr/>
          <a:lstStyle/>
          <a:p>
            <a:pPr eaLnBrk="1" hangingPunct="1"/>
            <a:r>
              <a:rPr lang="en-US" sz="4000" b="1" smtClean="0">
                <a:solidFill>
                  <a:schemeClr val="tx1"/>
                </a:solidFill>
              </a:rPr>
              <a:t>Web Server-Apache Advantages</a:t>
            </a:r>
          </a:p>
        </p:txBody>
      </p:sp>
      <p:sp>
        <p:nvSpPr>
          <p:cNvPr id="11269" name="Rectangle 3"/>
          <p:cNvSpPr>
            <a:spLocks noGrp="1" noChangeArrowheads="1"/>
          </p:cNvSpPr>
          <p:nvPr>
            <p:ph type="body" idx="1"/>
          </p:nvPr>
        </p:nvSpPr>
        <p:spPr>
          <a:xfrm>
            <a:off x="228600" y="1219200"/>
            <a:ext cx="8686800" cy="5257800"/>
          </a:xfrm>
        </p:spPr>
        <p:txBody>
          <a:bodyPr/>
          <a:lstStyle/>
          <a:p>
            <a:pPr eaLnBrk="1" hangingPunct="1"/>
            <a:r>
              <a:rPr lang="en-US" smtClean="0"/>
              <a:t>Industry standard for most web servers.</a:t>
            </a:r>
          </a:p>
          <a:p>
            <a:pPr eaLnBrk="1" hangingPunct="1"/>
            <a:r>
              <a:rPr lang="en-US" smtClean="0"/>
              <a:t>Open source.</a:t>
            </a:r>
          </a:p>
          <a:p>
            <a:pPr eaLnBrk="1" hangingPunct="1"/>
            <a:r>
              <a:rPr lang="en-US" smtClean="0"/>
              <a:t>Allows remote administration.</a:t>
            </a:r>
          </a:p>
          <a:p>
            <a:pPr eaLnBrk="1" hangingPunct="1"/>
            <a:r>
              <a:rPr lang="en-US" smtClean="0"/>
              <a:t>Multi-platform.</a:t>
            </a:r>
          </a:p>
          <a:p>
            <a:pPr eaLnBrk="1" hangingPunct="1"/>
            <a:r>
              <a:rPr lang="en-US" smtClean="0"/>
              <a:t>The software is free.</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4"/>
          <p:cNvSpPr>
            <a:spLocks noGrp="1"/>
          </p:cNvSpPr>
          <p:nvPr>
            <p:ph type="ftr" sz="quarter" idx="11"/>
          </p:nvPr>
        </p:nvSpPr>
        <p:spPr>
          <a:noFill/>
        </p:spPr>
        <p:txBody>
          <a:bodyPr/>
          <a:lstStyle/>
          <a:p>
            <a:r>
              <a:rPr lang="en-US" smtClean="0">
                <a:latin typeface="Times New Roman" pitchFamily="18" charset="0"/>
                <a:cs typeface="Times New Roman" pitchFamily="18" charset="0"/>
              </a:rPr>
              <a:t>Web Server</a:t>
            </a:r>
          </a:p>
        </p:txBody>
      </p:sp>
      <p:sp>
        <p:nvSpPr>
          <p:cNvPr id="12291" name="Slide Number Placeholder 5"/>
          <p:cNvSpPr>
            <a:spLocks noGrp="1"/>
          </p:cNvSpPr>
          <p:nvPr>
            <p:ph type="sldNum" sz="quarter" idx="12"/>
          </p:nvPr>
        </p:nvSpPr>
        <p:spPr>
          <a:noFill/>
        </p:spPr>
        <p:txBody>
          <a:bodyPr/>
          <a:lstStyle/>
          <a:p>
            <a:fld id="{07BB9CD8-06D0-4BC6-A8BF-2F4DD17301A2}" type="slidenum">
              <a:rPr lang="en-US" smtClean="0">
                <a:latin typeface="Times New Roman" pitchFamily="18" charset="0"/>
                <a:cs typeface="Times New Roman" pitchFamily="18" charset="0"/>
              </a:rPr>
              <a:pPr/>
              <a:t>12</a:t>
            </a:fld>
            <a:endParaRPr lang="en-US" smtClean="0">
              <a:latin typeface="Times New Roman" pitchFamily="18" charset="0"/>
              <a:cs typeface="Times New Roman" pitchFamily="18" charset="0"/>
            </a:endParaRPr>
          </a:p>
        </p:txBody>
      </p:sp>
      <p:sp>
        <p:nvSpPr>
          <p:cNvPr id="12292" name="Rectangle 2"/>
          <p:cNvSpPr>
            <a:spLocks noGrp="1" noChangeArrowheads="1"/>
          </p:cNvSpPr>
          <p:nvPr>
            <p:ph type="title"/>
          </p:nvPr>
        </p:nvSpPr>
        <p:spPr>
          <a:xfrm>
            <a:off x="685800" y="-76200"/>
            <a:ext cx="8153400" cy="1143000"/>
          </a:xfrm>
        </p:spPr>
        <p:txBody>
          <a:bodyPr/>
          <a:lstStyle/>
          <a:p>
            <a:pPr eaLnBrk="1" hangingPunct="1"/>
            <a:r>
              <a:rPr lang="en-US" sz="4000" b="1" dirty="0" smtClean="0">
                <a:solidFill>
                  <a:schemeClr val="tx1"/>
                </a:solidFill>
              </a:rPr>
              <a:t>Web Server-Apache </a:t>
            </a:r>
            <a:r>
              <a:rPr lang="en-US" sz="4000" b="1" dirty="0">
                <a:solidFill>
                  <a:schemeClr val="tx1"/>
                </a:solidFill>
              </a:rPr>
              <a:t>Disadvantages</a:t>
            </a:r>
            <a:endParaRPr lang="en-US" sz="4000" b="1" dirty="0" smtClean="0">
              <a:solidFill>
                <a:schemeClr val="tx1"/>
              </a:solidFill>
            </a:endParaRPr>
          </a:p>
        </p:txBody>
      </p:sp>
      <p:sp>
        <p:nvSpPr>
          <p:cNvPr id="12293" name="Rectangle 3"/>
          <p:cNvSpPr>
            <a:spLocks noGrp="1" noChangeArrowheads="1"/>
          </p:cNvSpPr>
          <p:nvPr>
            <p:ph type="body" idx="1"/>
          </p:nvPr>
        </p:nvSpPr>
        <p:spPr>
          <a:xfrm>
            <a:off x="228600" y="1219200"/>
            <a:ext cx="8686800" cy="5257800"/>
          </a:xfrm>
        </p:spPr>
        <p:txBody>
          <a:bodyPr/>
          <a:lstStyle/>
          <a:p>
            <a:pPr eaLnBrk="1" hangingPunct="1"/>
            <a:r>
              <a:rPr lang="en-US" dirty="0" smtClean="0"/>
              <a:t>Console mode installation.</a:t>
            </a:r>
          </a:p>
          <a:p>
            <a:pPr eaLnBrk="1" hangingPunct="1"/>
            <a:r>
              <a:rPr lang="en-US" dirty="0" smtClean="0"/>
              <a:t>No real tech support, except for message boards and third party vendors.</a:t>
            </a:r>
          </a:p>
          <a:p>
            <a:pPr eaLnBrk="1" hangingPunct="1"/>
            <a:r>
              <a:rPr lang="en-US" dirty="0" smtClean="0"/>
              <a:t>Apache is not regularly updated.</a:t>
            </a:r>
          </a:p>
          <a:p>
            <a:pPr eaLnBrk="1" hangingPunct="1"/>
            <a:r>
              <a:rPr lang="en-US" dirty="0" smtClean="0"/>
              <a:t>Requires more technical knowledge to install and configure.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4"/>
          <p:cNvSpPr>
            <a:spLocks noGrp="1"/>
          </p:cNvSpPr>
          <p:nvPr>
            <p:ph type="ftr" sz="quarter" idx="11"/>
          </p:nvPr>
        </p:nvSpPr>
        <p:spPr>
          <a:noFill/>
        </p:spPr>
        <p:txBody>
          <a:bodyPr/>
          <a:lstStyle/>
          <a:p>
            <a:r>
              <a:rPr lang="en-US" smtClean="0">
                <a:latin typeface="Times New Roman" pitchFamily="18" charset="0"/>
                <a:cs typeface="Times New Roman" pitchFamily="18" charset="0"/>
              </a:rPr>
              <a:t>Web Server</a:t>
            </a:r>
          </a:p>
        </p:txBody>
      </p:sp>
      <p:sp>
        <p:nvSpPr>
          <p:cNvPr id="13315" name="Slide Number Placeholder 5"/>
          <p:cNvSpPr>
            <a:spLocks noGrp="1"/>
          </p:cNvSpPr>
          <p:nvPr>
            <p:ph type="sldNum" sz="quarter" idx="12"/>
          </p:nvPr>
        </p:nvSpPr>
        <p:spPr>
          <a:noFill/>
        </p:spPr>
        <p:txBody>
          <a:bodyPr/>
          <a:lstStyle/>
          <a:p>
            <a:fld id="{DF31B6BF-C472-4C1C-BE8B-7F29ECFF9310}" type="slidenum">
              <a:rPr lang="en-US" smtClean="0">
                <a:latin typeface="Times New Roman" pitchFamily="18" charset="0"/>
                <a:cs typeface="Times New Roman" pitchFamily="18" charset="0"/>
              </a:rPr>
              <a:pPr/>
              <a:t>13</a:t>
            </a:fld>
            <a:endParaRPr lang="en-US" smtClean="0">
              <a:latin typeface="Times New Roman" pitchFamily="18" charset="0"/>
              <a:cs typeface="Times New Roman" pitchFamily="18" charset="0"/>
            </a:endParaRPr>
          </a:p>
        </p:txBody>
      </p:sp>
      <p:sp>
        <p:nvSpPr>
          <p:cNvPr id="13316" name="Rectangle 2"/>
          <p:cNvSpPr>
            <a:spLocks noGrp="1" noChangeArrowheads="1"/>
          </p:cNvSpPr>
          <p:nvPr>
            <p:ph type="title"/>
          </p:nvPr>
        </p:nvSpPr>
        <p:spPr>
          <a:xfrm>
            <a:off x="685800" y="-76200"/>
            <a:ext cx="7772400" cy="1143000"/>
          </a:xfrm>
        </p:spPr>
        <p:txBody>
          <a:bodyPr/>
          <a:lstStyle/>
          <a:p>
            <a:pPr eaLnBrk="1" hangingPunct="1"/>
            <a:r>
              <a:rPr lang="en-US" sz="4000" b="1" smtClean="0">
                <a:solidFill>
                  <a:schemeClr val="tx1"/>
                </a:solidFill>
              </a:rPr>
              <a:t>Virtual Host</a:t>
            </a:r>
          </a:p>
        </p:txBody>
      </p:sp>
      <p:sp>
        <p:nvSpPr>
          <p:cNvPr id="13317" name="Rectangle 3"/>
          <p:cNvSpPr>
            <a:spLocks noGrp="1" noChangeArrowheads="1"/>
          </p:cNvSpPr>
          <p:nvPr>
            <p:ph type="body" idx="1"/>
          </p:nvPr>
        </p:nvSpPr>
        <p:spPr>
          <a:xfrm>
            <a:off x="228600" y="1219200"/>
            <a:ext cx="8686800" cy="5257800"/>
          </a:xfrm>
        </p:spPr>
        <p:txBody>
          <a:bodyPr/>
          <a:lstStyle/>
          <a:p>
            <a:pPr>
              <a:lnSpc>
                <a:spcPct val="90000"/>
              </a:lnSpc>
              <a:spcBef>
                <a:spcPct val="0"/>
              </a:spcBef>
            </a:pPr>
            <a:r>
              <a:rPr lang="en-US" smtClean="0"/>
              <a:t>Virtual hosting is a method that servers such as web servers use to host more than one domain name on the same computer, sometimes on the same IP address.</a:t>
            </a:r>
          </a:p>
          <a:p>
            <a:pPr>
              <a:lnSpc>
                <a:spcPct val="90000"/>
              </a:lnSpc>
              <a:spcBef>
                <a:spcPct val="0"/>
              </a:spcBef>
            </a:pPr>
            <a:r>
              <a:rPr lang="en-US" smtClean="0"/>
              <a:t>Its main advantage is: cost-effectiveness because you won't have to pay for a dedicated server to host just your website.</a:t>
            </a:r>
          </a:p>
          <a:p>
            <a:pPr>
              <a:lnSpc>
                <a:spcPct val="90000"/>
              </a:lnSpc>
              <a:spcBef>
                <a:spcPct val="0"/>
              </a:spcBef>
            </a:pPr>
            <a:r>
              <a:rPr lang="en-US" smtClean="0"/>
              <a:t>Virtual web hosting is a good solution for small- to medium-sized websites that aren't constantly being visited or that have reasonable bandwidth needs.</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4"/>
          <p:cNvSpPr>
            <a:spLocks noGrp="1"/>
          </p:cNvSpPr>
          <p:nvPr>
            <p:ph type="ftr" sz="quarter" idx="11"/>
          </p:nvPr>
        </p:nvSpPr>
        <p:spPr>
          <a:noFill/>
        </p:spPr>
        <p:txBody>
          <a:bodyPr/>
          <a:lstStyle/>
          <a:p>
            <a:r>
              <a:rPr lang="en-US" smtClean="0">
                <a:latin typeface="Times New Roman" pitchFamily="18" charset="0"/>
                <a:cs typeface="Times New Roman" pitchFamily="18" charset="0"/>
              </a:rPr>
              <a:t>Web Server</a:t>
            </a:r>
          </a:p>
        </p:txBody>
      </p:sp>
      <p:sp>
        <p:nvSpPr>
          <p:cNvPr id="14339" name="Slide Number Placeholder 5"/>
          <p:cNvSpPr>
            <a:spLocks noGrp="1"/>
          </p:cNvSpPr>
          <p:nvPr>
            <p:ph type="sldNum" sz="quarter" idx="12"/>
          </p:nvPr>
        </p:nvSpPr>
        <p:spPr>
          <a:noFill/>
        </p:spPr>
        <p:txBody>
          <a:bodyPr/>
          <a:lstStyle/>
          <a:p>
            <a:fld id="{4274AF6C-2B96-4AFF-A62C-8232A0C99B92}" type="slidenum">
              <a:rPr lang="en-US" smtClean="0">
                <a:latin typeface="Times New Roman" pitchFamily="18" charset="0"/>
                <a:cs typeface="Times New Roman" pitchFamily="18" charset="0"/>
              </a:rPr>
              <a:pPr/>
              <a:t>14</a:t>
            </a:fld>
            <a:endParaRPr lang="en-US" smtClean="0">
              <a:latin typeface="Times New Roman" pitchFamily="18" charset="0"/>
              <a:cs typeface="Times New Roman" pitchFamily="18" charset="0"/>
            </a:endParaRPr>
          </a:p>
        </p:txBody>
      </p:sp>
      <p:sp>
        <p:nvSpPr>
          <p:cNvPr id="14340" name="Rectangle 2"/>
          <p:cNvSpPr>
            <a:spLocks noGrp="1" noChangeArrowheads="1"/>
          </p:cNvSpPr>
          <p:nvPr>
            <p:ph type="title"/>
          </p:nvPr>
        </p:nvSpPr>
        <p:spPr>
          <a:xfrm>
            <a:off x="685800" y="-76200"/>
            <a:ext cx="7772400" cy="1143000"/>
          </a:xfrm>
        </p:spPr>
        <p:txBody>
          <a:bodyPr/>
          <a:lstStyle/>
          <a:p>
            <a:pPr eaLnBrk="1" hangingPunct="1"/>
            <a:r>
              <a:rPr lang="en-US" sz="4000" b="1" smtClean="0">
                <a:solidFill>
                  <a:schemeClr val="tx1"/>
                </a:solidFill>
              </a:rPr>
              <a:t>Virtual Host</a:t>
            </a:r>
          </a:p>
        </p:txBody>
      </p:sp>
      <p:sp>
        <p:nvSpPr>
          <p:cNvPr id="14341" name="Rectangle 3"/>
          <p:cNvSpPr>
            <a:spLocks noGrp="1" noChangeArrowheads="1"/>
          </p:cNvSpPr>
          <p:nvPr>
            <p:ph type="body" idx="1"/>
          </p:nvPr>
        </p:nvSpPr>
        <p:spPr>
          <a:xfrm>
            <a:off x="228600" y="1219200"/>
            <a:ext cx="8686800" cy="5257800"/>
          </a:xfrm>
        </p:spPr>
        <p:txBody>
          <a:bodyPr/>
          <a:lstStyle/>
          <a:p>
            <a:pPr>
              <a:spcBef>
                <a:spcPct val="0"/>
              </a:spcBef>
            </a:pPr>
            <a:r>
              <a:rPr lang="en-US" smtClean="0"/>
              <a:t>In simple terms, the virtual hosting company's server will allocate out hosting services and bandwidth to more than one website.</a:t>
            </a:r>
          </a:p>
          <a:p>
            <a:pPr>
              <a:spcBef>
                <a:spcPct val="0"/>
              </a:spcBef>
            </a:pPr>
            <a:r>
              <a:rPr lang="en-US" smtClean="0"/>
              <a:t>Two methods:</a:t>
            </a:r>
          </a:p>
          <a:p>
            <a:pPr lvl="1">
              <a:spcBef>
                <a:spcPct val="0"/>
              </a:spcBef>
            </a:pPr>
            <a:r>
              <a:rPr lang="en-US" smtClean="0"/>
              <a:t>Name based</a:t>
            </a:r>
          </a:p>
          <a:p>
            <a:pPr lvl="1">
              <a:spcBef>
                <a:spcPct val="0"/>
              </a:spcBef>
            </a:pPr>
            <a:r>
              <a:rPr lang="en-US" smtClean="0"/>
              <a:t>IP based</a:t>
            </a:r>
          </a:p>
          <a:p>
            <a:pPr>
              <a:spcBef>
                <a:spcPct val="0"/>
              </a:spcBef>
            </a:pPr>
            <a:r>
              <a:rPr lang="en-US" smtClean="0"/>
              <a:t>Name-based virtual hosts use multiple host names for the same web server IP address.</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4"/>
          <p:cNvSpPr>
            <a:spLocks noGrp="1"/>
          </p:cNvSpPr>
          <p:nvPr>
            <p:ph type="ftr" sz="quarter" idx="11"/>
          </p:nvPr>
        </p:nvSpPr>
        <p:spPr>
          <a:noFill/>
        </p:spPr>
        <p:txBody>
          <a:bodyPr/>
          <a:lstStyle/>
          <a:p>
            <a:r>
              <a:rPr lang="en-US" smtClean="0">
                <a:latin typeface="Times New Roman" pitchFamily="18" charset="0"/>
                <a:cs typeface="Times New Roman" pitchFamily="18" charset="0"/>
              </a:rPr>
              <a:t>Web Server</a:t>
            </a:r>
          </a:p>
        </p:txBody>
      </p:sp>
      <p:sp>
        <p:nvSpPr>
          <p:cNvPr id="15363" name="Slide Number Placeholder 5"/>
          <p:cNvSpPr>
            <a:spLocks noGrp="1"/>
          </p:cNvSpPr>
          <p:nvPr>
            <p:ph type="sldNum" sz="quarter" idx="12"/>
          </p:nvPr>
        </p:nvSpPr>
        <p:spPr>
          <a:noFill/>
        </p:spPr>
        <p:txBody>
          <a:bodyPr/>
          <a:lstStyle/>
          <a:p>
            <a:fld id="{B2829226-D878-4F6B-89D0-51B1E0E7AC97}" type="slidenum">
              <a:rPr lang="en-US" smtClean="0">
                <a:latin typeface="Times New Roman" pitchFamily="18" charset="0"/>
                <a:cs typeface="Times New Roman" pitchFamily="18" charset="0"/>
              </a:rPr>
              <a:pPr/>
              <a:t>15</a:t>
            </a:fld>
            <a:endParaRPr lang="en-US" smtClean="0">
              <a:latin typeface="Times New Roman" pitchFamily="18" charset="0"/>
              <a:cs typeface="Times New Roman" pitchFamily="18" charset="0"/>
            </a:endParaRPr>
          </a:p>
        </p:txBody>
      </p:sp>
      <p:sp>
        <p:nvSpPr>
          <p:cNvPr id="15364" name="Rectangle 2"/>
          <p:cNvSpPr>
            <a:spLocks noGrp="1" noChangeArrowheads="1"/>
          </p:cNvSpPr>
          <p:nvPr>
            <p:ph type="title"/>
          </p:nvPr>
        </p:nvSpPr>
        <p:spPr>
          <a:xfrm>
            <a:off x="685800" y="-76200"/>
            <a:ext cx="7772400" cy="1143000"/>
          </a:xfrm>
        </p:spPr>
        <p:txBody>
          <a:bodyPr/>
          <a:lstStyle/>
          <a:p>
            <a:pPr eaLnBrk="1" hangingPunct="1"/>
            <a:r>
              <a:rPr lang="en-US" sz="4000" b="1" smtClean="0">
                <a:solidFill>
                  <a:schemeClr val="tx1"/>
                </a:solidFill>
              </a:rPr>
              <a:t>Virtual Host-Name based</a:t>
            </a:r>
          </a:p>
        </p:txBody>
      </p:sp>
      <p:sp>
        <p:nvSpPr>
          <p:cNvPr id="15365" name="Rectangle 3"/>
          <p:cNvSpPr>
            <a:spLocks noGrp="1" noChangeArrowheads="1"/>
          </p:cNvSpPr>
          <p:nvPr>
            <p:ph type="body" idx="1"/>
          </p:nvPr>
        </p:nvSpPr>
        <p:spPr>
          <a:xfrm>
            <a:off x="228600" y="1219200"/>
            <a:ext cx="8686800" cy="5257800"/>
          </a:xfrm>
        </p:spPr>
        <p:txBody>
          <a:bodyPr/>
          <a:lstStyle/>
          <a:p>
            <a:pPr>
              <a:spcBef>
                <a:spcPct val="0"/>
              </a:spcBef>
              <a:buFontTx/>
              <a:buNone/>
            </a:pPr>
            <a:r>
              <a:rPr lang="en-US" sz="2800" smtClean="0"/>
              <a:t>How it works?</a:t>
            </a:r>
          </a:p>
          <a:p>
            <a:pPr>
              <a:spcBef>
                <a:spcPct val="0"/>
              </a:spcBef>
            </a:pPr>
            <a:r>
              <a:rPr lang="en-US" sz="2800" smtClean="0"/>
              <a:t>The browser sends the URL to the server.</a:t>
            </a:r>
          </a:p>
          <a:p>
            <a:pPr>
              <a:spcBef>
                <a:spcPct val="0"/>
              </a:spcBef>
            </a:pPr>
            <a:r>
              <a:rPr lang="en-US" sz="2800" smtClean="0"/>
              <a:t>The server can use this information to determine which web site, as well as page, to show the user.</a:t>
            </a:r>
          </a:p>
          <a:p>
            <a:pPr>
              <a:spcBef>
                <a:spcPct val="0"/>
              </a:spcBef>
            </a:pPr>
            <a:r>
              <a:rPr lang="en-US" sz="2800" smtClean="0"/>
              <a:t>For example: www.site1.com and www.site2.com, both resolve to the same IP address.</a:t>
            </a:r>
          </a:p>
          <a:p>
            <a:pPr>
              <a:spcBef>
                <a:spcPct val="0"/>
              </a:spcBef>
            </a:pPr>
            <a:r>
              <a:rPr lang="en-US" sz="2800" smtClean="0"/>
              <a:t>For www.site1.com, the server would send the HTML file from the directory /var/www/user/abc/site/, while requests for www.site2.com would make the server serve pages from /var/www/user/xyz/site/.</a:t>
            </a:r>
          </a:p>
          <a:p>
            <a:pPr>
              <a:spcBef>
                <a:spcPct val="0"/>
              </a:spcBef>
            </a:pPr>
            <a:r>
              <a:rPr lang="en-US" sz="2800" smtClean="0"/>
              <a:t>Fails when site is accessed through IP.</a:t>
            </a:r>
          </a:p>
          <a:p>
            <a:pPr>
              <a:spcBef>
                <a:spcPct val="0"/>
              </a:spcBef>
            </a:pPr>
            <a:r>
              <a:rPr lang="en-US" sz="2800" smtClean="0"/>
              <a:t>Can not work in secure environment.</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4"/>
          <p:cNvSpPr>
            <a:spLocks noGrp="1"/>
          </p:cNvSpPr>
          <p:nvPr>
            <p:ph type="ftr" sz="quarter" idx="11"/>
          </p:nvPr>
        </p:nvSpPr>
        <p:spPr>
          <a:noFill/>
        </p:spPr>
        <p:txBody>
          <a:bodyPr/>
          <a:lstStyle/>
          <a:p>
            <a:r>
              <a:rPr lang="en-US" smtClean="0">
                <a:latin typeface="Times New Roman" pitchFamily="18" charset="0"/>
                <a:cs typeface="Times New Roman" pitchFamily="18" charset="0"/>
              </a:rPr>
              <a:t>Web Server</a:t>
            </a:r>
          </a:p>
        </p:txBody>
      </p:sp>
      <p:sp>
        <p:nvSpPr>
          <p:cNvPr id="16387" name="Slide Number Placeholder 5"/>
          <p:cNvSpPr>
            <a:spLocks noGrp="1"/>
          </p:cNvSpPr>
          <p:nvPr>
            <p:ph type="sldNum" sz="quarter" idx="12"/>
          </p:nvPr>
        </p:nvSpPr>
        <p:spPr>
          <a:noFill/>
        </p:spPr>
        <p:txBody>
          <a:bodyPr/>
          <a:lstStyle/>
          <a:p>
            <a:fld id="{6C434691-CA1B-4ABB-8C89-31F93882A41A}" type="slidenum">
              <a:rPr lang="en-US" smtClean="0">
                <a:latin typeface="Times New Roman" pitchFamily="18" charset="0"/>
                <a:cs typeface="Times New Roman" pitchFamily="18" charset="0"/>
              </a:rPr>
              <a:pPr/>
              <a:t>16</a:t>
            </a:fld>
            <a:endParaRPr lang="en-US" smtClean="0">
              <a:latin typeface="Times New Roman" pitchFamily="18" charset="0"/>
              <a:cs typeface="Times New Roman" pitchFamily="18" charset="0"/>
            </a:endParaRPr>
          </a:p>
        </p:txBody>
      </p:sp>
      <p:sp>
        <p:nvSpPr>
          <p:cNvPr id="16388" name="Rectangle 2"/>
          <p:cNvSpPr>
            <a:spLocks noGrp="1" noChangeArrowheads="1"/>
          </p:cNvSpPr>
          <p:nvPr>
            <p:ph type="title"/>
          </p:nvPr>
        </p:nvSpPr>
        <p:spPr>
          <a:xfrm>
            <a:off x="685800" y="-76200"/>
            <a:ext cx="7772400" cy="1143000"/>
          </a:xfrm>
        </p:spPr>
        <p:txBody>
          <a:bodyPr/>
          <a:lstStyle/>
          <a:p>
            <a:pPr eaLnBrk="1" hangingPunct="1"/>
            <a:r>
              <a:rPr lang="en-US" sz="4000" b="1" smtClean="0">
                <a:solidFill>
                  <a:schemeClr val="tx1"/>
                </a:solidFill>
              </a:rPr>
              <a:t>Virtual Host-IP Based</a:t>
            </a:r>
          </a:p>
        </p:txBody>
      </p:sp>
      <p:sp>
        <p:nvSpPr>
          <p:cNvPr id="16389" name="Rectangle 3"/>
          <p:cNvSpPr>
            <a:spLocks noGrp="1" noChangeArrowheads="1"/>
          </p:cNvSpPr>
          <p:nvPr>
            <p:ph type="body" idx="1"/>
          </p:nvPr>
        </p:nvSpPr>
        <p:spPr>
          <a:xfrm>
            <a:off x="228600" y="1219200"/>
            <a:ext cx="8686800" cy="5257800"/>
          </a:xfrm>
        </p:spPr>
        <p:txBody>
          <a:bodyPr/>
          <a:lstStyle/>
          <a:p>
            <a:pPr>
              <a:spcBef>
                <a:spcPct val="0"/>
              </a:spcBef>
            </a:pPr>
            <a:r>
              <a:rPr lang="en-US" smtClean="0"/>
              <a:t>In IP-based virtual hosting each site  points to a unique IP address.</a:t>
            </a:r>
          </a:p>
          <a:p>
            <a:pPr>
              <a:spcBef>
                <a:spcPct val="0"/>
              </a:spcBef>
            </a:pPr>
            <a:r>
              <a:rPr lang="en-US" smtClean="0"/>
              <a:t>The client is not involved in this process.</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4"/>
          <p:cNvSpPr>
            <a:spLocks noGrp="1"/>
          </p:cNvSpPr>
          <p:nvPr>
            <p:ph type="ftr" sz="quarter" idx="11"/>
          </p:nvPr>
        </p:nvSpPr>
        <p:spPr>
          <a:noFill/>
        </p:spPr>
        <p:txBody>
          <a:bodyPr/>
          <a:lstStyle/>
          <a:p>
            <a:r>
              <a:rPr lang="en-US" smtClean="0">
                <a:latin typeface="Times New Roman" pitchFamily="18" charset="0"/>
                <a:cs typeface="Times New Roman" pitchFamily="18" charset="0"/>
              </a:rPr>
              <a:t>Web Server</a:t>
            </a:r>
          </a:p>
        </p:txBody>
      </p:sp>
      <p:sp>
        <p:nvSpPr>
          <p:cNvPr id="17411" name="Slide Number Placeholder 5"/>
          <p:cNvSpPr>
            <a:spLocks noGrp="1"/>
          </p:cNvSpPr>
          <p:nvPr>
            <p:ph type="sldNum" sz="quarter" idx="12"/>
          </p:nvPr>
        </p:nvSpPr>
        <p:spPr>
          <a:noFill/>
        </p:spPr>
        <p:txBody>
          <a:bodyPr/>
          <a:lstStyle/>
          <a:p>
            <a:fld id="{347C6588-6570-4C3E-B229-5A54E74A8ED6}" type="slidenum">
              <a:rPr lang="en-US" smtClean="0">
                <a:latin typeface="Times New Roman" pitchFamily="18" charset="0"/>
                <a:cs typeface="Times New Roman" pitchFamily="18" charset="0"/>
              </a:rPr>
              <a:pPr/>
              <a:t>17</a:t>
            </a:fld>
            <a:endParaRPr lang="en-US" smtClean="0">
              <a:latin typeface="Times New Roman" pitchFamily="18" charset="0"/>
              <a:cs typeface="Times New Roman" pitchFamily="18" charset="0"/>
            </a:endParaRPr>
          </a:p>
        </p:txBody>
      </p:sp>
      <p:sp>
        <p:nvSpPr>
          <p:cNvPr id="17412" name="Rectangle 2"/>
          <p:cNvSpPr>
            <a:spLocks noGrp="1" noChangeArrowheads="1"/>
          </p:cNvSpPr>
          <p:nvPr>
            <p:ph type="title"/>
          </p:nvPr>
        </p:nvSpPr>
        <p:spPr>
          <a:xfrm>
            <a:off x="685800" y="-76200"/>
            <a:ext cx="7772400" cy="1143000"/>
          </a:xfrm>
        </p:spPr>
        <p:txBody>
          <a:bodyPr/>
          <a:lstStyle/>
          <a:p>
            <a:pPr eaLnBrk="1" hangingPunct="1"/>
            <a:r>
              <a:rPr lang="en-US" sz="4000" b="1" smtClean="0">
                <a:solidFill>
                  <a:schemeClr val="tx1"/>
                </a:solidFill>
              </a:rPr>
              <a:t>Virtual Host-IP Based</a:t>
            </a:r>
          </a:p>
        </p:txBody>
      </p:sp>
      <p:sp>
        <p:nvSpPr>
          <p:cNvPr id="17413" name="Rectangle 3"/>
          <p:cNvSpPr>
            <a:spLocks noGrp="1" noChangeArrowheads="1"/>
          </p:cNvSpPr>
          <p:nvPr>
            <p:ph type="body" idx="1"/>
          </p:nvPr>
        </p:nvSpPr>
        <p:spPr>
          <a:xfrm>
            <a:off x="228600" y="1219200"/>
            <a:ext cx="8686800" cy="5257800"/>
          </a:xfrm>
        </p:spPr>
        <p:txBody>
          <a:bodyPr/>
          <a:lstStyle/>
          <a:p>
            <a:pPr>
              <a:spcBef>
                <a:spcPct val="0"/>
              </a:spcBef>
            </a:pPr>
            <a:r>
              <a:rPr lang="en-US" dirty="0" smtClean="0"/>
              <a:t>It can serve only a certain maximum number of requests per second depending on:</a:t>
            </a:r>
          </a:p>
          <a:p>
            <a:pPr>
              <a:spcBef>
                <a:spcPct val="0"/>
              </a:spcBef>
            </a:pPr>
            <a:r>
              <a:rPr lang="en-US" dirty="0" smtClean="0"/>
              <a:t>the HTTP request type,</a:t>
            </a:r>
          </a:p>
          <a:p>
            <a:pPr>
              <a:spcBef>
                <a:spcPct val="0"/>
              </a:spcBef>
            </a:pPr>
            <a:r>
              <a:rPr lang="en-US" dirty="0" smtClean="0"/>
              <a:t>whether the content is static or dynamic,</a:t>
            </a:r>
          </a:p>
          <a:p>
            <a:pPr>
              <a:spcBef>
                <a:spcPct val="0"/>
              </a:spcBef>
            </a:pPr>
            <a:r>
              <a:rPr lang="en-US" dirty="0" smtClean="0"/>
              <a:t>whether the content is cached,</a:t>
            </a:r>
          </a:p>
          <a:p>
            <a:pPr>
              <a:spcBef>
                <a:spcPct val="0"/>
              </a:spcBef>
            </a:pPr>
            <a:r>
              <a:rPr lang="en-US" dirty="0" smtClean="0"/>
              <a:t>hardware and software limitations of the OS of the computer on which the web server runs.</a:t>
            </a:r>
          </a:p>
          <a:p>
            <a:pPr>
              <a:spcBef>
                <a:spcPct val="0"/>
              </a:spcBef>
            </a:pPr>
            <a:r>
              <a:rPr lang="en-US" dirty="0" smtClean="0"/>
              <a:t>When a web server is near to or over its limits, it becomes unresponsive.</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oter Placeholder 4"/>
          <p:cNvSpPr>
            <a:spLocks noGrp="1"/>
          </p:cNvSpPr>
          <p:nvPr>
            <p:ph type="ftr" sz="quarter" idx="11"/>
          </p:nvPr>
        </p:nvSpPr>
        <p:spPr>
          <a:noFill/>
        </p:spPr>
        <p:txBody>
          <a:bodyPr/>
          <a:lstStyle/>
          <a:p>
            <a:r>
              <a:rPr lang="en-US" smtClean="0">
                <a:latin typeface="Times New Roman" pitchFamily="18" charset="0"/>
                <a:cs typeface="Times New Roman" pitchFamily="18" charset="0"/>
              </a:rPr>
              <a:t>Web Server</a:t>
            </a:r>
          </a:p>
        </p:txBody>
      </p:sp>
      <p:sp>
        <p:nvSpPr>
          <p:cNvPr id="18435" name="Slide Number Placeholder 5"/>
          <p:cNvSpPr>
            <a:spLocks noGrp="1"/>
          </p:cNvSpPr>
          <p:nvPr>
            <p:ph type="sldNum" sz="quarter" idx="12"/>
          </p:nvPr>
        </p:nvSpPr>
        <p:spPr>
          <a:noFill/>
        </p:spPr>
        <p:txBody>
          <a:bodyPr/>
          <a:lstStyle/>
          <a:p>
            <a:fld id="{02E96E0D-048A-4C77-B7C5-EE503A97C735}" type="slidenum">
              <a:rPr lang="en-US" smtClean="0">
                <a:latin typeface="Times New Roman" pitchFamily="18" charset="0"/>
                <a:cs typeface="Times New Roman" pitchFamily="18" charset="0"/>
              </a:rPr>
              <a:pPr/>
              <a:t>18</a:t>
            </a:fld>
            <a:endParaRPr lang="en-US" smtClean="0">
              <a:latin typeface="Times New Roman" pitchFamily="18" charset="0"/>
              <a:cs typeface="Times New Roman" pitchFamily="18" charset="0"/>
            </a:endParaRPr>
          </a:p>
        </p:txBody>
      </p:sp>
      <p:sp>
        <p:nvSpPr>
          <p:cNvPr id="18436" name="Rectangle 2"/>
          <p:cNvSpPr>
            <a:spLocks noGrp="1" noChangeArrowheads="1"/>
          </p:cNvSpPr>
          <p:nvPr>
            <p:ph type="title"/>
          </p:nvPr>
        </p:nvSpPr>
        <p:spPr>
          <a:xfrm>
            <a:off x="685800" y="-76200"/>
            <a:ext cx="7772400" cy="1143000"/>
          </a:xfrm>
        </p:spPr>
        <p:txBody>
          <a:bodyPr/>
          <a:lstStyle/>
          <a:p>
            <a:pPr eaLnBrk="1" hangingPunct="1"/>
            <a:r>
              <a:rPr lang="en-US" sz="4000" b="1" dirty="0" smtClean="0">
                <a:solidFill>
                  <a:schemeClr val="tx1"/>
                </a:solidFill>
              </a:rPr>
              <a:t>Overcoming Server Limitations</a:t>
            </a:r>
          </a:p>
        </p:txBody>
      </p:sp>
      <p:sp>
        <p:nvSpPr>
          <p:cNvPr id="18437" name="Rectangle 3"/>
          <p:cNvSpPr>
            <a:spLocks noGrp="1" noChangeArrowheads="1"/>
          </p:cNvSpPr>
          <p:nvPr>
            <p:ph type="body" idx="1"/>
          </p:nvPr>
        </p:nvSpPr>
        <p:spPr>
          <a:xfrm>
            <a:off x="228600" y="1219200"/>
            <a:ext cx="8686800" cy="5257800"/>
          </a:xfrm>
        </p:spPr>
        <p:txBody>
          <a:bodyPr/>
          <a:lstStyle/>
          <a:p>
            <a:pPr>
              <a:spcBef>
                <a:spcPct val="0"/>
              </a:spcBef>
            </a:pPr>
            <a:r>
              <a:rPr lang="en-US" dirty="0" smtClean="0"/>
              <a:t>Managing network traffic, by using:</a:t>
            </a:r>
          </a:p>
          <a:p>
            <a:pPr lvl="1">
              <a:spcBef>
                <a:spcPct val="0"/>
              </a:spcBef>
            </a:pPr>
            <a:r>
              <a:rPr lang="en-US" dirty="0" smtClean="0"/>
              <a:t>Blocking unwanted traffic coming from bad IP sources or having bad patterns,</a:t>
            </a:r>
          </a:p>
          <a:p>
            <a:pPr lvl="1">
              <a:spcBef>
                <a:spcPct val="0"/>
              </a:spcBef>
            </a:pPr>
            <a:r>
              <a:rPr lang="en-US" dirty="0" smtClean="0"/>
              <a:t>Using different domain names to serve different (static and dynamic) content by separate web servers,</a:t>
            </a:r>
          </a:p>
          <a:p>
            <a:pPr lvl="1">
              <a:spcBef>
                <a:spcPct val="0"/>
              </a:spcBef>
            </a:pPr>
            <a:r>
              <a:rPr lang="en-US" dirty="0" smtClean="0"/>
              <a:t>Using many web servers (programs) per computer, each one bound to its own network card and IP address,</a:t>
            </a:r>
          </a:p>
          <a:p>
            <a:pPr lvl="1">
              <a:spcBef>
                <a:spcPct val="0"/>
              </a:spcBef>
            </a:pPr>
            <a:r>
              <a:rPr lang="en-US" dirty="0" smtClean="0"/>
              <a:t>Using many web servers (computers) that are grouped together so that they act or are seen as one big web server</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4"/>
          <p:cNvSpPr>
            <a:spLocks noGrp="1"/>
          </p:cNvSpPr>
          <p:nvPr>
            <p:ph type="ftr" sz="quarter" idx="11"/>
          </p:nvPr>
        </p:nvSpPr>
        <p:spPr>
          <a:noFill/>
        </p:spPr>
        <p:txBody>
          <a:bodyPr/>
          <a:lstStyle/>
          <a:p>
            <a:r>
              <a:rPr lang="en-US" smtClean="0">
                <a:latin typeface="Times New Roman" pitchFamily="18" charset="0"/>
                <a:cs typeface="Times New Roman" pitchFamily="18" charset="0"/>
              </a:rPr>
              <a:t>Web Server</a:t>
            </a:r>
          </a:p>
        </p:txBody>
      </p:sp>
      <p:sp>
        <p:nvSpPr>
          <p:cNvPr id="19459" name="Slide Number Placeholder 5"/>
          <p:cNvSpPr>
            <a:spLocks noGrp="1"/>
          </p:cNvSpPr>
          <p:nvPr>
            <p:ph type="sldNum" sz="quarter" idx="12"/>
          </p:nvPr>
        </p:nvSpPr>
        <p:spPr>
          <a:noFill/>
        </p:spPr>
        <p:txBody>
          <a:bodyPr/>
          <a:lstStyle/>
          <a:p>
            <a:fld id="{F427D0A2-8E29-42E8-A442-859DD2407F48}" type="slidenum">
              <a:rPr lang="en-US" smtClean="0">
                <a:latin typeface="Times New Roman" pitchFamily="18" charset="0"/>
                <a:cs typeface="Times New Roman" pitchFamily="18" charset="0"/>
              </a:rPr>
              <a:pPr/>
              <a:t>19</a:t>
            </a:fld>
            <a:endParaRPr lang="en-US" smtClean="0">
              <a:latin typeface="Times New Roman" pitchFamily="18" charset="0"/>
              <a:cs typeface="Times New Roman" pitchFamily="18" charset="0"/>
            </a:endParaRPr>
          </a:p>
        </p:txBody>
      </p:sp>
      <p:sp>
        <p:nvSpPr>
          <p:cNvPr id="19460" name="Rectangle 2"/>
          <p:cNvSpPr>
            <a:spLocks noGrp="1" noChangeArrowheads="1"/>
          </p:cNvSpPr>
          <p:nvPr>
            <p:ph type="title"/>
          </p:nvPr>
        </p:nvSpPr>
        <p:spPr>
          <a:xfrm>
            <a:off x="685800" y="-76200"/>
            <a:ext cx="7772400" cy="1143000"/>
          </a:xfrm>
        </p:spPr>
        <p:txBody>
          <a:bodyPr/>
          <a:lstStyle/>
          <a:p>
            <a:pPr eaLnBrk="1" hangingPunct="1"/>
            <a:r>
              <a:rPr lang="en-US" sz="4000" b="1" dirty="0" smtClean="0">
                <a:solidFill>
                  <a:schemeClr val="tx1"/>
                </a:solidFill>
              </a:rPr>
              <a:t>Overcoming Server Limitations</a:t>
            </a:r>
          </a:p>
        </p:txBody>
      </p:sp>
      <p:sp>
        <p:nvSpPr>
          <p:cNvPr id="19461" name="Rectangle 3"/>
          <p:cNvSpPr>
            <a:spLocks noGrp="1" noChangeArrowheads="1"/>
          </p:cNvSpPr>
          <p:nvPr>
            <p:ph type="body" idx="1"/>
          </p:nvPr>
        </p:nvSpPr>
        <p:spPr>
          <a:xfrm>
            <a:off x="228600" y="1219200"/>
            <a:ext cx="8686800" cy="5257800"/>
          </a:xfrm>
        </p:spPr>
        <p:txBody>
          <a:bodyPr/>
          <a:lstStyle/>
          <a:p>
            <a:pPr lvl="1">
              <a:spcBef>
                <a:spcPct val="0"/>
              </a:spcBef>
            </a:pPr>
            <a:r>
              <a:rPr lang="en-US" dirty="0" smtClean="0"/>
              <a:t>Adding more hardware resources (i.e. RAM, disks) to each computer,</a:t>
            </a:r>
          </a:p>
          <a:p>
            <a:pPr lvl="1">
              <a:spcBef>
                <a:spcPct val="0"/>
              </a:spcBef>
            </a:pPr>
            <a:r>
              <a:rPr lang="en-US" dirty="0" smtClean="0"/>
              <a:t>Tuning OS parameters for hardware capabilities and usage,</a:t>
            </a:r>
          </a:p>
          <a:p>
            <a:pPr lvl="1">
              <a:spcBef>
                <a:spcPct val="0"/>
              </a:spcBef>
            </a:pPr>
            <a:r>
              <a:rPr lang="en-US" dirty="0" smtClean="0"/>
              <a:t>Using more efficient computer programs for web servers, etc.</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Footer Placeholder 4"/>
          <p:cNvSpPr>
            <a:spLocks noGrp="1"/>
          </p:cNvSpPr>
          <p:nvPr>
            <p:ph type="ftr" sz="quarter" idx="11"/>
          </p:nvPr>
        </p:nvSpPr>
        <p:spPr>
          <a:noFill/>
        </p:spPr>
        <p:txBody>
          <a:bodyPr/>
          <a:lstStyle/>
          <a:p>
            <a:r>
              <a:rPr lang="en-US" smtClean="0">
                <a:latin typeface="Times New Roman" pitchFamily="18" charset="0"/>
                <a:cs typeface="Times New Roman" pitchFamily="18" charset="0"/>
              </a:rPr>
              <a:t>Web Server</a:t>
            </a:r>
          </a:p>
        </p:txBody>
      </p:sp>
      <p:sp>
        <p:nvSpPr>
          <p:cNvPr id="2051" name="Slide Number Placeholder 5"/>
          <p:cNvSpPr>
            <a:spLocks noGrp="1"/>
          </p:cNvSpPr>
          <p:nvPr>
            <p:ph type="sldNum" sz="quarter" idx="12"/>
          </p:nvPr>
        </p:nvSpPr>
        <p:spPr>
          <a:noFill/>
        </p:spPr>
        <p:txBody>
          <a:bodyPr/>
          <a:lstStyle/>
          <a:p>
            <a:fld id="{8100FF7C-E105-4A29-B8EB-A81FE9B44616}" type="slidenum">
              <a:rPr lang="en-US" smtClean="0">
                <a:latin typeface="Times New Roman" pitchFamily="18" charset="0"/>
                <a:cs typeface="Times New Roman" pitchFamily="18" charset="0"/>
              </a:rPr>
              <a:pPr/>
              <a:t>2</a:t>
            </a:fld>
            <a:endParaRPr lang="en-US" smtClean="0">
              <a:latin typeface="Times New Roman" pitchFamily="18" charset="0"/>
              <a:cs typeface="Times New Roman" pitchFamily="18" charset="0"/>
            </a:endParaRPr>
          </a:p>
        </p:txBody>
      </p:sp>
      <p:sp>
        <p:nvSpPr>
          <p:cNvPr id="2052" name="Rectangle 2"/>
          <p:cNvSpPr>
            <a:spLocks noGrp="1" noChangeArrowheads="1"/>
          </p:cNvSpPr>
          <p:nvPr>
            <p:ph type="title"/>
          </p:nvPr>
        </p:nvSpPr>
        <p:spPr>
          <a:xfrm>
            <a:off x="685800" y="-76200"/>
            <a:ext cx="7772400" cy="1143000"/>
          </a:xfrm>
        </p:spPr>
        <p:txBody>
          <a:bodyPr/>
          <a:lstStyle/>
          <a:p>
            <a:pPr eaLnBrk="1" hangingPunct="1"/>
            <a:r>
              <a:rPr lang="en-US" sz="4000" b="1" dirty="0" smtClean="0">
                <a:solidFill>
                  <a:schemeClr val="tx1"/>
                </a:solidFill>
              </a:rPr>
              <a:t>Web Server</a:t>
            </a:r>
          </a:p>
        </p:txBody>
      </p:sp>
      <p:sp>
        <p:nvSpPr>
          <p:cNvPr id="2053" name="Rectangle 3"/>
          <p:cNvSpPr>
            <a:spLocks noGrp="1" noChangeArrowheads="1"/>
          </p:cNvSpPr>
          <p:nvPr>
            <p:ph type="body" idx="1"/>
          </p:nvPr>
        </p:nvSpPr>
        <p:spPr>
          <a:xfrm>
            <a:off x="228600" y="1219200"/>
            <a:ext cx="8686800" cy="5257800"/>
          </a:xfrm>
        </p:spPr>
        <p:txBody>
          <a:bodyPr/>
          <a:lstStyle/>
          <a:p>
            <a:pPr eaLnBrk="1" hangingPunct="1">
              <a:lnSpc>
                <a:spcPct val="105000"/>
              </a:lnSpc>
              <a:spcBef>
                <a:spcPct val="25000"/>
              </a:spcBef>
            </a:pPr>
            <a:r>
              <a:rPr lang="en-US" dirty="0" smtClean="0"/>
              <a:t>What is a web server?</a:t>
            </a:r>
          </a:p>
          <a:p>
            <a:pPr lvl="1" eaLnBrk="1" hangingPunct="1">
              <a:lnSpc>
                <a:spcPct val="105000"/>
              </a:lnSpc>
              <a:spcBef>
                <a:spcPct val="25000"/>
              </a:spcBef>
            </a:pPr>
            <a:r>
              <a:rPr lang="en-US" dirty="0" smtClean="0"/>
              <a:t>Web servers are the computers that actually run websites. </a:t>
            </a:r>
          </a:p>
          <a:p>
            <a:pPr lvl="1" eaLnBrk="1" hangingPunct="1">
              <a:lnSpc>
                <a:spcPct val="105000"/>
              </a:lnSpc>
              <a:spcBef>
                <a:spcPct val="25000"/>
              </a:spcBef>
            </a:pPr>
            <a:r>
              <a:rPr lang="en-US" dirty="0" smtClean="0"/>
              <a:t>A computer program that is responsible for accepting HTTP requests from web clients, which are known as web browsers, and serving them HTTP responses along with optional data contents, which usually are web pages such as HTML documents and linked objects (images, etc.).</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4"/>
          <p:cNvSpPr>
            <a:spLocks noGrp="1"/>
          </p:cNvSpPr>
          <p:nvPr>
            <p:ph type="ftr" sz="quarter" idx="11"/>
          </p:nvPr>
        </p:nvSpPr>
        <p:spPr>
          <a:noFill/>
        </p:spPr>
        <p:txBody>
          <a:bodyPr/>
          <a:lstStyle/>
          <a:p>
            <a:r>
              <a:rPr lang="en-US" smtClean="0">
                <a:latin typeface="Times New Roman" pitchFamily="18" charset="0"/>
                <a:cs typeface="Times New Roman" pitchFamily="18" charset="0"/>
              </a:rPr>
              <a:t>Web Server</a:t>
            </a:r>
          </a:p>
        </p:txBody>
      </p:sp>
      <p:sp>
        <p:nvSpPr>
          <p:cNvPr id="20483" name="Slide Number Placeholder 5"/>
          <p:cNvSpPr>
            <a:spLocks noGrp="1"/>
          </p:cNvSpPr>
          <p:nvPr>
            <p:ph type="sldNum" sz="quarter" idx="12"/>
          </p:nvPr>
        </p:nvSpPr>
        <p:spPr>
          <a:noFill/>
        </p:spPr>
        <p:txBody>
          <a:bodyPr/>
          <a:lstStyle/>
          <a:p>
            <a:fld id="{9C2D89CD-6CF1-4886-B4C0-58C9647CF321}" type="slidenum">
              <a:rPr lang="en-US" smtClean="0">
                <a:latin typeface="Times New Roman" pitchFamily="18" charset="0"/>
                <a:cs typeface="Times New Roman" pitchFamily="18" charset="0"/>
              </a:rPr>
              <a:pPr/>
              <a:t>20</a:t>
            </a:fld>
            <a:endParaRPr lang="en-US" smtClean="0">
              <a:latin typeface="Times New Roman" pitchFamily="18" charset="0"/>
              <a:cs typeface="Times New Roman" pitchFamily="18" charset="0"/>
            </a:endParaRPr>
          </a:p>
        </p:txBody>
      </p:sp>
      <p:sp>
        <p:nvSpPr>
          <p:cNvPr id="20484" name="Rectangle 2"/>
          <p:cNvSpPr>
            <a:spLocks noGrp="1" noChangeArrowheads="1"/>
          </p:cNvSpPr>
          <p:nvPr>
            <p:ph type="title"/>
          </p:nvPr>
        </p:nvSpPr>
        <p:spPr>
          <a:xfrm>
            <a:off x="685800" y="-76200"/>
            <a:ext cx="7772400" cy="1143000"/>
          </a:xfrm>
        </p:spPr>
        <p:txBody>
          <a:bodyPr/>
          <a:lstStyle/>
          <a:p>
            <a:pPr eaLnBrk="1" hangingPunct="1"/>
            <a:r>
              <a:rPr lang="en-US" sz="4000" b="1" dirty="0" smtClean="0">
                <a:solidFill>
                  <a:schemeClr val="tx1"/>
                </a:solidFill>
              </a:rPr>
              <a:t>The Basic Page Access Process</a:t>
            </a:r>
          </a:p>
        </p:txBody>
      </p:sp>
      <p:sp>
        <p:nvSpPr>
          <p:cNvPr id="20485" name="Rectangle 3"/>
          <p:cNvSpPr>
            <a:spLocks noGrp="1" noChangeArrowheads="1"/>
          </p:cNvSpPr>
          <p:nvPr>
            <p:ph type="body" idx="1"/>
          </p:nvPr>
        </p:nvSpPr>
        <p:spPr>
          <a:xfrm>
            <a:off x="228600" y="1219200"/>
            <a:ext cx="8686800" cy="5257800"/>
          </a:xfrm>
        </p:spPr>
        <p:txBody>
          <a:bodyPr/>
          <a:lstStyle/>
          <a:p>
            <a:pPr>
              <a:spcBef>
                <a:spcPct val="0"/>
              </a:spcBef>
            </a:pPr>
            <a:r>
              <a:rPr lang="en-US" dirty="0" smtClean="0"/>
              <a:t>When you type http://www.abc.com/index.htm into your browser and press return, the page pops up on your screen.</a:t>
            </a:r>
          </a:p>
          <a:p>
            <a:pPr>
              <a:spcBef>
                <a:spcPct val="0"/>
              </a:spcBef>
            </a:pPr>
            <a:r>
              <a:rPr lang="en-US" dirty="0" smtClean="0"/>
              <a:t>Several things happen to get you the page but at the most basic level possible, the following diagram shows the steps that brought that page to your screen:</a:t>
            </a:r>
          </a:p>
          <a:p>
            <a:pPr>
              <a:spcBef>
                <a:spcPct val="0"/>
              </a:spcBef>
            </a:pPr>
            <a:r>
              <a:rPr lang="en-US" dirty="0" smtClean="0"/>
              <a:t>Your browser forms a connection to a web server, requests a page and receives it.</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sz="4000" b="1" dirty="0" smtClean="0">
                <a:solidFill>
                  <a:schemeClr val="tx1"/>
                </a:solidFill>
              </a:rPr>
              <a:t>The Basic Page Access Process</a:t>
            </a:r>
          </a:p>
        </p:txBody>
      </p:sp>
      <p:pic>
        <p:nvPicPr>
          <p:cNvPr id="21507" name="Content Placeholder 7" descr="browser-server.jpg"/>
          <p:cNvPicPr>
            <a:picLocks noGrp="1" noChangeAspect="1"/>
          </p:cNvPicPr>
          <p:nvPr>
            <p:ph idx="1"/>
          </p:nvPr>
        </p:nvPicPr>
        <p:blipFill>
          <a:blip r:embed="rId3" cstate="print"/>
          <a:srcRect/>
          <a:stretch>
            <a:fillRect/>
          </a:stretch>
        </p:blipFill>
        <p:spPr>
          <a:xfrm>
            <a:off x="838200" y="2438400"/>
            <a:ext cx="7467600" cy="3200400"/>
          </a:xfrm>
        </p:spPr>
      </p:pic>
      <p:sp>
        <p:nvSpPr>
          <p:cNvPr id="21508" name="Footer Placeholder 4"/>
          <p:cNvSpPr>
            <a:spLocks noGrp="1"/>
          </p:cNvSpPr>
          <p:nvPr>
            <p:ph type="ftr" sz="quarter" idx="11"/>
          </p:nvPr>
        </p:nvSpPr>
        <p:spPr>
          <a:noFill/>
        </p:spPr>
        <p:txBody>
          <a:bodyPr/>
          <a:lstStyle/>
          <a:p>
            <a:r>
              <a:rPr lang="en-US" smtClean="0">
                <a:latin typeface="Times New Roman" pitchFamily="18" charset="0"/>
                <a:cs typeface="Times New Roman" pitchFamily="18" charset="0"/>
              </a:rPr>
              <a:t>Web Server</a:t>
            </a:r>
          </a:p>
        </p:txBody>
      </p:sp>
      <p:sp>
        <p:nvSpPr>
          <p:cNvPr id="21509" name="Slide Number Placeholder 5"/>
          <p:cNvSpPr>
            <a:spLocks noGrp="1"/>
          </p:cNvSpPr>
          <p:nvPr>
            <p:ph type="sldNum" sz="quarter" idx="12"/>
          </p:nvPr>
        </p:nvSpPr>
        <p:spPr>
          <a:noFill/>
        </p:spPr>
        <p:txBody>
          <a:bodyPr/>
          <a:lstStyle/>
          <a:p>
            <a:fld id="{48589C2A-47EB-4F0C-9F9D-4C08B354196B}" type="slidenum">
              <a:rPr lang="en-US" smtClean="0">
                <a:latin typeface="Times New Roman" pitchFamily="18" charset="0"/>
                <a:cs typeface="Times New Roman" pitchFamily="18" charset="0"/>
              </a:rPr>
              <a:pPr/>
              <a:t>21</a:t>
            </a:fld>
            <a:endParaRPr lang="en-US"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4"/>
          <p:cNvSpPr>
            <a:spLocks noGrp="1"/>
          </p:cNvSpPr>
          <p:nvPr>
            <p:ph type="ftr" sz="quarter" idx="11"/>
          </p:nvPr>
        </p:nvSpPr>
        <p:spPr>
          <a:noFill/>
        </p:spPr>
        <p:txBody>
          <a:bodyPr/>
          <a:lstStyle/>
          <a:p>
            <a:r>
              <a:rPr lang="en-US" smtClean="0">
                <a:latin typeface="Times New Roman" pitchFamily="18" charset="0"/>
                <a:cs typeface="Times New Roman" pitchFamily="18" charset="0"/>
              </a:rPr>
              <a:t>Web Server</a:t>
            </a:r>
          </a:p>
        </p:txBody>
      </p:sp>
      <p:sp>
        <p:nvSpPr>
          <p:cNvPr id="20483" name="Slide Number Placeholder 5"/>
          <p:cNvSpPr>
            <a:spLocks noGrp="1"/>
          </p:cNvSpPr>
          <p:nvPr>
            <p:ph type="sldNum" sz="quarter" idx="12"/>
          </p:nvPr>
        </p:nvSpPr>
        <p:spPr>
          <a:noFill/>
        </p:spPr>
        <p:txBody>
          <a:bodyPr/>
          <a:lstStyle/>
          <a:p>
            <a:fld id="{9C2D89CD-6CF1-4886-B4C0-58C9647CF321}" type="slidenum">
              <a:rPr lang="en-US" smtClean="0">
                <a:latin typeface="Times New Roman" pitchFamily="18" charset="0"/>
                <a:cs typeface="Times New Roman" pitchFamily="18" charset="0"/>
              </a:rPr>
              <a:pPr/>
              <a:t>22</a:t>
            </a:fld>
            <a:endParaRPr lang="en-US" smtClean="0">
              <a:latin typeface="Times New Roman" pitchFamily="18" charset="0"/>
              <a:cs typeface="Times New Roman" pitchFamily="18" charset="0"/>
            </a:endParaRPr>
          </a:p>
        </p:txBody>
      </p:sp>
      <p:sp>
        <p:nvSpPr>
          <p:cNvPr id="20484" name="Rectangle 2"/>
          <p:cNvSpPr>
            <a:spLocks noGrp="1" noChangeArrowheads="1"/>
          </p:cNvSpPr>
          <p:nvPr>
            <p:ph type="title"/>
          </p:nvPr>
        </p:nvSpPr>
        <p:spPr>
          <a:xfrm>
            <a:off x="685800" y="-76200"/>
            <a:ext cx="7772400" cy="1143000"/>
          </a:xfrm>
        </p:spPr>
        <p:txBody>
          <a:bodyPr/>
          <a:lstStyle/>
          <a:p>
            <a:pPr eaLnBrk="1" hangingPunct="1"/>
            <a:r>
              <a:rPr lang="en-US" sz="4000" b="1" dirty="0" smtClean="0">
                <a:solidFill>
                  <a:schemeClr val="tx1"/>
                </a:solidFill>
              </a:rPr>
              <a:t>Page Access Process – Detail</a:t>
            </a:r>
          </a:p>
        </p:txBody>
      </p:sp>
      <p:sp>
        <p:nvSpPr>
          <p:cNvPr id="20485" name="Rectangle 3"/>
          <p:cNvSpPr>
            <a:spLocks noGrp="1" noChangeArrowheads="1"/>
          </p:cNvSpPr>
          <p:nvPr>
            <p:ph type="body" idx="1"/>
          </p:nvPr>
        </p:nvSpPr>
        <p:spPr>
          <a:xfrm>
            <a:off x="228600" y="1219200"/>
            <a:ext cx="8686800" cy="5257800"/>
          </a:xfrm>
        </p:spPr>
        <p:txBody>
          <a:bodyPr/>
          <a:lstStyle/>
          <a:p>
            <a:pPr>
              <a:spcBef>
                <a:spcPct val="0"/>
              </a:spcBef>
            </a:pPr>
            <a:r>
              <a:rPr lang="en-US" dirty="0" smtClean="0"/>
              <a:t>The basic steps that occurred behind the scenes are:</a:t>
            </a:r>
          </a:p>
          <a:p>
            <a:pPr lvl="1">
              <a:spcBef>
                <a:spcPct val="0"/>
              </a:spcBef>
            </a:pPr>
            <a:r>
              <a:rPr lang="en-US" dirty="0" smtClean="0"/>
              <a:t>The browser broke the URL into three parts:</a:t>
            </a:r>
          </a:p>
          <a:p>
            <a:pPr lvl="1">
              <a:spcBef>
                <a:spcPct val="0"/>
              </a:spcBef>
            </a:pPr>
            <a:r>
              <a:rPr lang="en-US" dirty="0" smtClean="0"/>
              <a:t>The protocol ("http")</a:t>
            </a:r>
          </a:p>
          <a:p>
            <a:pPr lvl="1">
              <a:spcBef>
                <a:spcPct val="0"/>
              </a:spcBef>
            </a:pPr>
            <a:r>
              <a:rPr lang="en-US" dirty="0" smtClean="0"/>
              <a:t>The server name ("www.howstuffworks.com")</a:t>
            </a:r>
          </a:p>
          <a:p>
            <a:pPr lvl="1">
              <a:spcBef>
                <a:spcPct val="0"/>
              </a:spcBef>
            </a:pPr>
            <a:r>
              <a:rPr lang="en-US" dirty="0" smtClean="0"/>
              <a:t>The file name ("web-server.htm")</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4"/>
          <p:cNvSpPr>
            <a:spLocks noGrp="1"/>
          </p:cNvSpPr>
          <p:nvPr>
            <p:ph type="ftr" sz="quarter" idx="11"/>
          </p:nvPr>
        </p:nvSpPr>
        <p:spPr>
          <a:noFill/>
        </p:spPr>
        <p:txBody>
          <a:bodyPr/>
          <a:lstStyle/>
          <a:p>
            <a:r>
              <a:rPr lang="en-US" smtClean="0">
                <a:latin typeface="Times New Roman" pitchFamily="18" charset="0"/>
                <a:cs typeface="Times New Roman" pitchFamily="18" charset="0"/>
              </a:rPr>
              <a:t>Web Server</a:t>
            </a:r>
          </a:p>
        </p:txBody>
      </p:sp>
      <p:sp>
        <p:nvSpPr>
          <p:cNvPr id="20483" name="Slide Number Placeholder 5"/>
          <p:cNvSpPr>
            <a:spLocks noGrp="1"/>
          </p:cNvSpPr>
          <p:nvPr>
            <p:ph type="sldNum" sz="quarter" idx="12"/>
          </p:nvPr>
        </p:nvSpPr>
        <p:spPr>
          <a:noFill/>
        </p:spPr>
        <p:txBody>
          <a:bodyPr/>
          <a:lstStyle/>
          <a:p>
            <a:fld id="{9C2D89CD-6CF1-4886-B4C0-58C9647CF321}" type="slidenum">
              <a:rPr lang="en-US" smtClean="0">
                <a:latin typeface="Times New Roman" pitchFamily="18" charset="0"/>
                <a:cs typeface="Times New Roman" pitchFamily="18" charset="0"/>
              </a:rPr>
              <a:pPr/>
              <a:t>23</a:t>
            </a:fld>
            <a:endParaRPr lang="en-US" smtClean="0">
              <a:latin typeface="Times New Roman" pitchFamily="18" charset="0"/>
              <a:cs typeface="Times New Roman" pitchFamily="18" charset="0"/>
            </a:endParaRPr>
          </a:p>
        </p:txBody>
      </p:sp>
      <p:sp>
        <p:nvSpPr>
          <p:cNvPr id="20484" name="Rectangle 2"/>
          <p:cNvSpPr>
            <a:spLocks noGrp="1" noChangeArrowheads="1"/>
          </p:cNvSpPr>
          <p:nvPr>
            <p:ph type="title"/>
          </p:nvPr>
        </p:nvSpPr>
        <p:spPr>
          <a:xfrm>
            <a:off x="685800" y="-76200"/>
            <a:ext cx="7772400" cy="1143000"/>
          </a:xfrm>
        </p:spPr>
        <p:txBody>
          <a:bodyPr/>
          <a:lstStyle/>
          <a:p>
            <a:pPr eaLnBrk="1" hangingPunct="1"/>
            <a:r>
              <a:rPr lang="en-US" sz="4000" b="1" dirty="0" smtClean="0">
                <a:solidFill>
                  <a:schemeClr val="tx1"/>
                </a:solidFill>
              </a:rPr>
              <a:t>Page Access Process – Detail</a:t>
            </a:r>
          </a:p>
        </p:txBody>
      </p:sp>
      <p:sp>
        <p:nvSpPr>
          <p:cNvPr id="20485" name="Rectangle 3"/>
          <p:cNvSpPr>
            <a:spLocks noGrp="1" noChangeArrowheads="1"/>
          </p:cNvSpPr>
          <p:nvPr>
            <p:ph type="body" idx="1"/>
          </p:nvPr>
        </p:nvSpPr>
        <p:spPr>
          <a:xfrm>
            <a:off x="228600" y="1219200"/>
            <a:ext cx="8686800" cy="5257800"/>
          </a:xfrm>
        </p:spPr>
        <p:txBody>
          <a:bodyPr/>
          <a:lstStyle/>
          <a:p>
            <a:pPr>
              <a:spcBef>
                <a:spcPct val="0"/>
              </a:spcBef>
            </a:pPr>
            <a:r>
              <a:rPr lang="en-US" dirty="0" smtClean="0"/>
              <a:t>The browser communicates with a name server to translate the server name " http:// www.abc.com" into an IP Address.</a:t>
            </a:r>
          </a:p>
          <a:p>
            <a:pPr>
              <a:spcBef>
                <a:spcPct val="0"/>
              </a:spcBef>
            </a:pPr>
            <a:r>
              <a:rPr lang="en-US" dirty="0" smtClean="0"/>
              <a:t>The browser then forms a connection to the server at that IP address on port 80.</a:t>
            </a:r>
          </a:p>
          <a:p>
            <a:pPr>
              <a:spcBef>
                <a:spcPct val="0"/>
              </a:spcBef>
            </a:pPr>
            <a:r>
              <a:rPr lang="en-US" dirty="0" smtClean="0"/>
              <a:t>Following the HTTP protocol, the browser sent a GET request to the server, asking for the file "http://www.abc.com/index.htm."</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4"/>
          <p:cNvSpPr>
            <a:spLocks noGrp="1"/>
          </p:cNvSpPr>
          <p:nvPr>
            <p:ph type="ftr" sz="quarter" idx="11"/>
          </p:nvPr>
        </p:nvSpPr>
        <p:spPr>
          <a:noFill/>
        </p:spPr>
        <p:txBody>
          <a:bodyPr/>
          <a:lstStyle/>
          <a:p>
            <a:r>
              <a:rPr lang="en-US" smtClean="0">
                <a:latin typeface="Times New Roman" pitchFamily="18" charset="0"/>
                <a:cs typeface="Times New Roman" pitchFamily="18" charset="0"/>
              </a:rPr>
              <a:t>Web Server</a:t>
            </a:r>
          </a:p>
        </p:txBody>
      </p:sp>
      <p:sp>
        <p:nvSpPr>
          <p:cNvPr id="20483" name="Slide Number Placeholder 5"/>
          <p:cNvSpPr>
            <a:spLocks noGrp="1"/>
          </p:cNvSpPr>
          <p:nvPr>
            <p:ph type="sldNum" sz="quarter" idx="12"/>
          </p:nvPr>
        </p:nvSpPr>
        <p:spPr>
          <a:noFill/>
        </p:spPr>
        <p:txBody>
          <a:bodyPr/>
          <a:lstStyle/>
          <a:p>
            <a:fld id="{9C2D89CD-6CF1-4886-B4C0-58C9647CF321}" type="slidenum">
              <a:rPr lang="en-US" smtClean="0">
                <a:latin typeface="Times New Roman" pitchFamily="18" charset="0"/>
                <a:cs typeface="Times New Roman" pitchFamily="18" charset="0"/>
              </a:rPr>
              <a:pPr/>
              <a:t>24</a:t>
            </a:fld>
            <a:endParaRPr lang="en-US" smtClean="0">
              <a:latin typeface="Times New Roman" pitchFamily="18" charset="0"/>
              <a:cs typeface="Times New Roman" pitchFamily="18" charset="0"/>
            </a:endParaRPr>
          </a:p>
        </p:txBody>
      </p:sp>
      <p:sp>
        <p:nvSpPr>
          <p:cNvPr id="20484" name="Rectangle 2"/>
          <p:cNvSpPr>
            <a:spLocks noGrp="1" noChangeArrowheads="1"/>
          </p:cNvSpPr>
          <p:nvPr>
            <p:ph type="title"/>
          </p:nvPr>
        </p:nvSpPr>
        <p:spPr>
          <a:xfrm>
            <a:off x="685800" y="-76200"/>
            <a:ext cx="7772400" cy="1143000"/>
          </a:xfrm>
        </p:spPr>
        <p:txBody>
          <a:bodyPr/>
          <a:lstStyle/>
          <a:p>
            <a:pPr eaLnBrk="1" hangingPunct="1"/>
            <a:r>
              <a:rPr lang="en-US" sz="4000" b="1" dirty="0" smtClean="0">
                <a:solidFill>
                  <a:schemeClr val="tx1"/>
                </a:solidFill>
              </a:rPr>
              <a:t>Page Access Process – Detail</a:t>
            </a:r>
          </a:p>
        </p:txBody>
      </p:sp>
      <p:sp>
        <p:nvSpPr>
          <p:cNvPr id="20485" name="Rectangle 3"/>
          <p:cNvSpPr>
            <a:spLocks noGrp="1" noChangeArrowheads="1"/>
          </p:cNvSpPr>
          <p:nvPr>
            <p:ph type="body" idx="1"/>
          </p:nvPr>
        </p:nvSpPr>
        <p:spPr>
          <a:xfrm>
            <a:off x="228600" y="1219200"/>
            <a:ext cx="8686800" cy="5257800"/>
          </a:xfrm>
        </p:spPr>
        <p:txBody>
          <a:bodyPr/>
          <a:lstStyle/>
          <a:p>
            <a:pPr>
              <a:spcBef>
                <a:spcPct val="0"/>
              </a:spcBef>
            </a:pPr>
            <a:r>
              <a:rPr lang="en-US" dirty="0" smtClean="0"/>
              <a:t>The server then sent the HTML text for the Web page to the browser.</a:t>
            </a:r>
          </a:p>
          <a:p>
            <a:pPr>
              <a:spcBef>
                <a:spcPct val="0"/>
              </a:spcBef>
            </a:pPr>
            <a:r>
              <a:rPr lang="en-US" dirty="0" smtClean="0"/>
              <a:t>Cookies may also be sent from server to browser in the header for the page.</a:t>
            </a:r>
          </a:p>
          <a:p>
            <a:pPr>
              <a:spcBef>
                <a:spcPct val="0"/>
              </a:spcBef>
            </a:pPr>
            <a:r>
              <a:rPr lang="en-US" dirty="0" smtClean="0"/>
              <a:t>The browser reads the HTML tags and formats the page onto your screen.</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4"/>
          <p:cNvSpPr>
            <a:spLocks noGrp="1"/>
          </p:cNvSpPr>
          <p:nvPr>
            <p:ph type="ftr" sz="quarter" idx="11"/>
          </p:nvPr>
        </p:nvSpPr>
        <p:spPr>
          <a:noFill/>
        </p:spPr>
        <p:txBody>
          <a:bodyPr/>
          <a:lstStyle/>
          <a:p>
            <a:r>
              <a:rPr lang="en-US" smtClean="0">
                <a:latin typeface="Times New Roman" pitchFamily="18" charset="0"/>
                <a:cs typeface="Times New Roman" pitchFamily="18" charset="0"/>
              </a:rPr>
              <a:t>Web Server</a:t>
            </a:r>
          </a:p>
        </p:txBody>
      </p:sp>
      <p:sp>
        <p:nvSpPr>
          <p:cNvPr id="20483" name="Slide Number Placeholder 5"/>
          <p:cNvSpPr>
            <a:spLocks noGrp="1"/>
          </p:cNvSpPr>
          <p:nvPr>
            <p:ph type="sldNum" sz="quarter" idx="12"/>
          </p:nvPr>
        </p:nvSpPr>
        <p:spPr>
          <a:noFill/>
        </p:spPr>
        <p:txBody>
          <a:bodyPr/>
          <a:lstStyle/>
          <a:p>
            <a:fld id="{9C2D89CD-6CF1-4886-B4C0-58C9647CF321}" type="slidenum">
              <a:rPr lang="en-US" smtClean="0">
                <a:latin typeface="Times New Roman" pitchFamily="18" charset="0"/>
                <a:cs typeface="Times New Roman" pitchFamily="18" charset="0"/>
              </a:rPr>
              <a:pPr/>
              <a:t>25</a:t>
            </a:fld>
            <a:endParaRPr lang="en-US" smtClean="0">
              <a:latin typeface="Times New Roman" pitchFamily="18" charset="0"/>
              <a:cs typeface="Times New Roman" pitchFamily="18" charset="0"/>
            </a:endParaRPr>
          </a:p>
        </p:txBody>
      </p:sp>
      <p:sp>
        <p:nvSpPr>
          <p:cNvPr id="20484" name="Rectangle 2"/>
          <p:cNvSpPr>
            <a:spLocks noGrp="1" noChangeArrowheads="1"/>
          </p:cNvSpPr>
          <p:nvPr>
            <p:ph type="title"/>
          </p:nvPr>
        </p:nvSpPr>
        <p:spPr>
          <a:xfrm>
            <a:off x="685800" y="-76200"/>
            <a:ext cx="7772400" cy="1143000"/>
          </a:xfrm>
        </p:spPr>
        <p:txBody>
          <a:bodyPr/>
          <a:lstStyle/>
          <a:p>
            <a:pPr eaLnBrk="1" hangingPunct="1"/>
            <a:r>
              <a:rPr lang="en-US" sz="4000" b="1" dirty="0" smtClean="0">
                <a:solidFill>
                  <a:schemeClr val="tx1"/>
                </a:solidFill>
              </a:rPr>
              <a:t>Page Access Process – Detail</a:t>
            </a:r>
          </a:p>
        </p:txBody>
      </p:sp>
      <p:sp>
        <p:nvSpPr>
          <p:cNvPr id="20485" name="Rectangle 3"/>
          <p:cNvSpPr>
            <a:spLocks noGrp="1" noChangeArrowheads="1"/>
          </p:cNvSpPr>
          <p:nvPr>
            <p:ph type="body" idx="1"/>
          </p:nvPr>
        </p:nvSpPr>
        <p:spPr>
          <a:xfrm>
            <a:off x="228600" y="1219200"/>
            <a:ext cx="8686800" cy="5257800"/>
          </a:xfrm>
        </p:spPr>
        <p:txBody>
          <a:bodyPr/>
          <a:lstStyle/>
          <a:p>
            <a:r>
              <a:rPr lang="en-US" dirty="0" smtClean="0"/>
              <a:t>There is a difference between access of:</a:t>
            </a:r>
          </a:p>
          <a:p>
            <a:pPr lvl="1"/>
            <a:r>
              <a:rPr lang="en-US" dirty="0" smtClean="0"/>
              <a:t>Static page  and</a:t>
            </a:r>
          </a:p>
          <a:p>
            <a:pPr lvl="1"/>
            <a:r>
              <a:rPr lang="en-US" dirty="0" smtClean="0"/>
              <a:t>Dynamic page.</a:t>
            </a:r>
          </a:p>
          <a:p>
            <a:r>
              <a:rPr lang="en-US" dirty="0" smtClean="0"/>
              <a:t>Following description is very much related to a static page.</a:t>
            </a:r>
          </a:p>
          <a:p>
            <a:r>
              <a:rPr lang="en-US" dirty="0" smtClean="0"/>
              <a:t>In case of a dynamic page there are two possibilities.</a:t>
            </a:r>
          </a:p>
          <a:p>
            <a:pPr lvl="1"/>
            <a:r>
              <a:rPr lang="en-US" dirty="0" smtClean="0"/>
              <a:t>Client side processing</a:t>
            </a:r>
          </a:p>
          <a:p>
            <a:pPr lvl="1"/>
            <a:r>
              <a:rPr lang="en-US" dirty="0" smtClean="0"/>
              <a:t>Server side processing</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4"/>
          <p:cNvSpPr>
            <a:spLocks noGrp="1"/>
          </p:cNvSpPr>
          <p:nvPr>
            <p:ph type="ftr" sz="quarter" idx="11"/>
          </p:nvPr>
        </p:nvSpPr>
        <p:spPr>
          <a:noFill/>
        </p:spPr>
        <p:txBody>
          <a:bodyPr/>
          <a:lstStyle/>
          <a:p>
            <a:r>
              <a:rPr lang="en-US" smtClean="0">
                <a:latin typeface="Times New Roman" pitchFamily="18" charset="0"/>
                <a:cs typeface="Times New Roman" pitchFamily="18" charset="0"/>
              </a:rPr>
              <a:t>Web Server</a:t>
            </a:r>
          </a:p>
        </p:txBody>
      </p:sp>
      <p:sp>
        <p:nvSpPr>
          <p:cNvPr id="20483" name="Slide Number Placeholder 5"/>
          <p:cNvSpPr>
            <a:spLocks noGrp="1"/>
          </p:cNvSpPr>
          <p:nvPr>
            <p:ph type="sldNum" sz="quarter" idx="12"/>
          </p:nvPr>
        </p:nvSpPr>
        <p:spPr>
          <a:noFill/>
        </p:spPr>
        <p:txBody>
          <a:bodyPr/>
          <a:lstStyle/>
          <a:p>
            <a:fld id="{9C2D89CD-6CF1-4886-B4C0-58C9647CF321}" type="slidenum">
              <a:rPr lang="en-US" smtClean="0">
                <a:latin typeface="Times New Roman" pitchFamily="18" charset="0"/>
                <a:cs typeface="Times New Roman" pitchFamily="18" charset="0"/>
              </a:rPr>
              <a:pPr/>
              <a:t>26</a:t>
            </a:fld>
            <a:endParaRPr lang="en-US" smtClean="0">
              <a:latin typeface="Times New Roman" pitchFamily="18" charset="0"/>
              <a:cs typeface="Times New Roman" pitchFamily="18" charset="0"/>
            </a:endParaRPr>
          </a:p>
        </p:txBody>
      </p:sp>
      <p:sp>
        <p:nvSpPr>
          <p:cNvPr id="20484" name="Rectangle 2"/>
          <p:cNvSpPr>
            <a:spLocks noGrp="1" noChangeArrowheads="1"/>
          </p:cNvSpPr>
          <p:nvPr>
            <p:ph type="title"/>
          </p:nvPr>
        </p:nvSpPr>
        <p:spPr>
          <a:xfrm>
            <a:off x="685800" y="-76200"/>
            <a:ext cx="7772400" cy="1143000"/>
          </a:xfrm>
        </p:spPr>
        <p:txBody>
          <a:bodyPr/>
          <a:lstStyle/>
          <a:p>
            <a:pPr eaLnBrk="1" hangingPunct="1"/>
            <a:r>
              <a:rPr lang="en-US" sz="4000" b="1" dirty="0" smtClean="0">
                <a:solidFill>
                  <a:schemeClr val="tx1"/>
                </a:solidFill>
              </a:rPr>
              <a:t>Page Access Process – Detail</a:t>
            </a:r>
          </a:p>
        </p:txBody>
      </p:sp>
      <p:sp>
        <p:nvSpPr>
          <p:cNvPr id="20485" name="Rectangle 3"/>
          <p:cNvSpPr>
            <a:spLocks noGrp="1" noChangeArrowheads="1"/>
          </p:cNvSpPr>
          <p:nvPr>
            <p:ph type="body" idx="1"/>
          </p:nvPr>
        </p:nvSpPr>
        <p:spPr>
          <a:xfrm>
            <a:off x="228600" y="1219200"/>
            <a:ext cx="8686800" cy="5257800"/>
          </a:xfrm>
        </p:spPr>
        <p:txBody>
          <a:bodyPr/>
          <a:lstStyle/>
          <a:p>
            <a:r>
              <a:rPr lang="en-US" dirty="0" smtClean="0"/>
              <a:t>In client side processing the process is same as mentioned earlier. The only difference is that client will process a program instead of html.</a:t>
            </a:r>
          </a:p>
          <a:p>
            <a:r>
              <a:rPr lang="en-US" dirty="0" smtClean="0"/>
              <a:t>In server side processing its the server that process a program and sends the results to client in </a:t>
            </a:r>
            <a:r>
              <a:rPr lang="en-US" smtClean="0"/>
              <a:t>html format.</a:t>
            </a:r>
            <a:endParaRPr lang="en-US" dirty="0" smtClean="0"/>
          </a:p>
          <a:p>
            <a:pPr lvl="1"/>
            <a:endParaRPr lang="en-US"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Footer Placeholder 4"/>
          <p:cNvSpPr>
            <a:spLocks noGrp="1"/>
          </p:cNvSpPr>
          <p:nvPr>
            <p:ph type="ftr" sz="quarter" idx="11"/>
          </p:nvPr>
        </p:nvSpPr>
        <p:spPr>
          <a:noFill/>
        </p:spPr>
        <p:txBody>
          <a:bodyPr/>
          <a:lstStyle/>
          <a:p>
            <a:r>
              <a:rPr lang="en-US" smtClean="0">
                <a:latin typeface="Times New Roman" pitchFamily="18" charset="0"/>
                <a:cs typeface="Times New Roman" pitchFamily="18" charset="0"/>
              </a:rPr>
              <a:t>Web Server</a:t>
            </a:r>
          </a:p>
        </p:txBody>
      </p:sp>
      <p:sp>
        <p:nvSpPr>
          <p:cNvPr id="3075" name="Slide Number Placeholder 5"/>
          <p:cNvSpPr>
            <a:spLocks noGrp="1"/>
          </p:cNvSpPr>
          <p:nvPr>
            <p:ph type="sldNum" sz="quarter" idx="12"/>
          </p:nvPr>
        </p:nvSpPr>
        <p:spPr>
          <a:noFill/>
        </p:spPr>
        <p:txBody>
          <a:bodyPr/>
          <a:lstStyle/>
          <a:p>
            <a:fld id="{6AAD5A71-B851-4A92-9DDB-F62224E829FA}" type="slidenum">
              <a:rPr lang="en-US" smtClean="0">
                <a:latin typeface="Times New Roman" pitchFamily="18" charset="0"/>
                <a:cs typeface="Times New Roman" pitchFamily="18" charset="0"/>
              </a:rPr>
              <a:pPr/>
              <a:t>3</a:t>
            </a:fld>
            <a:endParaRPr lang="en-US" smtClean="0">
              <a:latin typeface="Times New Roman" pitchFamily="18" charset="0"/>
              <a:cs typeface="Times New Roman" pitchFamily="18" charset="0"/>
            </a:endParaRPr>
          </a:p>
        </p:txBody>
      </p:sp>
      <p:sp>
        <p:nvSpPr>
          <p:cNvPr id="3076" name="Rectangle 2"/>
          <p:cNvSpPr>
            <a:spLocks noGrp="1" noChangeArrowheads="1"/>
          </p:cNvSpPr>
          <p:nvPr>
            <p:ph type="title"/>
          </p:nvPr>
        </p:nvSpPr>
        <p:spPr>
          <a:xfrm>
            <a:off x="685800" y="-76200"/>
            <a:ext cx="7772400" cy="1143000"/>
          </a:xfrm>
        </p:spPr>
        <p:txBody>
          <a:bodyPr/>
          <a:lstStyle/>
          <a:p>
            <a:pPr eaLnBrk="1" hangingPunct="1"/>
            <a:r>
              <a:rPr lang="en-US" sz="4000" b="1" smtClean="0">
                <a:solidFill>
                  <a:schemeClr val="tx1"/>
                </a:solidFill>
              </a:rPr>
              <a:t>Web Server</a:t>
            </a:r>
          </a:p>
        </p:txBody>
      </p:sp>
      <p:sp>
        <p:nvSpPr>
          <p:cNvPr id="3077" name="Rectangle 3"/>
          <p:cNvSpPr>
            <a:spLocks noGrp="1" noChangeArrowheads="1"/>
          </p:cNvSpPr>
          <p:nvPr>
            <p:ph type="body" idx="1"/>
          </p:nvPr>
        </p:nvSpPr>
        <p:spPr>
          <a:xfrm>
            <a:off x="228600" y="1219200"/>
            <a:ext cx="8686800" cy="5257800"/>
          </a:xfrm>
        </p:spPr>
        <p:txBody>
          <a:bodyPr/>
          <a:lstStyle/>
          <a:p>
            <a:pPr eaLnBrk="1" hangingPunct="1">
              <a:lnSpc>
                <a:spcPct val="105000"/>
              </a:lnSpc>
              <a:spcBef>
                <a:spcPct val="25000"/>
              </a:spcBef>
            </a:pPr>
            <a:r>
              <a:rPr lang="en-US" smtClean="0"/>
              <a:t>The most common web server software: </a:t>
            </a:r>
          </a:p>
          <a:p>
            <a:pPr lvl="1" eaLnBrk="1" hangingPunct="1">
              <a:lnSpc>
                <a:spcPct val="105000"/>
              </a:lnSpc>
              <a:spcBef>
                <a:spcPct val="25000"/>
              </a:spcBef>
            </a:pPr>
            <a:r>
              <a:rPr lang="en-US" smtClean="0"/>
              <a:t>Apache</a:t>
            </a:r>
          </a:p>
          <a:p>
            <a:pPr lvl="1" eaLnBrk="1" hangingPunct="1">
              <a:lnSpc>
                <a:spcPct val="105000"/>
              </a:lnSpc>
              <a:spcBef>
                <a:spcPct val="25000"/>
              </a:spcBef>
            </a:pPr>
            <a:r>
              <a:rPr lang="en-US" smtClean="0"/>
              <a:t>Microsoft Internet Information Server/Service</a:t>
            </a:r>
          </a:p>
          <a:p>
            <a:pPr eaLnBrk="1" hangingPunct="1">
              <a:lnSpc>
                <a:spcPct val="105000"/>
              </a:lnSpc>
              <a:spcBef>
                <a:spcPct val="25000"/>
              </a:spcBef>
            </a:pPr>
            <a:r>
              <a:rPr lang="en-US" smtClean="0"/>
              <a:t>Any computer can be turned into a web server by installing server software and connecting the machine to the Internet.</a:t>
            </a:r>
          </a:p>
          <a:p>
            <a:pPr eaLnBrk="1" hangingPunct="1">
              <a:lnSpc>
                <a:spcPct val="105000"/>
              </a:lnSpc>
              <a:spcBef>
                <a:spcPct val="25000"/>
              </a:spcBef>
            </a:pPr>
            <a:r>
              <a:rPr lang="en-US" smtClean="0"/>
              <a:t>Every web server has a unique address so that other computers connected to the internet know where to find it on the vast network.</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4"/>
          <p:cNvSpPr>
            <a:spLocks noGrp="1"/>
          </p:cNvSpPr>
          <p:nvPr>
            <p:ph type="ftr" sz="quarter" idx="11"/>
          </p:nvPr>
        </p:nvSpPr>
        <p:spPr>
          <a:noFill/>
        </p:spPr>
        <p:txBody>
          <a:bodyPr/>
          <a:lstStyle/>
          <a:p>
            <a:r>
              <a:rPr lang="en-US" smtClean="0">
                <a:latin typeface="Times New Roman" pitchFamily="18" charset="0"/>
                <a:cs typeface="Times New Roman" pitchFamily="18" charset="0"/>
              </a:rPr>
              <a:t>Web Server</a:t>
            </a:r>
          </a:p>
        </p:txBody>
      </p:sp>
      <p:sp>
        <p:nvSpPr>
          <p:cNvPr id="4099" name="Slide Number Placeholder 5"/>
          <p:cNvSpPr>
            <a:spLocks noGrp="1"/>
          </p:cNvSpPr>
          <p:nvPr>
            <p:ph type="sldNum" sz="quarter" idx="12"/>
          </p:nvPr>
        </p:nvSpPr>
        <p:spPr>
          <a:noFill/>
        </p:spPr>
        <p:txBody>
          <a:bodyPr/>
          <a:lstStyle/>
          <a:p>
            <a:fld id="{3C5AEBF4-D6E0-467D-9C6C-56C22910E8C1}" type="slidenum">
              <a:rPr lang="en-US" smtClean="0">
                <a:latin typeface="Times New Roman" pitchFamily="18" charset="0"/>
                <a:cs typeface="Times New Roman" pitchFamily="18" charset="0"/>
              </a:rPr>
              <a:pPr/>
              <a:t>4</a:t>
            </a:fld>
            <a:endParaRPr lang="en-US" smtClean="0">
              <a:latin typeface="Times New Roman" pitchFamily="18" charset="0"/>
              <a:cs typeface="Times New Roman" pitchFamily="18" charset="0"/>
            </a:endParaRPr>
          </a:p>
        </p:txBody>
      </p:sp>
      <p:sp>
        <p:nvSpPr>
          <p:cNvPr id="4100" name="Rectangle 2"/>
          <p:cNvSpPr>
            <a:spLocks noGrp="1" noChangeArrowheads="1"/>
          </p:cNvSpPr>
          <p:nvPr>
            <p:ph type="title"/>
          </p:nvPr>
        </p:nvSpPr>
        <p:spPr>
          <a:xfrm>
            <a:off x="685800" y="-76200"/>
            <a:ext cx="7772400" cy="1143000"/>
          </a:xfrm>
        </p:spPr>
        <p:txBody>
          <a:bodyPr/>
          <a:lstStyle/>
          <a:p>
            <a:pPr eaLnBrk="1" hangingPunct="1"/>
            <a:r>
              <a:rPr lang="en-US" sz="4000" b="1" smtClean="0">
                <a:solidFill>
                  <a:schemeClr val="tx1"/>
                </a:solidFill>
              </a:rPr>
              <a:t>Web Server</a:t>
            </a:r>
          </a:p>
        </p:txBody>
      </p:sp>
      <p:sp>
        <p:nvSpPr>
          <p:cNvPr id="4101" name="Rectangle 3"/>
          <p:cNvSpPr>
            <a:spLocks noGrp="1" noChangeArrowheads="1"/>
          </p:cNvSpPr>
          <p:nvPr>
            <p:ph type="body" idx="1"/>
          </p:nvPr>
        </p:nvSpPr>
        <p:spPr>
          <a:xfrm>
            <a:off x="228600" y="1219200"/>
            <a:ext cx="8686800" cy="5257800"/>
          </a:xfrm>
        </p:spPr>
        <p:txBody>
          <a:bodyPr/>
          <a:lstStyle/>
          <a:p>
            <a:pPr eaLnBrk="1" hangingPunct="1">
              <a:lnSpc>
                <a:spcPct val="105000"/>
              </a:lnSpc>
              <a:spcBef>
                <a:spcPct val="25000"/>
              </a:spcBef>
            </a:pPr>
            <a:r>
              <a:rPr lang="en-US" dirty="0" smtClean="0"/>
              <a:t>Web server functionality can be extended by using technologies like ASP, PHP etc.</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ooter Placeholder 4"/>
          <p:cNvSpPr>
            <a:spLocks noGrp="1"/>
          </p:cNvSpPr>
          <p:nvPr>
            <p:ph type="ftr" sz="quarter" idx="11"/>
          </p:nvPr>
        </p:nvSpPr>
        <p:spPr>
          <a:noFill/>
        </p:spPr>
        <p:txBody>
          <a:bodyPr/>
          <a:lstStyle/>
          <a:p>
            <a:r>
              <a:rPr lang="en-US" smtClean="0">
                <a:latin typeface="Times New Roman" pitchFamily="18" charset="0"/>
                <a:cs typeface="Times New Roman" pitchFamily="18" charset="0"/>
              </a:rPr>
              <a:t>Web Server</a:t>
            </a:r>
          </a:p>
        </p:txBody>
      </p:sp>
      <p:sp>
        <p:nvSpPr>
          <p:cNvPr id="5123" name="Slide Number Placeholder 5"/>
          <p:cNvSpPr>
            <a:spLocks noGrp="1"/>
          </p:cNvSpPr>
          <p:nvPr>
            <p:ph type="sldNum" sz="quarter" idx="12"/>
          </p:nvPr>
        </p:nvSpPr>
        <p:spPr>
          <a:noFill/>
        </p:spPr>
        <p:txBody>
          <a:bodyPr/>
          <a:lstStyle/>
          <a:p>
            <a:fld id="{BAAFFB06-28DC-444F-82AD-C87A1FD0695B}" type="slidenum">
              <a:rPr lang="en-US" smtClean="0">
                <a:latin typeface="Times New Roman" pitchFamily="18" charset="0"/>
                <a:cs typeface="Times New Roman" pitchFamily="18" charset="0"/>
              </a:rPr>
              <a:pPr/>
              <a:t>5</a:t>
            </a:fld>
            <a:endParaRPr lang="en-US" smtClean="0">
              <a:latin typeface="Times New Roman" pitchFamily="18" charset="0"/>
              <a:cs typeface="Times New Roman" pitchFamily="18" charset="0"/>
            </a:endParaRPr>
          </a:p>
        </p:txBody>
      </p:sp>
      <p:sp>
        <p:nvSpPr>
          <p:cNvPr id="5124" name="Rectangle 2"/>
          <p:cNvSpPr>
            <a:spLocks noGrp="1" noChangeArrowheads="1"/>
          </p:cNvSpPr>
          <p:nvPr>
            <p:ph type="title"/>
          </p:nvPr>
        </p:nvSpPr>
        <p:spPr>
          <a:xfrm>
            <a:off x="685800" y="-76200"/>
            <a:ext cx="7772400" cy="1143000"/>
          </a:xfrm>
        </p:spPr>
        <p:txBody>
          <a:bodyPr/>
          <a:lstStyle/>
          <a:p>
            <a:pPr eaLnBrk="1" hangingPunct="1"/>
            <a:r>
              <a:rPr lang="en-US" sz="4000" b="1" smtClean="0">
                <a:solidFill>
                  <a:schemeClr val="tx1"/>
                </a:solidFill>
              </a:rPr>
              <a:t>Web Server</a:t>
            </a:r>
          </a:p>
        </p:txBody>
      </p:sp>
      <p:sp>
        <p:nvSpPr>
          <p:cNvPr id="5125" name="Rectangle 3"/>
          <p:cNvSpPr>
            <a:spLocks noGrp="1" noChangeArrowheads="1"/>
          </p:cNvSpPr>
          <p:nvPr>
            <p:ph type="body" idx="1"/>
          </p:nvPr>
        </p:nvSpPr>
        <p:spPr>
          <a:xfrm>
            <a:off x="228600" y="1219200"/>
            <a:ext cx="8686800" cy="5257800"/>
          </a:xfrm>
        </p:spPr>
        <p:txBody>
          <a:bodyPr/>
          <a:lstStyle/>
          <a:p>
            <a:pPr eaLnBrk="1" hangingPunct="1">
              <a:lnSpc>
                <a:spcPct val="105000"/>
              </a:lnSpc>
              <a:spcBef>
                <a:spcPct val="25000"/>
              </a:spcBef>
            </a:pPr>
            <a:r>
              <a:rPr lang="en-US" smtClean="0"/>
              <a:t>The two most popular web servers:</a:t>
            </a:r>
          </a:p>
          <a:p>
            <a:pPr lvl="1" eaLnBrk="1" hangingPunct="1">
              <a:lnSpc>
                <a:spcPct val="105000"/>
              </a:lnSpc>
              <a:spcBef>
                <a:spcPct val="25000"/>
              </a:spcBef>
            </a:pPr>
            <a:r>
              <a:rPr lang="en-US" smtClean="0"/>
              <a:t>Internet Information Server/Services (IIS).</a:t>
            </a:r>
          </a:p>
          <a:p>
            <a:pPr lvl="1" eaLnBrk="1" hangingPunct="1">
              <a:lnSpc>
                <a:spcPct val="105000"/>
              </a:lnSpc>
              <a:spcBef>
                <a:spcPct val="25000"/>
              </a:spcBef>
            </a:pPr>
            <a:r>
              <a:rPr lang="en-US" smtClean="0"/>
              <a:t>Apache.</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4"/>
          <p:cNvSpPr>
            <a:spLocks noGrp="1"/>
          </p:cNvSpPr>
          <p:nvPr>
            <p:ph type="ftr" sz="quarter" idx="11"/>
          </p:nvPr>
        </p:nvSpPr>
        <p:spPr>
          <a:noFill/>
        </p:spPr>
        <p:txBody>
          <a:bodyPr/>
          <a:lstStyle/>
          <a:p>
            <a:r>
              <a:rPr lang="en-US" smtClean="0">
                <a:latin typeface="Times New Roman" pitchFamily="18" charset="0"/>
                <a:cs typeface="Times New Roman" pitchFamily="18" charset="0"/>
              </a:rPr>
              <a:t>Web Server</a:t>
            </a:r>
          </a:p>
        </p:txBody>
      </p:sp>
      <p:sp>
        <p:nvSpPr>
          <p:cNvPr id="6147" name="Slide Number Placeholder 5"/>
          <p:cNvSpPr>
            <a:spLocks noGrp="1"/>
          </p:cNvSpPr>
          <p:nvPr>
            <p:ph type="sldNum" sz="quarter" idx="12"/>
          </p:nvPr>
        </p:nvSpPr>
        <p:spPr>
          <a:noFill/>
        </p:spPr>
        <p:txBody>
          <a:bodyPr/>
          <a:lstStyle/>
          <a:p>
            <a:fld id="{6AF36639-7709-4838-AA9D-1A5C3A6ECF32}" type="slidenum">
              <a:rPr lang="en-US" smtClean="0">
                <a:latin typeface="Times New Roman" pitchFamily="18" charset="0"/>
                <a:cs typeface="Times New Roman" pitchFamily="18" charset="0"/>
              </a:rPr>
              <a:pPr/>
              <a:t>6</a:t>
            </a:fld>
            <a:endParaRPr lang="en-US" smtClean="0">
              <a:latin typeface="Times New Roman" pitchFamily="18" charset="0"/>
              <a:cs typeface="Times New Roman" pitchFamily="18" charset="0"/>
            </a:endParaRPr>
          </a:p>
        </p:txBody>
      </p:sp>
      <p:sp>
        <p:nvSpPr>
          <p:cNvPr id="6148" name="Rectangle 2"/>
          <p:cNvSpPr>
            <a:spLocks noGrp="1" noChangeArrowheads="1"/>
          </p:cNvSpPr>
          <p:nvPr>
            <p:ph type="title"/>
          </p:nvPr>
        </p:nvSpPr>
        <p:spPr>
          <a:xfrm>
            <a:off x="685800" y="-76200"/>
            <a:ext cx="7772400" cy="1143000"/>
          </a:xfrm>
        </p:spPr>
        <p:txBody>
          <a:bodyPr/>
          <a:lstStyle/>
          <a:p>
            <a:pPr eaLnBrk="1" hangingPunct="1"/>
            <a:r>
              <a:rPr lang="en-US" sz="4000" b="1" smtClean="0">
                <a:solidFill>
                  <a:schemeClr val="tx1"/>
                </a:solidFill>
              </a:rPr>
              <a:t>Web Server-IIS</a:t>
            </a:r>
          </a:p>
        </p:txBody>
      </p:sp>
      <p:sp>
        <p:nvSpPr>
          <p:cNvPr id="6149" name="Rectangle 3"/>
          <p:cNvSpPr>
            <a:spLocks noGrp="1" noChangeArrowheads="1"/>
          </p:cNvSpPr>
          <p:nvPr>
            <p:ph type="body" idx="1"/>
          </p:nvPr>
        </p:nvSpPr>
        <p:spPr>
          <a:xfrm>
            <a:off x="228600" y="1219200"/>
            <a:ext cx="8686800" cy="5257800"/>
          </a:xfrm>
        </p:spPr>
        <p:txBody>
          <a:bodyPr/>
          <a:lstStyle/>
          <a:p>
            <a:pPr>
              <a:lnSpc>
                <a:spcPct val="90000"/>
              </a:lnSpc>
              <a:spcBef>
                <a:spcPct val="0"/>
              </a:spcBef>
              <a:buFontTx/>
              <a:buNone/>
            </a:pPr>
            <a:r>
              <a:rPr lang="en-US" b="1" dirty="0" smtClean="0"/>
              <a:t>Internet Information Server/Services (IIS)</a:t>
            </a:r>
          </a:p>
          <a:p>
            <a:pPr>
              <a:lnSpc>
                <a:spcPct val="90000"/>
              </a:lnSpc>
              <a:spcBef>
                <a:spcPct val="0"/>
              </a:spcBef>
            </a:pPr>
            <a:r>
              <a:rPr lang="en-US" dirty="0" smtClean="0"/>
              <a:t>Internet Information Server (IIS) is:</a:t>
            </a:r>
          </a:p>
          <a:p>
            <a:pPr lvl="1">
              <a:lnSpc>
                <a:spcPct val="90000"/>
              </a:lnSpc>
              <a:spcBef>
                <a:spcPct val="0"/>
              </a:spcBef>
            </a:pPr>
            <a:r>
              <a:rPr lang="en-US" dirty="0" smtClean="0"/>
              <a:t>World Wide Web server.</a:t>
            </a:r>
          </a:p>
          <a:p>
            <a:pPr lvl="1">
              <a:lnSpc>
                <a:spcPct val="90000"/>
              </a:lnSpc>
              <a:spcBef>
                <a:spcPct val="0"/>
              </a:spcBef>
            </a:pPr>
            <a:r>
              <a:rPr lang="en-US" dirty="0" smtClean="0"/>
              <a:t>Gopher server.</a:t>
            </a:r>
          </a:p>
          <a:p>
            <a:pPr lvl="1">
              <a:lnSpc>
                <a:spcPct val="90000"/>
              </a:lnSpc>
              <a:spcBef>
                <a:spcPct val="0"/>
              </a:spcBef>
            </a:pPr>
            <a:r>
              <a:rPr lang="en-US" dirty="0" smtClean="0"/>
              <a:t>FTP server.</a:t>
            </a:r>
          </a:p>
          <a:p>
            <a:pPr lvl="1">
              <a:lnSpc>
                <a:spcPct val="90000"/>
              </a:lnSpc>
              <a:spcBef>
                <a:spcPct val="0"/>
              </a:spcBef>
            </a:pPr>
            <a:r>
              <a:rPr lang="en-US" dirty="0" smtClean="0"/>
              <a:t>SMTP.</a:t>
            </a:r>
          </a:p>
          <a:p>
            <a:pPr>
              <a:lnSpc>
                <a:spcPct val="90000"/>
              </a:lnSpc>
              <a:spcBef>
                <a:spcPct val="0"/>
              </a:spcBef>
            </a:pPr>
            <a:r>
              <a:rPr lang="en-US" dirty="0" smtClean="0"/>
              <a:t>Windows Vista and Windows Server 2008 has IIS 7.0</a:t>
            </a:r>
          </a:p>
          <a:p>
            <a:pPr>
              <a:lnSpc>
                <a:spcPct val="90000"/>
              </a:lnSpc>
              <a:spcBef>
                <a:spcPct val="0"/>
              </a:spcBef>
            </a:pPr>
            <a:r>
              <a:rPr lang="en-US" dirty="0" smtClean="0"/>
              <a:t>Windows XP has a restricted version of IIS 5.1 that supports only 10 simultaneous connections and a single web site.</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4"/>
          <p:cNvSpPr>
            <a:spLocks noGrp="1"/>
          </p:cNvSpPr>
          <p:nvPr>
            <p:ph type="ftr" sz="quarter" idx="11"/>
          </p:nvPr>
        </p:nvSpPr>
        <p:spPr>
          <a:noFill/>
        </p:spPr>
        <p:txBody>
          <a:bodyPr/>
          <a:lstStyle/>
          <a:p>
            <a:r>
              <a:rPr lang="en-US" smtClean="0">
                <a:latin typeface="Times New Roman" pitchFamily="18" charset="0"/>
                <a:cs typeface="Times New Roman" pitchFamily="18" charset="0"/>
              </a:rPr>
              <a:t>Web Server</a:t>
            </a:r>
          </a:p>
        </p:txBody>
      </p:sp>
      <p:sp>
        <p:nvSpPr>
          <p:cNvPr id="7171" name="Slide Number Placeholder 5"/>
          <p:cNvSpPr>
            <a:spLocks noGrp="1"/>
          </p:cNvSpPr>
          <p:nvPr>
            <p:ph type="sldNum" sz="quarter" idx="12"/>
          </p:nvPr>
        </p:nvSpPr>
        <p:spPr>
          <a:noFill/>
        </p:spPr>
        <p:txBody>
          <a:bodyPr/>
          <a:lstStyle/>
          <a:p>
            <a:fld id="{B9512B41-74F2-419A-99E4-F35CB44EF512}" type="slidenum">
              <a:rPr lang="en-US" smtClean="0">
                <a:latin typeface="Times New Roman" pitchFamily="18" charset="0"/>
                <a:cs typeface="Times New Roman" pitchFamily="18" charset="0"/>
              </a:rPr>
              <a:pPr/>
              <a:t>7</a:t>
            </a:fld>
            <a:endParaRPr lang="en-US" smtClean="0">
              <a:latin typeface="Times New Roman" pitchFamily="18" charset="0"/>
              <a:cs typeface="Times New Roman" pitchFamily="18" charset="0"/>
            </a:endParaRPr>
          </a:p>
        </p:txBody>
      </p:sp>
      <p:sp>
        <p:nvSpPr>
          <p:cNvPr id="7172" name="Rectangle 2"/>
          <p:cNvSpPr>
            <a:spLocks noGrp="1" noChangeArrowheads="1"/>
          </p:cNvSpPr>
          <p:nvPr>
            <p:ph type="title"/>
          </p:nvPr>
        </p:nvSpPr>
        <p:spPr>
          <a:xfrm>
            <a:off x="685800" y="-76200"/>
            <a:ext cx="7772400" cy="1143000"/>
          </a:xfrm>
        </p:spPr>
        <p:txBody>
          <a:bodyPr/>
          <a:lstStyle/>
          <a:p>
            <a:pPr eaLnBrk="1" hangingPunct="1"/>
            <a:r>
              <a:rPr lang="en-US" sz="4000" b="1" smtClean="0">
                <a:solidFill>
                  <a:schemeClr val="tx1"/>
                </a:solidFill>
              </a:rPr>
              <a:t>Web Server-IIS Advantages</a:t>
            </a:r>
          </a:p>
        </p:txBody>
      </p:sp>
      <p:sp>
        <p:nvSpPr>
          <p:cNvPr id="7173" name="Rectangle 3"/>
          <p:cNvSpPr>
            <a:spLocks noGrp="1" noChangeArrowheads="1"/>
          </p:cNvSpPr>
          <p:nvPr>
            <p:ph type="body" idx="1"/>
          </p:nvPr>
        </p:nvSpPr>
        <p:spPr>
          <a:xfrm>
            <a:off x="228600" y="1219200"/>
            <a:ext cx="8686800" cy="5257800"/>
          </a:xfrm>
        </p:spPr>
        <p:txBody>
          <a:bodyPr/>
          <a:lstStyle/>
          <a:p>
            <a:pPr eaLnBrk="1" hangingPunct="1">
              <a:lnSpc>
                <a:spcPct val="90000"/>
              </a:lnSpc>
            </a:pPr>
            <a:r>
              <a:rPr lang="en-US" smtClean="0"/>
              <a:t>It is has a GUI interface, which makes the installation a bit easier.</a:t>
            </a:r>
          </a:p>
          <a:p>
            <a:pPr eaLnBrk="1" hangingPunct="1">
              <a:lnSpc>
                <a:spcPct val="90000"/>
              </a:lnSpc>
            </a:pPr>
            <a:r>
              <a:rPr lang="en-US" smtClean="0"/>
              <a:t>Works well with other Microsoft applications.</a:t>
            </a:r>
          </a:p>
          <a:p>
            <a:pPr eaLnBrk="1" hangingPunct="1">
              <a:lnSpc>
                <a:spcPct val="90000"/>
              </a:lnSpc>
            </a:pPr>
            <a:r>
              <a:rPr lang="en-US" smtClean="0"/>
              <a:t>Performance Monitor feature is very useful.</a:t>
            </a:r>
          </a:p>
          <a:p>
            <a:pPr eaLnBrk="1" hangingPunct="1">
              <a:lnSpc>
                <a:spcPct val="90000"/>
              </a:lnSpc>
            </a:pPr>
            <a:r>
              <a:rPr lang="en-US" smtClean="0"/>
              <a:t>Good Tech Support.</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4"/>
          <p:cNvSpPr>
            <a:spLocks noGrp="1"/>
          </p:cNvSpPr>
          <p:nvPr>
            <p:ph type="ftr" sz="quarter" idx="11"/>
          </p:nvPr>
        </p:nvSpPr>
        <p:spPr>
          <a:noFill/>
        </p:spPr>
        <p:txBody>
          <a:bodyPr/>
          <a:lstStyle/>
          <a:p>
            <a:r>
              <a:rPr lang="en-US" smtClean="0">
                <a:latin typeface="Times New Roman" pitchFamily="18" charset="0"/>
                <a:cs typeface="Times New Roman" pitchFamily="18" charset="0"/>
              </a:rPr>
              <a:t>Web Server</a:t>
            </a:r>
          </a:p>
        </p:txBody>
      </p:sp>
      <p:sp>
        <p:nvSpPr>
          <p:cNvPr id="8195" name="Slide Number Placeholder 5"/>
          <p:cNvSpPr>
            <a:spLocks noGrp="1"/>
          </p:cNvSpPr>
          <p:nvPr>
            <p:ph type="sldNum" sz="quarter" idx="12"/>
          </p:nvPr>
        </p:nvSpPr>
        <p:spPr>
          <a:noFill/>
        </p:spPr>
        <p:txBody>
          <a:bodyPr/>
          <a:lstStyle/>
          <a:p>
            <a:fld id="{0E467305-E014-4ED4-AFB1-C5CCD78EAF43}" type="slidenum">
              <a:rPr lang="en-US" smtClean="0">
                <a:latin typeface="Times New Roman" pitchFamily="18" charset="0"/>
                <a:cs typeface="Times New Roman" pitchFamily="18" charset="0"/>
              </a:rPr>
              <a:pPr/>
              <a:t>8</a:t>
            </a:fld>
            <a:endParaRPr lang="en-US" smtClean="0">
              <a:latin typeface="Times New Roman" pitchFamily="18" charset="0"/>
              <a:cs typeface="Times New Roman" pitchFamily="18" charset="0"/>
            </a:endParaRPr>
          </a:p>
        </p:txBody>
      </p:sp>
      <p:sp>
        <p:nvSpPr>
          <p:cNvPr id="8196" name="Rectangle 2"/>
          <p:cNvSpPr>
            <a:spLocks noGrp="1" noChangeArrowheads="1"/>
          </p:cNvSpPr>
          <p:nvPr>
            <p:ph type="title"/>
          </p:nvPr>
        </p:nvSpPr>
        <p:spPr>
          <a:xfrm>
            <a:off x="685800" y="-76200"/>
            <a:ext cx="7772400" cy="1143000"/>
          </a:xfrm>
        </p:spPr>
        <p:txBody>
          <a:bodyPr/>
          <a:lstStyle/>
          <a:p>
            <a:pPr eaLnBrk="1" hangingPunct="1"/>
            <a:r>
              <a:rPr lang="en-US" sz="4000" b="1" dirty="0" smtClean="0">
                <a:solidFill>
                  <a:schemeClr val="tx1"/>
                </a:solidFill>
              </a:rPr>
              <a:t>Web Server-IIS Disadvantages</a:t>
            </a:r>
          </a:p>
        </p:txBody>
      </p:sp>
      <p:sp>
        <p:nvSpPr>
          <p:cNvPr id="8197" name="Rectangle 3"/>
          <p:cNvSpPr>
            <a:spLocks noGrp="1" noChangeArrowheads="1"/>
          </p:cNvSpPr>
          <p:nvPr>
            <p:ph type="body" idx="1"/>
          </p:nvPr>
        </p:nvSpPr>
        <p:spPr>
          <a:xfrm>
            <a:off x="228600" y="1219200"/>
            <a:ext cx="8686800" cy="5257800"/>
          </a:xfrm>
        </p:spPr>
        <p:txBody>
          <a:bodyPr/>
          <a:lstStyle/>
          <a:p>
            <a:pPr eaLnBrk="1" hangingPunct="1"/>
            <a:r>
              <a:rPr lang="en-US" dirty="0" smtClean="0"/>
              <a:t>It only works with the Windows OS.</a:t>
            </a:r>
          </a:p>
          <a:p>
            <a:pPr eaLnBrk="1" hangingPunct="1"/>
            <a:r>
              <a:rPr lang="en-US" dirty="0" smtClean="0"/>
              <a:t>It is not a terribly flexible web server, due to Microsoft constraints.</a:t>
            </a:r>
          </a:p>
          <a:p>
            <a:pPr eaLnBrk="1" hangingPunct="1"/>
            <a:r>
              <a:rPr lang="en-US" dirty="0" smtClean="0"/>
              <a:t>Source code is proprietary.</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4"/>
          <p:cNvSpPr>
            <a:spLocks noGrp="1"/>
          </p:cNvSpPr>
          <p:nvPr>
            <p:ph type="ftr" sz="quarter" idx="11"/>
          </p:nvPr>
        </p:nvSpPr>
        <p:spPr>
          <a:noFill/>
        </p:spPr>
        <p:txBody>
          <a:bodyPr/>
          <a:lstStyle/>
          <a:p>
            <a:r>
              <a:rPr lang="en-US" smtClean="0">
                <a:latin typeface="Times New Roman" pitchFamily="18" charset="0"/>
                <a:cs typeface="Times New Roman" pitchFamily="18" charset="0"/>
              </a:rPr>
              <a:t>Web Server</a:t>
            </a:r>
          </a:p>
        </p:txBody>
      </p:sp>
      <p:sp>
        <p:nvSpPr>
          <p:cNvPr id="9219" name="Slide Number Placeholder 5"/>
          <p:cNvSpPr>
            <a:spLocks noGrp="1"/>
          </p:cNvSpPr>
          <p:nvPr>
            <p:ph type="sldNum" sz="quarter" idx="12"/>
          </p:nvPr>
        </p:nvSpPr>
        <p:spPr>
          <a:noFill/>
        </p:spPr>
        <p:txBody>
          <a:bodyPr/>
          <a:lstStyle/>
          <a:p>
            <a:fld id="{1AC09840-4876-4243-96F9-1567A1385608}" type="slidenum">
              <a:rPr lang="en-US" smtClean="0">
                <a:latin typeface="Times New Roman" pitchFamily="18" charset="0"/>
                <a:cs typeface="Times New Roman" pitchFamily="18" charset="0"/>
              </a:rPr>
              <a:pPr/>
              <a:t>9</a:t>
            </a:fld>
            <a:endParaRPr lang="en-US" smtClean="0">
              <a:latin typeface="Times New Roman" pitchFamily="18" charset="0"/>
              <a:cs typeface="Times New Roman" pitchFamily="18" charset="0"/>
            </a:endParaRPr>
          </a:p>
        </p:txBody>
      </p:sp>
      <p:sp>
        <p:nvSpPr>
          <p:cNvPr id="9220" name="Rectangle 2"/>
          <p:cNvSpPr>
            <a:spLocks noGrp="1" noChangeArrowheads="1"/>
          </p:cNvSpPr>
          <p:nvPr>
            <p:ph type="title"/>
          </p:nvPr>
        </p:nvSpPr>
        <p:spPr>
          <a:xfrm>
            <a:off x="685800" y="-76200"/>
            <a:ext cx="7772400" cy="1143000"/>
          </a:xfrm>
        </p:spPr>
        <p:txBody>
          <a:bodyPr/>
          <a:lstStyle/>
          <a:p>
            <a:pPr eaLnBrk="1" hangingPunct="1"/>
            <a:r>
              <a:rPr lang="en-US" sz="4000" b="1" smtClean="0">
                <a:solidFill>
                  <a:schemeClr val="tx1"/>
                </a:solidFill>
              </a:rPr>
              <a:t>Web Server-Apache</a:t>
            </a:r>
          </a:p>
        </p:txBody>
      </p:sp>
      <p:sp>
        <p:nvSpPr>
          <p:cNvPr id="9221" name="Rectangle 3"/>
          <p:cNvSpPr>
            <a:spLocks noGrp="1" noChangeArrowheads="1"/>
          </p:cNvSpPr>
          <p:nvPr>
            <p:ph type="body" idx="1"/>
          </p:nvPr>
        </p:nvSpPr>
        <p:spPr>
          <a:xfrm>
            <a:off x="228600" y="1219200"/>
            <a:ext cx="8686800" cy="5257800"/>
          </a:xfrm>
        </p:spPr>
        <p:txBody>
          <a:bodyPr/>
          <a:lstStyle/>
          <a:p>
            <a:pPr>
              <a:spcBef>
                <a:spcPct val="0"/>
              </a:spcBef>
            </a:pPr>
            <a:r>
              <a:rPr lang="en-US" dirty="0" smtClean="0"/>
              <a:t>Apache is developed and maintained by an open community of developers under the auspices of the Apache Software Foundation.</a:t>
            </a:r>
          </a:p>
          <a:p>
            <a:pPr>
              <a:spcBef>
                <a:spcPct val="0"/>
              </a:spcBef>
            </a:pPr>
            <a:r>
              <a:rPr lang="en-US" dirty="0" smtClean="0"/>
              <a:t>The first version of Apache, was developed in 1995.</a:t>
            </a:r>
          </a:p>
          <a:p>
            <a:pPr>
              <a:spcBef>
                <a:spcPct val="0"/>
              </a:spcBef>
            </a:pPr>
            <a:r>
              <a:rPr lang="en-US" dirty="0" smtClean="0"/>
              <a:t>The original version of Apache was written for UNIX, but there are now versions that run under OS/2, Windows and other platforms.</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9">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FF"/>
      </a:hlink>
      <a:folHlink>
        <a:srgbClr val="0000FF"/>
      </a:folHlink>
    </a:clrScheme>
    <a:fontScheme name="Default Design">
      <a:majorFont>
        <a:latin typeface="Times New Roman"/>
        <a:ea typeface=""/>
        <a:cs typeface="Times New Roman"/>
      </a:majorFont>
      <a:minorFont>
        <a:latin typeface="Times New Roman"/>
        <a:ea typeface=""/>
        <a:cs typeface="Times New Roma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1" i="0" u="none" strike="noStrike" cap="none" normalizeH="0" baseline="0" smtClean="0">
            <a:ln>
              <a:noFill/>
            </a:ln>
            <a:solidFill>
              <a:schemeClr val="tx1"/>
            </a:solidFill>
            <a:effectLst/>
            <a:latin typeface="Times New Roman" charset="0"/>
            <a:cs typeface="Times New Roman"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1" i="0" u="none" strike="noStrike" cap="none" normalizeH="0" baseline="0" smtClean="0">
            <a:ln>
              <a:noFill/>
            </a:ln>
            <a:solidFill>
              <a:schemeClr val="tx1"/>
            </a:solidFill>
            <a:effectLst/>
            <a:latin typeface="Times New Roman" charset="0"/>
            <a:cs typeface="Times New Roman"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Default Design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FF"/>
        </a:hlink>
        <a:folHlink>
          <a:srgbClr val="B2B2B2"/>
        </a:folHlink>
      </a:clrScheme>
      <a:clrMap bg1="lt1" tx1="dk1" bg2="lt2" tx2="dk2" accent1="accent1" accent2="accent2" accent3="accent3" accent4="accent4" accent5="accent5" accent6="accent6" hlink="hlink" folHlink="folHlink"/>
    </a:extraClrScheme>
    <a:extraClrScheme>
      <a:clrScheme name="Default Design 9">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FF"/>
        </a:hlink>
        <a:folHlink>
          <a:srgbClr val="0000F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22970</TotalTime>
  <Words>1364</Words>
  <Application>Microsoft Office PowerPoint</Application>
  <PresentationFormat>عرض على الشاشة (3:4)‏</PresentationFormat>
  <Paragraphs>204</Paragraphs>
  <Slides>26</Slides>
  <Notes>26</Notes>
  <HiddenSlides>0</HiddenSlides>
  <MMClips>0</MMClips>
  <ScaleCrop>false</ScaleCrop>
  <HeadingPairs>
    <vt:vector size="4" baseType="variant">
      <vt:variant>
        <vt:lpstr>نسق</vt:lpstr>
      </vt:variant>
      <vt:variant>
        <vt:i4>1</vt:i4>
      </vt:variant>
      <vt:variant>
        <vt:lpstr>عناوين الشرائح</vt:lpstr>
      </vt:variant>
      <vt:variant>
        <vt:i4>26</vt:i4>
      </vt:variant>
    </vt:vector>
  </HeadingPairs>
  <TitlesOfParts>
    <vt:vector size="27" baseType="lpstr">
      <vt:lpstr>Default Design</vt:lpstr>
      <vt:lpstr>Client Server</vt:lpstr>
      <vt:lpstr>Web Server</vt:lpstr>
      <vt:lpstr>Web Server</vt:lpstr>
      <vt:lpstr>Web Server</vt:lpstr>
      <vt:lpstr>Web Server</vt:lpstr>
      <vt:lpstr>Web Server-IIS</vt:lpstr>
      <vt:lpstr>Web Server-IIS Advantages</vt:lpstr>
      <vt:lpstr>Web Server-IIS Disadvantages</vt:lpstr>
      <vt:lpstr>Web Server-Apache</vt:lpstr>
      <vt:lpstr>Web Server-Apache</vt:lpstr>
      <vt:lpstr>Web Server-Apache Advantages</vt:lpstr>
      <vt:lpstr>Web Server-Apache Disadvantages</vt:lpstr>
      <vt:lpstr>Virtual Host</vt:lpstr>
      <vt:lpstr>Virtual Host</vt:lpstr>
      <vt:lpstr>Virtual Host-Name based</vt:lpstr>
      <vt:lpstr>Virtual Host-IP Based</vt:lpstr>
      <vt:lpstr>Virtual Host-IP Based</vt:lpstr>
      <vt:lpstr>Overcoming Server Limitations</vt:lpstr>
      <vt:lpstr>Overcoming Server Limitations</vt:lpstr>
      <vt:lpstr>The Basic Page Access Process</vt:lpstr>
      <vt:lpstr>The Basic Page Access Process</vt:lpstr>
      <vt:lpstr>Page Access Process – Detail</vt:lpstr>
      <vt:lpstr>Page Access Process – Detail</vt:lpstr>
      <vt:lpstr>Page Access Process – Detail</vt:lpstr>
      <vt:lpstr>Page Access Process – Detail</vt:lpstr>
      <vt:lpstr>Page Access Process – Detail</vt:lpstr>
    </vt:vector>
  </TitlesOfParts>
  <Company>ksu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Human-Machine Interaction and User-Interface Design</dc:title>
  <dc:creator>Inayat</dc:creator>
  <cp:lastModifiedBy>home</cp:lastModifiedBy>
  <cp:revision>1404</cp:revision>
  <dcterms:created xsi:type="dcterms:W3CDTF">2002-09-08T09:46:40Z</dcterms:created>
  <dcterms:modified xsi:type="dcterms:W3CDTF">2013-09-09T14:27:25Z</dcterms:modified>
</cp:coreProperties>
</file>