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27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8" r:id="rId23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76" autoAdjust="0"/>
    <p:restoredTop sz="94621" autoAdjust="0"/>
  </p:normalViewPr>
  <p:slideViewPr>
    <p:cSldViewPr>
      <p:cViewPr>
        <p:scale>
          <a:sx n="48" d="100"/>
          <a:sy n="48" d="100"/>
        </p:scale>
        <p:origin x="-768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C5C0B54-A83B-4AEA-BC82-597CFE673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3743B9F8-2390-4423-B551-6DB66F6A12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B172A-686E-4BDD-94C7-E9BD00DDF015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F3B7F-DE95-4FBB-BFE4-9514BED46C6F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0AF8F-5EC4-4E20-87AE-DF2164B1A7B9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9C84E-6D0D-4B5E-9CA3-90A56460C903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2634A-D067-49B7-8B47-E197551094E1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B7121-9608-4686-8012-2CCEB8A749E4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E2711-BD0E-4811-A000-76377BE09FA4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FBFFD-99BD-4FBF-AC79-30BDA0A54620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76299-5AE8-48D4-BBE7-869D5B6101D4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DB3D05-D005-43AB-8332-58508E917B74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80282-BF4F-402D-AFF1-678B0E0DFC24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66F7C-88D9-43B4-BFAC-EACD9B73A4AB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568B2-68B7-4579-BF7D-4A6FFAC5642B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67D38-94B1-4305-AE8B-DFF4E7B3F6C0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17DBC-E9E2-448D-AE78-549767853051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855A2-C04A-4428-B576-9EB0083526F1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779EA-5969-4A40-8646-EF57E3633C07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53145-7125-4AF8-A9DE-D0F445F5803A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D65AA-9B0E-4289-A21A-AB640D22CF5A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5EC44-EE1C-41E7-BDD9-9E32CAC9E013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7D913-C898-437B-92F4-FE8D902153AD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AA1D6-81D8-4493-978B-C6B6BE7E7748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BE055-211B-4174-AD38-86C3B2B18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B1AA1-E088-4514-9E5B-218CE9AC1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75E11-A253-44EC-B02C-2DB033D3C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936E7-AE55-4B74-BBBE-2A99BB495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2C74E-E215-4A92-A18E-1C98ADD08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8ADCA-A0F3-4C60-8B84-621FD0EED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6381-9814-4958-8C56-C228EA2C0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D77EB-8DEF-4BFE-8DDC-0C71A60BD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50DC3-8AAB-48FA-B6AC-1662B6FD2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06015-6A7A-4016-9F0C-32E2B6A0C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0C16E-A462-4255-AF85-3A2F5BE9A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HTML Form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E129D81F-EDBD-4DB6-9757-8C2A3F1C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simple_form_a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form/simple_form_b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submit_button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submit_button_multiple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text_bo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password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checkbox_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radio_butto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simple_form_c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button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m/imag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3F4FFC-8B32-4098-9701-DE5A6A2BD04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HTML &lt;form&gt; adds interactivity to the web site.</a:t>
            </a:r>
          </a:p>
          <a:p>
            <a:pPr eaLnBrk="1" hangingPunct="1"/>
            <a:r>
              <a:rPr lang="en-US" smtClean="0"/>
              <a:t>It lets us take orders, collect information, surveys, user registration and so on.</a:t>
            </a:r>
          </a:p>
          <a:p>
            <a:pPr eaLnBrk="1" hangingPunct="1"/>
            <a:r>
              <a:rPr lang="en-US" smtClean="0"/>
              <a:t>Visitor will fill in a form and/or select something.</a:t>
            </a:r>
          </a:p>
          <a:p>
            <a:pPr eaLnBrk="1" hangingPunct="1"/>
            <a:r>
              <a:rPr lang="en-US" smtClean="0"/>
              <a:t>Then they click a button.</a:t>
            </a:r>
          </a:p>
          <a:p>
            <a:pPr eaLnBrk="1" hangingPunct="1"/>
            <a:r>
              <a:rPr lang="en-US" smtClean="0"/>
              <a:t>Form itself is not visible. Its an area that can contain form elements.</a:t>
            </a:r>
          </a:p>
          <a:p>
            <a:pPr eaLnBrk="1" hangingPunct="1"/>
            <a:r>
              <a:rPr lang="en-US" smtClean="0"/>
              <a:t>Form does not actually process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928476-9424-4FB2-8417-DD67749A476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Tags input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Most of the information forms collect is specified by the &lt;input&gt; tag which may of one of the following:</a:t>
            </a:r>
          </a:p>
          <a:p>
            <a:pPr lvl="1" eaLnBrk="1" hangingPunct="1"/>
            <a:r>
              <a:rPr lang="en-US" smtClean="0"/>
              <a:t>Single-line text entry fields,</a:t>
            </a:r>
          </a:p>
          <a:p>
            <a:pPr lvl="1" eaLnBrk="1" hangingPunct="1"/>
            <a:r>
              <a:rPr lang="en-US" smtClean="0"/>
              <a:t>Checkboxes,</a:t>
            </a:r>
          </a:p>
          <a:p>
            <a:pPr lvl="1" eaLnBrk="1" hangingPunct="1"/>
            <a:r>
              <a:rPr lang="en-US" smtClean="0"/>
              <a:t>Radio selections,</a:t>
            </a:r>
          </a:p>
          <a:p>
            <a:pPr lvl="1" eaLnBrk="1" hangingPunct="1"/>
            <a:r>
              <a:rPr lang="en-US" smtClean="0"/>
              <a:t>Password entry fields,</a:t>
            </a:r>
          </a:p>
          <a:p>
            <a:pPr lvl="1" eaLnBrk="1" hangingPunct="1"/>
            <a:r>
              <a:rPr lang="en-US" smtClean="0"/>
              <a:t>Form buttons,</a:t>
            </a:r>
          </a:p>
          <a:p>
            <a:pPr lvl="1" eaLnBrk="1" hangingPunct="1"/>
            <a:r>
              <a:rPr lang="en-US" smtClean="0"/>
              <a:t>File upload fields,</a:t>
            </a:r>
          </a:p>
          <a:p>
            <a:pPr lvl="1" eaLnBrk="1" hangingPunct="1"/>
            <a:r>
              <a:rPr lang="en-US" smtClean="0"/>
              <a:t>Drop down list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A3A110-46E1-4E71-813D-B5870551F3F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Tags input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The &lt;input&gt; tag can have several other attributes depending on the "type" attribute.</a:t>
            </a:r>
          </a:p>
          <a:p>
            <a:pPr eaLnBrk="1" hangingPunct="1"/>
            <a:r>
              <a:rPr lang="en-US" smtClean="0"/>
              <a:t>It almost always has a name attribute.</a:t>
            </a:r>
          </a:p>
          <a:p>
            <a:pPr eaLnBrk="1" hangingPunct="1"/>
            <a:r>
              <a:rPr lang="en-US" smtClean="0"/>
              <a:t>Every input tag requires a type attribute.</a:t>
            </a:r>
          </a:p>
          <a:p>
            <a:pPr eaLnBrk="1" hangingPunct="1"/>
            <a:r>
              <a:rPr lang="en-US" smtClean="0"/>
              <a:t>The type attribute tells the browser what type of form field or button to create. The type attribute looks something like this:</a:t>
            </a:r>
          </a:p>
          <a:p>
            <a:pPr algn="ctr" eaLnBrk="1" hangingPunct="1">
              <a:buFontTx/>
              <a:buNone/>
            </a:pPr>
            <a:r>
              <a:rPr lang="en-US" sz="2800" smtClean="0">
                <a:latin typeface="Courier" pitchFamily="49" charset="0"/>
              </a:rPr>
              <a:t>type="_______“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" pitchFamily="49" charset="0"/>
                <a:hlinkClick r:id="rId3" action="ppaction://hlinkfile"/>
              </a:rPr>
              <a:t>Example1</a:t>
            </a:r>
            <a:r>
              <a:rPr lang="en-US" sz="2800" smtClean="0">
                <a:latin typeface="Courier" pitchFamily="49" charset="0"/>
              </a:rPr>
              <a:t> </a:t>
            </a:r>
            <a:r>
              <a:rPr lang="en-US" sz="2800" smtClean="0">
                <a:latin typeface="Courier" pitchFamily="49" charset="0"/>
                <a:hlinkClick r:id="rId4" action="ppaction://hlinkfile"/>
              </a:rPr>
              <a:t>Example2</a:t>
            </a:r>
            <a:endParaRPr lang="en-US" sz="2800" smtClean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5662C-D044-448C-AB2D-E32CA7A4514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type=“submit”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The submit button is the most common form element, created with the type="submit" attribute.</a:t>
            </a:r>
          </a:p>
          <a:p>
            <a:pPr eaLnBrk="1" hangingPunct="1"/>
            <a:r>
              <a:rPr lang="en-US" smtClean="0"/>
              <a:t>Its syntax:</a:t>
            </a:r>
          </a:p>
          <a:p>
            <a:pPr eaLnBrk="1" hangingPunct="1">
              <a:buFontTx/>
              <a:buNone/>
            </a:pPr>
            <a:r>
              <a:rPr 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" pitchFamily="49" charset="0"/>
              </a:rPr>
              <a:t>&lt;form method="POST" action="/cgi-bin/something.cgi"&gt; 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" pitchFamily="49" charset="0"/>
              </a:rPr>
              <a:t>&lt;input type="submit" value="Click Me!"&gt; 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" pitchFamily="49" charset="0"/>
              </a:rPr>
              <a:t>&lt;/form</a:t>
            </a:r>
            <a:r>
              <a:rPr lang="en-US" smtClean="0"/>
              <a:t>&gt;</a:t>
            </a:r>
          </a:p>
          <a:p>
            <a:pPr eaLnBrk="1" hangingPunct="1">
              <a:buFontTx/>
              <a:buNone/>
            </a:pPr>
            <a:r>
              <a:rPr lang="en-US" smtClean="0">
                <a:hlinkClick r:id="rId3" action="ppaction://hlinkfile"/>
              </a:rPr>
              <a:t>Click to see the result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D5AE5-1A28-4DAC-909E-5ED6F9B5345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type=“submit”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Forms may contain more than one submit button.</a:t>
            </a:r>
          </a:p>
          <a:p>
            <a:pPr eaLnBrk="1" hangingPunct="1"/>
            <a:r>
              <a:rPr lang="en-US" sz="2800" smtClean="0"/>
              <a:t>Usually each has a names so the processing program or function knows which of them was clicked.</a:t>
            </a:r>
          </a:p>
          <a:p>
            <a:pPr eaLnBrk="1" hangingPunct="1"/>
            <a:r>
              <a:rPr lang="en-US" sz="2800" smtClean="0"/>
              <a:t>Example: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" pitchFamily="49" charset="0"/>
              </a:rPr>
              <a:t>&lt;form method="POST" action="/cgi-bin/something.cgi"&gt;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" pitchFamily="49" charset="0"/>
              </a:rPr>
              <a:t>&lt;input type="submit" name="1" value="Submit 1"&gt;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" pitchFamily="49" charset="0"/>
              </a:rPr>
              <a:t>&lt;input type="submit" name="2" value="Submit 2"&gt;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" pitchFamily="49" charset="0"/>
              </a:rPr>
              <a:t>&lt;input type="submit" name="3" value="Submit 3"&gt;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" pitchFamily="49" charset="0"/>
              </a:rPr>
              <a:t>&lt;/form&gt;</a:t>
            </a:r>
          </a:p>
          <a:p>
            <a:pPr eaLnBrk="1" hangingPunct="1">
              <a:buFontTx/>
              <a:buNone/>
            </a:pPr>
            <a:r>
              <a:rPr lang="en-US" sz="2400" smtClean="0">
                <a:hlinkClick r:id="rId3" action="ppaction://hlinkfile"/>
              </a:rPr>
              <a:t>Example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12A6E-BF82-4D52-A631-F05486CBFAC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type=“text”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type="text" attribute is a common form input field. It creates a place wherein a line of information can by typed.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Syntax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you want to put default text into the input field, use the "value" attribute. Example: </a:t>
            </a:r>
            <a:br>
              <a:rPr lang="en-US" smtClean="0"/>
            </a:br>
            <a:r>
              <a:rPr lang="en-US" smtClean="0"/>
              <a:t>value=“link”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size controls the size (in characters) of text box.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maxlength sets the maximum number of characters that may be typed into the input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C0021-0D8B-43E9-9A1F-33E70FF5E55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type=“text”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&lt;form method="POST" action="/cgi-bin/something.cgi"&gt;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type="text" name="url" size="17" maxlength="44"&gt;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type="submit"&gt;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&lt;/form&gt;</a:t>
            </a:r>
          </a:p>
          <a:p>
            <a:pPr eaLnBrk="1" hangingPunct="1">
              <a:buFontTx/>
              <a:buNone/>
            </a:pPr>
            <a:r>
              <a:rPr lang="en-US" smtClean="0">
                <a:hlinkClick r:id="rId3" action="ppaction://hlinkfile"/>
              </a:rPr>
              <a:t>Click to see the result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5D4F6-099C-4A26-B6D7-64F1713F6C8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type=“password”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Same as the type="text" attribute except the characters typed into the input area are displayed as asterisks. Example: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400" smtClean="0">
                <a:latin typeface="Courier" pitchFamily="49" charset="0"/>
              </a:rPr>
              <a:t>&lt;form method="POST" action="/cgi-bin/something.cgi"&gt;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	&lt;input type="password" name="P" size="9" maxlength="20"&gt;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	&lt;input type="submit"&gt;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	&lt;/form&gt;</a:t>
            </a:r>
          </a:p>
          <a:p>
            <a:pPr eaLnBrk="1" hangingPunct="1">
              <a:buFontTx/>
              <a:buNone/>
            </a:pPr>
            <a:r>
              <a:rPr lang="en-US" sz="2400" smtClean="0">
                <a:hlinkClick r:id="rId3" action="ppaction://hlinkfile"/>
              </a:rPr>
              <a:t>Example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CEA3C-343D-49D3-A6E1-EAD41E80F1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type=“checkbox”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checkbox either contains information or it doesn't, depending on whether or not it is checked. Checkbox tags almost always have a "value" attribute.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you want any checkboxes pre-checked, include the </a:t>
            </a:r>
            <a:r>
              <a:rPr lang="en-US" sz="2400" b="1" smtClean="0">
                <a:latin typeface="Courier" pitchFamily="49" charset="0"/>
              </a:rPr>
              <a:t>checked</a:t>
            </a:r>
            <a:r>
              <a:rPr lang="en-US" sz="2800" smtClean="0"/>
              <a:t> attribute. Example:</a:t>
            </a:r>
            <a:endParaRPr lang="en-US" sz="2800" smtClean="0">
              <a:latin typeface="Courier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&lt;form method="POST" action="/cgi-bin/something.cgi"&gt;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type="checkbox" name="c_blue" value="yes"&gt;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type="checkbox" name="c_yellow" value="yes"&gt;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type="submit"&gt;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&lt;/form&gt;</a:t>
            </a:r>
            <a:r>
              <a:rPr lang="en-US" sz="2800" smtClean="0">
                <a:latin typeface="Courier" pitchFamily="49" charset="0"/>
              </a:rPr>
              <a:t> </a:t>
            </a:r>
            <a:r>
              <a:rPr lang="en-US" sz="2800" smtClean="0">
                <a:hlinkClick r:id="rId3" action="ppaction://hlinkfile"/>
              </a:rPr>
              <a:t>Example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2F1A8-06DB-45F6-8242-53F83DD7106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type=“radio”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Only one radio button in a set contains information, the one that is checked.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Radio tags almost always have a "value" attribute.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you want to pre-check one radio button, use the </a:t>
            </a:r>
            <a:r>
              <a:rPr lang="en-US" sz="2400" b="1" smtClean="0">
                <a:latin typeface="Courier" pitchFamily="49" charset="0"/>
              </a:rPr>
              <a:t>checked</a:t>
            </a:r>
            <a:r>
              <a:rPr lang="en-US" sz="2800" smtClean="0"/>
              <a:t> attribute: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type="radio" name="color" value="blue"&gt;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type="radio" name="color" value="red" CHECKED&gt;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type="submit"&gt;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&lt;/form&gt;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Each radio button in a set must have the same name.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more than one radio button has the same name, only one of them can be checked at a time. </a:t>
            </a:r>
            <a:r>
              <a:rPr lang="en-US" sz="2800" smtClean="0">
                <a:hlinkClick r:id="rId3" action="ppaction://hlinkfile"/>
              </a:rPr>
              <a:t>Example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A6A71-736F-4A1E-BE65-C2D07D2FFD1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type=“reset”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This attribute creates a reset button.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Clicking that button will reset the form to the state it was in when it was first loaded into the browser.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might or might not have a "value" attribute, depending on whether or not you want to specify the text of the button.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rarely requires a name because the reset button's value is rarely used by the receiving program or function.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&lt;form method="POST" action="/cgi-bin/something.cgi"&gt;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&lt;input type="text" name="url" size="17" maxlength="44"&gt;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&lt;input type="reset" value="Erase Everything!"&gt;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&lt;input type="submit" value="Submit Now!"&gt;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&lt;/form&gt; </a:t>
            </a:r>
            <a:r>
              <a:rPr lang="en-US" sz="2400" smtClean="0">
                <a:hlinkClick r:id="rId3" action="ppaction://hlinkfile"/>
              </a:rPr>
              <a:t>Click here to see the result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01E6F-49E5-4D1C-A3FE-C1D718A1DC5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For something to be done with the information, it must be sent somewhere.</a:t>
            </a:r>
          </a:p>
          <a:p>
            <a:pPr eaLnBrk="1" hangingPunct="1"/>
            <a:r>
              <a:rPr lang="en-US" smtClean="0"/>
              <a:t>Information processing destinations can be JavaScript functions, asp.</a:t>
            </a:r>
          </a:p>
          <a:p>
            <a:pPr eaLnBrk="1" hangingPunct="1"/>
            <a:r>
              <a:rPr lang="en-US" smtClean="0"/>
              <a:t>Forms begin with the &lt;form&gt; tag and end with the &lt;/form&gt; tag. The &lt;form&gt; tag can contain several attributes.</a:t>
            </a:r>
          </a:p>
          <a:p>
            <a:pPr eaLnBrk="1" hangingPunct="1"/>
            <a:r>
              <a:rPr lang="en-US" sz="2800" smtClean="0">
                <a:latin typeface="Courier" pitchFamily="49" charset="0"/>
              </a:rPr>
              <a:t>action</a:t>
            </a:r>
            <a:r>
              <a:rPr lang="en-US" smtClean="0"/>
              <a:t> attribute specifies where the information will be 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588CFD-AAB2-4D2B-B453-2D95C0D8D3E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type=“button”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This attribute creates a clickable button with text you specify in the "value" attribute.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Typically used to send information to a JavaScript function with the "onClick" attribute. In this case, a submit button may be optional. 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" pitchFamily="49" charset="0"/>
              </a:rPr>
              <a:t>&lt;form method="POST" action="/cgi-bin/something.cgi"&gt;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" pitchFamily="49" charset="0"/>
              </a:rPr>
              <a:t>&lt;input type="text" name="email" size="17" maxlength="44"&gt;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" pitchFamily="49" charset="0"/>
              </a:rPr>
              <a:t>&lt;input type="button"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" pitchFamily="49" charset="0"/>
              </a:rPr>
              <a:t>value="Verify Email Address"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" pitchFamily="49" charset="0"/>
              </a:rPr>
              <a:t>onClick="return EmailVerification()"&gt; &lt;input type="submit"&gt;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" pitchFamily="49" charset="0"/>
              </a:rPr>
              <a:t>&lt;/form&gt;</a:t>
            </a:r>
            <a:r>
              <a:rPr lang="en-US" sz="28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hlinkClick r:id="rId3" action="ppaction://hlinkfile"/>
              </a:rPr>
              <a:t>Example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81DF7-0ADA-40FD-ACF1-57152F8E669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HTML: type=“image”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image may be used instead of a submit button. To do that, use the type="image" attribute.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"src" attribute is used to specify the source of image.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Optional attributes are:,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"align", "border", "height", "width” etc.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the user clicks the image, the form submits its information to the program or function specified in the &lt;form&gt; tag.</a:t>
            </a:r>
            <a:endParaRPr lang="en-US" sz="2800" smtClean="0">
              <a:latin typeface="Courier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type="text" name="url" size="17" maxlength="44"&gt;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&lt;input type="image" src="myimage.gif"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border="0" align="right"&gt;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" pitchFamily="49" charset="0"/>
              </a:rPr>
              <a:t>&lt;/form&gt; </a:t>
            </a:r>
            <a:r>
              <a:rPr lang="en-US" sz="2400" smtClean="0">
                <a:hlinkClick r:id="rId3" action="ppaction://hlinkfile"/>
              </a:rPr>
              <a:t>Example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FDA2C-6FFB-44B1-B1A8-8CD4B3EE7C6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action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Sending to JavaScript Functions</a:t>
            </a:r>
          </a:p>
          <a:p>
            <a:pPr eaLnBrk="1" hangingPunct="1"/>
            <a:r>
              <a:rPr lang="en-US" smtClean="0"/>
              <a:t>When sending form information to a JavaScript function, the action attribute would look something like: </a:t>
            </a:r>
            <a:br>
              <a:rPr lang="en-US" smtClean="0"/>
            </a:br>
            <a:r>
              <a:rPr lang="en-US" sz="2400" smtClean="0">
                <a:latin typeface="Courier" pitchFamily="49" charset="0"/>
              </a:rPr>
              <a:t>action="javascript:SomeFunction()"</a:t>
            </a:r>
            <a:r>
              <a:rPr lang="en-US" smtClean="0"/>
              <a:t> 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CC137-70C0-49BE-93A4-D2CA810913E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action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Sending to programs </a:t>
            </a:r>
          </a:p>
          <a:p>
            <a:pPr eaLnBrk="1" hangingPunct="1"/>
            <a:r>
              <a:rPr lang="en-US" smtClean="0"/>
              <a:t>If the information is being sent to a program on the same domain as the web page containing the form:</a:t>
            </a:r>
          </a:p>
          <a:p>
            <a:pPr algn="ctr" eaLnBrk="1" hangingPunct="1">
              <a:buFontTx/>
              <a:buNone/>
            </a:pPr>
            <a:r>
              <a:rPr lang="en-US" sz="2800" smtClean="0">
                <a:latin typeface="Courier" pitchFamily="49" charset="0"/>
              </a:rPr>
              <a:t>action=“script_file" </a:t>
            </a:r>
          </a:p>
          <a:p>
            <a:pPr eaLnBrk="1" hangingPunct="1"/>
            <a:r>
              <a:rPr lang="en-US" smtClean="0"/>
              <a:t>If the information is being sent to a program on a different domain:</a:t>
            </a:r>
            <a:br>
              <a:rPr lang="en-US" smtClean="0"/>
            </a:br>
            <a:r>
              <a:rPr lang="en-US" sz="2800" smtClean="0">
                <a:latin typeface="Courier" pitchFamily="49" charset="0"/>
              </a:rPr>
              <a:t>action="http://domain.com/script_file"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5D068-934E-44FB-BAC6-D75F623399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method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" pitchFamily="49" charset="0"/>
              </a:rPr>
              <a:t>method</a:t>
            </a:r>
            <a:r>
              <a:rPr lang="en-US" smtClean="0"/>
              <a:t> attribute specifies how the information will be sent to wherever it's going. Two possibilities: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method="POST"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	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method="GET"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Depends on how the destination program or function wants to receive the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you don't specify the method, GET is taken by default.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EB88F-858E-4350-AEF1-9FBF9ED9F32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Sending Info (get)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method="GET" is used if you want to send information somewhere via a browser URL.</a:t>
            </a:r>
          </a:p>
          <a:p>
            <a:pPr eaLnBrk="1" hangingPunct="1"/>
            <a:r>
              <a:rPr lang="en-US" smtClean="0"/>
              <a:t>Looks like: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http://www.google.com/search?hl=en&amp;q=time&amp;aq=f&amp;oq=</a:t>
            </a:r>
          </a:p>
          <a:p>
            <a:pPr lvl="1" eaLnBrk="1" hangingPunct="1"/>
            <a:r>
              <a:rPr lang="en-US" smtClean="0"/>
              <a:t>In the above URL, the part after the question mark is information sent to </a:t>
            </a:r>
            <a:r>
              <a:rPr lang="en-US" sz="2400" smtClean="0">
                <a:latin typeface="Courier" pitchFamily="49" charset="0"/>
              </a:rPr>
              <a:t>something.cgi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Multiple information chunks are separated with an ampersand.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2DE358-FF92-457B-8052-DDA30435708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Sending Info (get)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Limitations</a:t>
            </a:r>
          </a:p>
          <a:p>
            <a:pPr eaLnBrk="1" hangingPunct="1"/>
            <a:r>
              <a:rPr lang="en-US" sz="2800" smtClean="0"/>
              <a:t>The GET method can send only a limited amount of information.</a:t>
            </a:r>
          </a:p>
          <a:p>
            <a:pPr eaLnBrk="1" hangingPunct="1"/>
            <a:r>
              <a:rPr lang="en-US" sz="2800" smtClean="0"/>
              <a:t>The limitation can be as little as 256 bytes but is often 1k or more.</a:t>
            </a:r>
          </a:p>
          <a:p>
            <a:pPr eaLnBrk="1" hangingPunct="1"/>
            <a:r>
              <a:rPr lang="en-US" sz="2800" smtClean="0"/>
              <a:t>Depends upon server where the current web page resides and the server where the information is sent to. </a:t>
            </a:r>
          </a:p>
          <a:p>
            <a:pPr eaLnBrk="1" hangingPunct="1"/>
            <a:r>
              <a:rPr lang="en-US" sz="2800" smtClean="0"/>
              <a:t>The information being sent is visible in the browser's address bar.</a:t>
            </a:r>
          </a:p>
          <a:p>
            <a:pPr eaLnBrk="1" hangingPunct="1"/>
            <a:r>
              <a:rPr lang="en-US" sz="2800" smtClean="0"/>
              <a:t>May be acceptable may not 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180A1D-3640-4DA0-B173-16B6501A2C8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Sending Info (post)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method="POST" is the most common method used to send information from a form to an information processing program or function.</a:t>
            </a:r>
          </a:p>
          <a:p>
            <a:pPr eaLnBrk="1" hangingPunct="1"/>
            <a:r>
              <a:rPr lang="en-US" smtClean="0"/>
              <a:t>This is the method used when sending form information to JavaScript functions.</a:t>
            </a:r>
          </a:p>
          <a:p>
            <a:pPr eaLnBrk="1" hangingPunct="1"/>
            <a:r>
              <a:rPr lang="en-US" smtClean="0"/>
              <a:t>The form data is to appear within a message body.</a:t>
            </a:r>
          </a:p>
          <a:p>
            <a:pPr eaLnBrk="1" hangingPunct="1"/>
            <a:r>
              <a:rPr lang="en-US" smtClean="0"/>
              <a:t>The POST method can send much more information than the typical GET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78847-255E-48AC-AB10-9670F8E58B0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Sending Info (post)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Currently, the amount of POST information is about 32k. </a:t>
            </a:r>
          </a:p>
          <a:p>
            <a:pPr eaLnBrk="1" hangingPunct="1"/>
            <a:r>
              <a:rPr lang="en-US" smtClean="0"/>
              <a:t>With POST, the information is not sent via the URL.</a:t>
            </a:r>
          </a:p>
          <a:p>
            <a:pPr eaLnBrk="1" hangingPunct="1"/>
            <a:r>
              <a:rPr lang="en-US" smtClean="0"/>
              <a:t>The sending is invisible to the site visitor.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&lt;form name="input" action="html_form_submit.asp“ method="get"&gt;</a:t>
            </a:r>
          </a:p>
          <a:p>
            <a:pPr eaLnBrk="1" hangingPunct="1"/>
            <a:r>
              <a:rPr lang="en-US" smtClean="0"/>
              <a:t>The browser will send your input to a page called "html_form_submit.asp".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HTML Form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40D2C0-CA21-4BE0-9268-6B8C4DCD314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HTML Form Tags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Between the &lt;form&gt; and &lt;/form&gt; tags are the tags that create the body of the form.</a:t>
            </a:r>
          </a:p>
          <a:p>
            <a:pPr eaLnBrk="1" hangingPunct="1"/>
            <a:r>
              <a:rPr lang="en-US" sz="2800" smtClean="0"/>
              <a:t>These are &lt;select&gt; (for drop-down and menu boxes), &lt;textarea&gt; (for multi-line text areas), and &lt;input&gt; (for the rest). </a:t>
            </a:r>
          </a:p>
          <a:p>
            <a:pPr eaLnBrk="1" hangingPunct="1"/>
            <a:r>
              <a:rPr lang="en-US" sz="2800" smtClean="0"/>
              <a:t>Every form related tag can have a name attribute.</a:t>
            </a:r>
          </a:p>
          <a:p>
            <a:pPr eaLnBrk="1" hangingPunct="1"/>
            <a:r>
              <a:rPr lang="en-US" sz="2800" smtClean="0"/>
              <a:t>The assigned name is sent with the information and helps the receiving program or function identify the information it receives.</a:t>
            </a:r>
          </a:p>
          <a:p>
            <a:pPr eaLnBrk="1" hangingPunct="1"/>
            <a:r>
              <a:rPr lang="en-US" sz="2800" smtClean="0"/>
              <a:t>Here is an example name attribute:</a:t>
            </a:r>
          </a:p>
          <a:p>
            <a:pPr eaLnBrk="1" hangingPunct="1"/>
            <a:r>
              <a:rPr lang="en-US" sz="2800" smtClean="0"/>
              <a:t>name="my_tag_name"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21471</TotalTime>
  <Words>1668</Words>
  <Application>Microsoft Office PowerPoint</Application>
  <PresentationFormat>On-screen Show (4:3)</PresentationFormat>
  <Paragraphs>227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Times New Roman</vt:lpstr>
      <vt:lpstr>Arial</vt:lpstr>
      <vt:lpstr>Courier</vt:lpstr>
      <vt:lpstr>Default Design</vt:lpstr>
      <vt:lpstr>HTML Form</vt:lpstr>
      <vt:lpstr>HTML Form</vt:lpstr>
      <vt:lpstr>HTML Form action</vt:lpstr>
      <vt:lpstr>HTML Form method</vt:lpstr>
      <vt:lpstr>HTML Form Sending Info (get)</vt:lpstr>
      <vt:lpstr>HTML Form Sending Info (get)</vt:lpstr>
      <vt:lpstr>HTML Form Sending Info (post)</vt:lpstr>
      <vt:lpstr>HTML Form Sending Info (post)</vt:lpstr>
      <vt:lpstr>HTML Form Tags</vt:lpstr>
      <vt:lpstr>HTML Form Tags input</vt:lpstr>
      <vt:lpstr>HTML Form Tags input</vt:lpstr>
      <vt:lpstr>HTML: type=“submit”</vt:lpstr>
      <vt:lpstr>HTML: type=“submit”</vt:lpstr>
      <vt:lpstr>HTML: type=“text”</vt:lpstr>
      <vt:lpstr>HTML: type=“text”</vt:lpstr>
      <vt:lpstr>HTML: type=“password”</vt:lpstr>
      <vt:lpstr>HTML: type=“checkbox”</vt:lpstr>
      <vt:lpstr>HTML: type=“radio”</vt:lpstr>
      <vt:lpstr>HTML: type=“reset”</vt:lpstr>
      <vt:lpstr>HTML: type=“button”</vt:lpstr>
      <vt:lpstr>HTML: type=“image”</vt:lpstr>
      <vt:lpstr>HTML Form action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2187</cp:revision>
  <dcterms:created xsi:type="dcterms:W3CDTF">2002-09-08T09:46:40Z</dcterms:created>
  <dcterms:modified xsi:type="dcterms:W3CDTF">2013-06-02T06:58:39Z</dcterms:modified>
</cp:coreProperties>
</file>