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406" r:id="rId2"/>
    <p:sldId id="407" r:id="rId3"/>
    <p:sldId id="418" r:id="rId4"/>
    <p:sldId id="409" r:id="rId5"/>
    <p:sldId id="408" r:id="rId6"/>
    <p:sldId id="413" r:id="rId7"/>
    <p:sldId id="414" r:id="rId8"/>
    <p:sldId id="415" r:id="rId9"/>
    <p:sldId id="416" r:id="rId10"/>
    <p:sldId id="417" r:id="rId11"/>
    <p:sldId id="419" r:id="rId12"/>
  </p:sldIdLst>
  <p:sldSz cx="9144000" cy="6858000" type="screen4x3"/>
  <p:notesSz cx="6858000" cy="9236075"/>
  <p:defaultTextStyle>
    <a:defPPr>
      <a:defRPr lang="en-US"/>
    </a:defPPr>
    <a:lvl1pPr algn="l" rtl="0" fontAlgn="base">
      <a:spcBef>
        <a:spcPct val="0"/>
      </a:spcBef>
      <a:spcAft>
        <a:spcPct val="0"/>
      </a:spcAft>
      <a:defRPr sz="2000" b="1" kern="1200">
        <a:solidFill>
          <a:schemeClr val="tx1"/>
        </a:solidFill>
        <a:latin typeface="Times New Roman" charset="0"/>
        <a:ea typeface="+mn-ea"/>
        <a:cs typeface="Times New Roman" charset="0"/>
      </a:defRPr>
    </a:lvl1pPr>
    <a:lvl2pPr marL="457200" algn="l" rtl="0" fontAlgn="base">
      <a:spcBef>
        <a:spcPct val="0"/>
      </a:spcBef>
      <a:spcAft>
        <a:spcPct val="0"/>
      </a:spcAft>
      <a:defRPr sz="2000" b="1" kern="1200">
        <a:solidFill>
          <a:schemeClr val="tx1"/>
        </a:solidFill>
        <a:latin typeface="Times New Roman" charset="0"/>
        <a:ea typeface="+mn-ea"/>
        <a:cs typeface="Times New Roman" charset="0"/>
      </a:defRPr>
    </a:lvl2pPr>
    <a:lvl3pPr marL="914400" algn="l" rtl="0" fontAlgn="base">
      <a:spcBef>
        <a:spcPct val="0"/>
      </a:spcBef>
      <a:spcAft>
        <a:spcPct val="0"/>
      </a:spcAft>
      <a:defRPr sz="2000" b="1" kern="1200">
        <a:solidFill>
          <a:schemeClr val="tx1"/>
        </a:solidFill>
        <a:latin typeface="Times New Roman" charset="0"/>
        <a:ea typeface="+mn-ea"/>
        <a:cs typeface="Times New Roman" charset="0"/>
      </a:defRPr>
    </a:lvl3pPr>
    <a:lvl4pPr marL="1371600" algn="l" rtl="0" fontAlgn="base">
      <a:spcBef>
        <a:spcPct val="0"/>
      </a:spcBef>
      <a:spcAft>
        <a:spcPct val="0"/>
      </a:spcAft>
      <a:defRPr sz="2000" b="1" kern="1200">
        <a:solidFill>
          <a:schemeClr val="tx1"/>
        </a:solidFill>
        <a:latin typeface="Times New Roman" charset="0"/>
        <a:ea typeface="+mn-ea"/>
        <a:cs typeface="Times New Roman" charset="0"/>
      </a:defRPr>
    </a:lvl4pPr>
    <a:lvl5pPr marL="1828800" algn="l" rtl="0" fontAlgn="base">
      <a:spcBef>
        <a:spcPct val="0"/>
      </a:spcBef>
      <a:spcAft>
        <a:spcPct val="0"/>
      </a:spcAft>
      <a:defRPr sz="2000" b="1" kern="1200">
        <a:solidFill>
          <a:schemeClr val="tx1"/>
        </a:solidFill>
        <a:latin typeface="Times New Roman" charset="0"/>
        <a:ea typeface="+mn-ea"/>
        <a:cs typeface="Times New Roman" charset="0"/>
      </a:defRPr>
    </a:lvl5pPr>
    <a:lvl6pPr marL="2286000" algn="l" defTabSz="914400" rtl="0" eaLnBrk="1" latinLnBrk="0" hangingPunct="1">
      <a:defRPr sz="2000" b="1" kern="1200">
        <a:solidFill>
          <a:schemeClr val="tx1"/>
        </a:solidFill>
        <a:latin typeface="Times New Roman" charset="0"/>
        <a:ea typeface="+mn-ea"/>
        <a:cs typeface="Times New Roman" charset="0"/>
      </a:defRPr>
    </a:lvl6pPr>
    <a:lvl7pPr marL="2743200" algn="l" defTabSz="914400" rtl="0" eaLnBrk="1" latinLnBrk="0" hangingPunct="1">
      <a:defRPr sz="2000" b="1" kern="1200">
        <a:solidFill>
          <a:schemeClr val="tx1"/>
        </a:solidFill>
        <a:latin typeface="Times New Roman" charset="0"/>
        <a:ea typeface="+mn-ea"/>
        <a:cs typeface="Times New Roman" charset="0"/>
      </a:defRPr>
    </a:lvl7pPr>
    <a:lvl8pPr marL="3200400" algn="l" defTabSz="914400" rtl="0" eaLnBrk="1" latinLnBrk="0" hangingPunct="1">
      <a:defRPr sz="2000" b="1" kern="1200">
        <a:solidFill>
          <a:schemeClr val="tx1"/>
        </a:solidFill>
        <a:latin typeface="Times New Roman" charset="0"/>
        <a:ea typeface="+mn-ea"/>
        <a:cs typeface="Times New Roman" charset="0"/>
      </a:defRPr>
    </a:lvl8pPr>
    <a:lvl9pPr marL="3657600" algn="l" defTabSz="914400" rtl="0" eaLnBrk="1" latinLnBrk="0" hangingPunct="1">
      <a:defRPr sz="2000" b="1" kern="1200">
        <a:solidFill>
          <a:schemeClr val="tx1"/>
        </a:solidFill>
        <a:latin typeface="Times New Roman" charset="0"/>
        <a:ea typeface="+mn-ea"/>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76" autoAdjust="0"/>
    <p:restoredTop sz="94621" autoAdjust="0"/>
  </p:normalViewPr>
  <p:slideViewPr>
    <p:cSldViewPr>
      <p:cViewPr>
        <p:scale>
          <a:sx n="48" d="100"/>
          <a:sy n="48" d="100"/>
        </p:scale>
        <p:origin x="-768"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92" y="-60"/>
      </p:cViewPr>
      <p:guideLst>
        <p:guide orient="horz" pos="2909"/>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b="0" smtClean="0"/>
            </a:lvl1pPr>
          </a:lstStyle>
          <a:p>
            <a:pPr>
              <a:defRPr/>
            </a:pPr>
            <a:endParaRPr lang="en-GB"/>
          </a:p>
        </p:txBody>
      </p:sp>
      <p:sp>
        <p:nvSpPr>
          <p:cNvPr id="51203"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b="0" smtClean="0"/>
            </a:lvl1pPr>
          </a:lstStyle>
          <a:p>
            <a:pPr>
              <a:defRPr/>
            </a:pPr>
            <a:endParaRPr lang="en-GB"/>
          </a:p>
        </p:txBody>
      </p:sp>
      <p:sp>
        <p:nvSpPr>
          <p:cNvPr id="51204" name="Rectangle 4"/>
          <p:cNvSpPr>
            <a:spLocks noGrp="1" noChangeArrowheads="1"/>
          </p:cNvSpPr>
          <p:nvPr>
            <p:ph type="ftr" sz="quarter" idx="2"/>
          </p:nvPr>
        </p:nvSpPr>
        <p:spPr bwMode="auto">
          <a:xfrm>
            <a:off x="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b="0" smtClean="0"/>
            </a:lvl1pPr>
          </a:lstStyle>
          <a:p>
            <a:pPr>
              <a:defRPr/>
            </a:pPr>
            <a:endParaRPr lang="en-GB"/>
          </a:p>
        </p:txBody>
      </p:sp>
      <p:sp>
        <p:nvSpPr>
          <p:cNvPr id="51205" name="Rectangle 5"/>
          <p:cNvSpPr>
            <a:spLocks noGrp="1" noChangeArrowheads="1"/>
          </p:cNvSpPr>
          <p:nvPr>
            <p:ph type="sldNum" sz="quarter" idx="3"/>
          </p:nvPr>
        </p:nvSpPr>
        <p:spPr bwMode="auto">
          <a:xfrm>
            <a:off x="388620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b="0" smtClean="0"/>
            </a:lvl1pPr>
          </a:lstStyle>
          <a:p>
            <a:pPr>
              <a:defRPr/>
            </a:pPr>
            <a:fld id="{5A4F5601-D5F1-4458-A282-96240FA8CA80}"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b="0" smtClean="0"/>
            </a:lvl1pPr>
          </a:lstStyle>
          <a:p>
            <a:pPr>
              <a:defRPr/>
            </a:pPr>
            <a:endParaRPr lang="en-GB"/>
          </a:p>
        </p:txBody>
      </p:sp>
      <p:sp>
        <p:nvSpPr>
          <p:cNvPr id="4099"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b="0" smtClean="0"/>
            </a:lvl1pPr>
          </a:lstStyle>
          <a:p>
            <a:pPr>
              <a:defRPr/>
            </a:pPr>
            <a:endParaRPr lang="en-GB"/>
          </a:p>
        </p:txBody>
      </p:sp>
      <p:sp>
        <p:nvSpPr>
          <p:cNvPr id="13316" name="Rectangle 4"/>
          <p:cNvSpPr>
            <a:spLocks noChangeArrowheads="1" noTextEdit="1"/>
          </p:cNvSpPr>
          <p:nvPr>
            <p:ph type="sldImg" idx="2"/>
          </p:nvPr>
        </p:nvSpPr>
        <p:spPr bwMode="auto">
          <a:xfrm>
            <a:off x="1120775" y="692150"/>
            <a:ext cx="4618038"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87850"/>
            <a:ext cx="5029200" cy="4156075"/>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b="0" smtClean="0"/>
            </a:lvl1pPr>
          </a:lstStyle>
          <a:p>
            <a:pPr>
              <a:defRPr/>
            </a:pPr>
            <a:endParaRPr lang="en-GB"/>
          </a:p>
        </p:txBody>
      </p:sp>
      <p:sp>
        <p:nvSpPr>
          <p:cNvPr id="4103" name="Rectangle 7"/>
          <p:cNvSpPr>
            <a:spLocks noGrp="1" noChangeArrowheads="1"/>
          </p:cNvSpPr>
          <p:nvPr>
            <p:ph type="sldNum" sz="quarter" idx="5"/>
          </p:nvPr>
        </p:nvSpPr>
        <p:spPr bwMode="auto">
          <a:xfrm>
            <a:off x="388620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b="0" smtClean="0"/>
            </a:lvl1pPr>
          </a:lstStyle>
          <a:p>
            <a:pPr>
              <a:defRPr/>
            </a:pPr>
            <a:fld id="{DC8909C2-F3F1-4771-8FE0-60A446154C77}"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p:spPr>
        <p:txBody>
          <a:bodyPr/>
          <a:lstStyle/>
          <a:p>
            <a:pPr eaLnBrk="1" hangingPunct="1"/>
            <a:endParaRPr lang="en-US" smtClean="0"/>
          </a:p>
        </p:txBody>
      </p:sp>
      <p:sp>
        <p:nvSpPr>
          <p:cNvPr id="14340" name="Slide Number Placeholder 3"/>
          <p:cNvSpPr>
            <a:spLocks noGrp="1"/>
          </p:cNvSpPr>
          <p:nvPr>
            <p:ph type="sldNum" sz="quarter" idx="5"/>
          </p:nvPr>
        </p:nvSpPr>
        <p:spPr>
          <a:noFill/>
        </p:spPr>
        <p:txBody>
          <a:bodyPr/>
          <a:lstStyle/>
          <a:p>
            <a:fld id="{E62BD1F2-B92B-4963-A77B-D9513A9CC258}" type="slidenum">
              <a:rPr lang="en-GB"/>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endParaRPr lang="en-US" smtClean="0"/>
          </a:p>
        </p:txBody>
      </p:sp>
      <p:sp>
        <p:nvSpPr>
          <p:cNvPr id="23556" name="Slide Number Placeholder 3"/>
          <p:cNvSpPr>
            <a:spLocks noGrp="1"/>
          </p:cNvSpPr>
          <p:nvPr>
            <p:ph type="sldNum" sz="quarter" idx="5"/>
          </p:nvPr>
        </p:nvSpPr>
        <p:spPr>
          <a:noFill/>
        </p:spPr>
        <p:txBody>
          <a:bodyPr/>
          <a:lstStyle/>
          <a:p>
            <a:fld id="{589A0C89-0CE8-468B-948B-CA61D3319898}" type="slidenum">
              <a:rPr lang="en-GB"/>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p>
        </p:txBody>
      </p:sp>
      <p:sp>
        <p:nvSpPr>
          <p:cNvPr id="24580" name="Slide Number Placeholder 3"/>
          <p:cNvSpPr>
            <a:spLocks noGrp="1"/>
          </p:cNvSpPr>
          <p:nvPr>
            <p:ph type="sldNum" sz="quarter" idx="5"/>
          </p:nvPr>
        </p:nvSpPr>
        <p:spPr>
          <a:noFill/>
        </p:spPr>
        <p:txBody>
          <a:bodyPr/>
          <a:lstStyle/>
          <a:p>
            <a:fld id="{EF148C73-9728-4034-8E77-32369B4CC9B5}" type="slidenum">
              <a:rPr lang="en-GB"/>
              <a:pPr/>
              <a:t>11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pPr eaLnBrk="1" hangingPunct="1"/>
            <a:endParaRPr lang="en-US" smtClean="0"/>
          </a:p>
        </p:txBody>
      </p:sp>
      <p:sp>
        <p:nvSpPr>
          <p:cNvPr id="15364" name="Slide Number Placeholder 3"/>
          <p:cNvSpPr>
            <a:spLocks noGrp="1"/>
          </p:cNvSpPr>
          <p:nvPr>
            <p:ph type="sldNum" sz="quarter" idx="5"/>
          </p:nvPr>
        </p:nvSpPr>
        <p:spPr>
          <a:noFill/>
        </p:spPr>
        <p:txBody>
          <a:bodyPr/>
          <a:lstStyle/>
          <a:p>
            <a:fld id="{BD6D7C39-58E0-4FF8-87D2-7DC832DC4705}" type="slidenum">
              <a:rPr lang="en-GB"/>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pPr eaLnBrk="1" hangingPunct="1"/>
            <a:endParaRPr lang="en-US" smtClean="0"/>
          </a:p>
        </p:txBody>
      </p:sp>
      <p:sp>
        <p:nvSpPr>
          <p:cNvPr id="16388" name="Slide Number Placeholder 3"/>
          <p:cNvSpPr>
            <a:spLocks noGrp="1"/>
          </p:cNvSpPr>
          <p:nvPr>
            <p:ph type="sldNum" sz="quarter" idx="5"/>
          </p:nvPr>
        </p:nvSpPr>
        <p:spPr>
          <a:noFill/>
        </p:spPr>
        <p:txBody>
          <a:bodyPr/>
          <a:lstStyle/>
          <a:p>
            <a:fld id="{E4DFA5A0-5283-4835-8AD7-3497F84BDC54}" type="slidenum">
              <a:rPr lang="en-GB"/>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eaLnBrk="1" hangingPunct="1"/>
            <a:endParaRPr lang="en-US" smtClean="0"/>
          </a:p>
        </p:txBody>
      </p:sp>
      <p:sp>
        <p:nvSpPr>
          <p:cNvPr id="17412" name="Slide Number Placeholder 3"/>
          <p:cNvSpPr>
            <a:spLocks noGrp="1"/>
          </p:cNvSpPr>
          <p:nvPr>
            <p:ph type="sldNum" sz="quarter" idx="5"/>
          </p:nvPr>
        </p:nvSpPr>
        <p:spPr>
          <a:noFill/>
        </p:spPr>
        <p:txBody>
          <a:bodyPr/>
          <a:lstStyle/>
          <a:p>
            <a:fld id="{99E9C9CA-068C-446E-AA55-51E1FFB93643}" type="slidenum">
              <a:rPr lang="en-GB"/>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eaLnBrk="1" hangingPunct="1"/>
            <a:endParaRPr lang="en-US" smtClean="0"/>
          </a:p>
        </p:txBody>
      </p:sp>
      <p:sp>
        <p:nvSpPr>
          <p:cNvPr id="18436" name="Slide Number Placeholder 3"/>
          <p:cNvSpPr>
            <a:spLocks noGrp="1"/>
          </p:cNvSpPr>
          <p:nvPr>
            <p:ph type="sldNum" sz="quarter" idx="5"/>
          </p:nvPr>
        </p:nvSpPr>
        <p:spPr>
          <a:noFill/>
        </p:spPr>
        <p:txBody>
          <a:bodyPr/>
          <a:lstStyle/>
          <a:p>
            <a:fld id="{76A1D1AC-397B-4C1C-B76F-E5000DE7CADC}" type="slidenum">
              <a:rPr lang="en-GB"/>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eaLnBrk="1" hangingPunct="1"/>
            <a:endParaRPr lang="en-US" smtClean="0"/>
          </a:p>
        </p:txBody>
      </p:sp>
      <p:sp>
        <p:nvSpPr>
          <p:cNvPr id="19460" name="Slide Number Placeholder 3"/>
          <p:cNvSpPr>
            <a:spLocks noGrp="1"/>
          </p:cNvSpPr>
          <p:nvPr>
            <p:ph type="sldNum" sz="quarter" idx="5"/>
          </p:nvPr>
        </p:nvSpPr>
        <p:spPr>
          <a:noFill/>
        </p:spPr>
        <p:txBody>
          <a:bodyPr/>
          <a:lstStyle/>
          <a:p>
            <a:fld id="{E0ED7B43-A2C0-409D-8965-D041C5751616}" type="slidenum">
              <a:rPr lang="en-GB"/>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a:noFill/>
        </p:spPr>
        <p:txBody>
          <a:bodyPr/>
          <a:lstStyle/>
          <a:p>
            <a:fld id="{F8D0C04F-2C9F-40DB-B91E-9F181CE8DB2C}" type="slidenum">
              <a:rPr lang="en-GB"/>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endParaRPr lang="en-US" smtClean="0"/>
          </a:p>
        </p:txBody>
      </p:sp>
      <p:sp>
        <p:nvSpPr>
          <p:cNvPr id="21508" name="Slide Number Placeholder 3"/>
          <p:cNvSpPr>
            <a:spLocks noGrp="1"/>
          </p:cNvSpPr>
          <p:nvPr>
            <p:ph type="sldNum" sz="quarter" idx="5"/>
          </p:nvPr>
        </p:nvSpPr>
        <p:spPr>
          <a:noFill/>
        </p:spPr>
        <p:txBody>
          <a:bodyPr/>
          <a:lstStyle/>
          <a:p>
            <a:fld id="{BC7A1FB1-F684-4017-9CD2-1059BD773575}" type="slidenum">
              <a:rPr lang="en-GB"/>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smtClean="0"/>
          </a:p>
        </p:txBody>
      </p:sp>
      <p:sp>
        <p:nvSpPr>
          <p:cNvPr id="22532" name="Slide Number Placeholder 3"/>
          <p:cNvSpPr>
            <a:spLocks noGrp="1"/>
          </p:cNvSpPr>
          <p:nvPr>
            <p:ph type="sldNum" sz="quarter" idx="5"/>
          </p:nvPr>
        </p:nvSpPr>
        <p:spPr>
          <a:noFill/>
        </p:spPr>
        <p:txBody>
          <a:bodyPr/>
          <a:lstStyle/>
          <a:p>
            <a:fld id="{2CE1F626-00D4-4E23-A00D-04F188A81C70}" type="slidenum">
              <a:rPr lang="en-GB"/>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5A5DF06B-CED9-4E3C-B028-E9A9D6513A3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BAA7FF06-C782-47ED-8197-DBC1790F1E6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278CA633-A725-482A-9AF0-54DC7B46BC2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77A12BD6-2F47-4758-A35F-46C7E9847A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0F5FD852-E3E4-401C-B81B-F443610AD95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7" name="Rectangle 6"/>
          <p:cNvSpPr>
            <a:spLocks noGrp="1" noChangeArrowheads="1"/>
          </p:cNvSpPr>
          <p:nvPr>
            <p:ph type="sldNum" sz="quarter" idx="12"/>
          </p:nvPr>
        </p:nvSpPr>
        <p:spPr>
          <a:ln/>
        </p:spPr>
        <p:txBody>
          <a:bodyPr/>
          <a:lstStyle>
            <a:lvl1pPr>
              <a:defRPr/>
            </a:lvl1pPr>
          </a:lstStyle>
          <a:p>
            <a:pPr>
              <a:defRPr/>
            </a:pPr>
            <a:fld id="{B8EF01D6-88B1-4016-990E-ADA8EC655C5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9" name="Rectangle 6"/>
          <p:cNvSpPr>
            <a:spLocks noGrp="1" noChangeArrowheads="1"/>
          </p:cNvSpPr>
          <p:nvPr>
            <p:ph type="sldNum" sz="quarter" idx="12"/>
          </p:nvPr>
        </p:nvSpPr>
        <p:spPr>
          <a:ln/>
        </p:spPr>
        <p:txBody>
          <a:bodyPr/>
          <a:lstStyle>
            <a:lvl1pPr>
              <a:defRPr/>
            </a:lvl1pPr>
          </a:lstStyle>
          <a:p>
            <a:pPr>
              <a:defRPr/>
            </a:pPr>
            <a:fld id="{F47D4C66-2B1D-43A2-95C0-5FCD9C66451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5" name="Rectangle 6"/>
          <p:cNvSpPr>
            <a:spLocks noGrp="1" noChangeArrowheads="1"/>
          </p:cNvSpPr>
          <p:nvPr>
            <p:ph type="sldNum" sz="quarter" idx="12"/>
          </p:nvPr>
        </p:nvSpPr>
        <p:spPr>
          <a:ln/>
        </p:spPr>
        <p:txBody>
          <a:bodyPr/>
          <a:lstStyle>
            <a:lvl1pPr>
              <a:defRPr/>
            </a:lvl1pPr>
          </a:lstStyle>
          <a:p>
            <a:pPr>
              <a:defRPr/>
            </a:pPr>
            <a:fld id="{208FA798-9975-4B1B-ABDB-96F324560FA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4" name="Rectangle 6"/>
          <p:cNvSpPr>
            <a:spLocks noGrp="1" noChangeArrowheads="1"/>
          </p:cNvSpPr>
          <p:nvPr>
            <p:ph type="sldNum" sz="quarter" idx="12"/>
          </p:nvPr>
        </p:nvSpPr>
        <p:spPr>
          <a:ln/>
        </p:spPr>
        <p:txBody>
          <a:bodyPr/>
          <a:lstStyle>
            <a:lvl1pPr>
              <a:defRPr/>
            </a:lvl1pPr>
          </a:lstStyle>
          <a:p>
            <a:pPr>
              <a:defRPr/>
            </a:pPr>
            <a:fld id="{D2729C65-61FC-4E92-9439-C410637CC86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7" name="Rectangle 6"/>
          <p:cNvSpPr>
            <a:spLocks noGrp="1" noChangeArrowheads="1"/>
          </p:cNvSpPr>
          <p:nvPr>
            <p:ph type="sldNum" sz="quarter" idx="12"/>
          </p:nvPr>
        </p:nvSpPr>
        <p:spPr>
          <a:ln/>
        </p:spPr>
        <p:txBody>
          <a:bodyPr/>
          <a:lstStyle>
            <a:lvl1pPr>
              <a:defRPr/>
            </a:lvl1pPr>
          </a:lstStyle>
          <a:p>
            <a:pPr>
              <a:defRPr/>
            </a:pPr>
            <a:fld id="{4FB8BF89-00A4-4E70-99A0-3FEC4C0C4CA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7" name="Rectangle 6"/>
          <p:cNvSpPr>
            <a:spLocks noGrp="1" noChangeArrowheads="1"/>
          </p:cNvSpPr>
          <p:nvPr>
            <p:ph type="sldNum" sz="quarter" idx="12"/>
          </p:nvPr>
        </p:nvSpPr>
        <p:spPr>
          <a:ln/>
        </p:spPr>
        <p:txBody>
          <a:bodyPr/>
          <a:lstStyle>
            <a:lvl1pPr>
              <a:defRPr/>
            </a:lvl1pPr>
          </a:lstStyle>
          <a:p>
            <a:pPr>
              <a:defRPr/>
            </a:pPr>
            <a:fld id="{4B9C02C7-C2EF-467C-B4EE-C3A89898F61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smtClean="0"/>
            </a:lvl1pPr>
          </a:lstStyle>
          <a:p>
            <a:pPr>
              <a:defRPr/>
            </a:pPr>
            <a:r>
              <a:rPr lang="en-US"/>
              <a:t>Javascript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8DFB602C-E6E6-4E9F-92AA-F7B9D2E2513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cs typeface="Times New Roman" charset="0"/>
        </a:defRPr>
      </a:lvl2pPr>
      <a:lvl3pPr algn="ctr" rtl="0" eaLnBrk="0" fontAlgn="base" hangingPunct="0">
        <a:spcBef>
          <a:spcPct val="0"/>
        </a:spcBef>
        <a:spcAft>
          <a:spcPct val="0"/>
        </a:spcAft>
        <a:defRPr sz="4400">
          <a:solidFill>
            <a:schemeClr val="tx2"/>
          </a:solidFill>
          <a:latin typeface="Times New Roman" charset="0"/>
          <a:cs typeface="Times New Roman" charset="0"/>
        </a:defRPr>
      </a:lvl3pPr>
      <a:lvl4pPr algn="ctr" rtl="0" eaLnBrk="0" fontAlgn="base" hangingPunct="0">
        <a:spcBef>
          <a:spcPct val="0"/>
        </a:spcBef>
        <a:spcAft>
          <a:spcPct val="0"/>
        </a:spcAft>
        <a:defRPr sz="4400">
          <a:solidFill>
            <a:schemeClr val="tx2"/>
          </a:solidFill>
          <a:latin typeface="Times New Roman" charset="0"/>
          <a:cs typeface="Times New Roman" charset="0"/>
        </a:defRPr>
      </a:lvl4pPr>
      <a:lvl5pPr algn="ctr" rtl="0" eaLnBrk="0" fontAlgn="base" hangingPunct="0">
        <a:spcBef>
          <a:spcPct val="0"/>
        </a:spcBef>
        <a:spcAft>
          <a:spcPct val="0"/>
        </a:spcAft>
        <a:defRPr sz="4400">
          <a:solidFill>
            <a:schemeClr val="tx2"/>
          </a:solidFill>
          <a:latin typeface="Times New Roman" charset="0"/>
          <a:cs typeface="Times New Roman" charset="0"/>
        </a:defRPr>
      </a:lvl5pPr>
      <a:lvl6pPr marL="457200" algn="ctr" rtl="0" fontAlgn="base">
        <a:spcBef>
          <a:spcPct val="0"/>
        </a:spcBef>
        <a:spcAft>
          <a:spcPct val="0"/>
        </a:spcAft>
        <a:defRPr sz="4400">
          <a:solidFill>
            <a:schemeClr val="tx2"/>
          </a:solidFill>
          <a:latin typeface="Times New Roman" charset="0"/>
          <a:cs typeface="Times New Roman" charset="0"/>
        </a:defRPr>
      </a:lvl6pPr>
      <a:lvl7pPr marL="914400" algn="ctr" rtl="0" fontAlgn="base">
        <a:spcBef>
          <a:spcPct val="0"/>
        </a:spcBef>
        <a:spcAft>
          <a:spcPct val="0"/>
        </a:spcAft>
        <a:defRPr sz="4400">
          <a:solidFill>
            <a:schemeClr val="tx2"/>
          </a:solidFill>
          <a:latin typeface="Times New Roman" charset="0"/>
          <a:cs typeface="Times New Roman" charset="0"/>
        </a:defRPr>
      </a:lvl7pPr>
      <a:lvl8pPr marL="1371600" algn="ctr" rtl="0" fontAlgn="base">
        <a:spcBef>
          <a:spcPct val="0"/>
        </a:spcBef>
        <a:spcAft>
          <a:spcPct val="0"/>
        </a:spcAft>
        <a:defRPr sz="4400">
          <a:solidFill>
            <a:schemeClr val="tx2"/>
          </a:solidFill>
          <a:latin typeface="Times New Roman" charset="0"/>
          <a:cs typeface="Times New Roman" charset="0"/>
        </a:defRPr>
      </a:lvl8pPr>
      <a:lvl9pPr marL="1828800" algn="ctr" rtl="0" fontAlgn="base">
        <a:spcBef>
          <a:spcPct val="0"/>
        </a:spcBef>
        <a:spcAft>
          <a:spcPct val="0"/>
        </a:spcAft>
        <a:defRPr sz="4400">
          <a:solidFill>
            <a:schemeClr val="tx2"/>
          </a:solidFill>
          <a:latin typeface="Times New Roman" charset="0"/>
          <a:cs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r>
              <a:rPr lang="en-US"/>
              <a:t>Javascript</a:t>
            </a:r>
          </a:p>
        </p:txBody>
      </p:sp>
      <p:sp>
        <p:nvSpPr>
          <p:cNvPr id="2051" name="Slide Number Placeholder 5"/>
          <p:cNvSpPr>
            <a:spLocks noGrp="1"/>
          </p:cNvSpPr>
          <p:nvPr>
            <p:ph type="sldNum" sz="quarter" idx="12"/>
          </p:nvPr>
        </p:nvSpPr>
        <p:spPr>
          <a:noFill/>
        </p:spPr>
        <p:txBody>
          <a:bodyPr/>
          <a:lstStyle/>
          <a:p>
            <a:fld id="{4BBD46E4-F076-46FA-BA12-289D8AFED0F4}" type="slidenum">
              <a:rPr lang="en-US"/>
              <a:pPr/>
              <a:t>1</a:t>
            </a:fld>
            <a:endParaRPr lang="en-US"/>
          </a:p>
        </p:txBody>
      </p:sp>
      <p:sp>
        <p:nvSpPr>
          <p:cNvPr id="205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JS-Form Object</a:t>
            </a:r>
          </a:p>
        </p:txBody>
      </p:sp>
      <p:sp>
        <p:nvSpPr>
          <p:cNvPr id="2053" name="Rectangle 3"/>
          <p:cNvSpPr>
            <a:spLocks noGrp="1" noChangeArrowheads="1"/>
          </p:cNvSpPr>
          <p:nvPr>
            <p:ph type="body" idx="1"/>
          </p:nvPr>
        </p:nvSpPr>
        <p:spPr>
          <a:xfrm>
            <a:off x="228600" y="838200"/>
            <a:ext cx="8686800" cy="5257800"/>
          </a:xfrm>
        </p:spPr>
        <p:txBody>
          <a:bodyPr/>
          <a:lstStyle/>
          <a:p>
            <a:pPr eaLnBrk="1" hangingPunct="1"/>
            <a:r>
              <a:rPr lang="en-US" smtClean="0"/>
              <a:t>An html form provides data gathering functionality to a web page.</a:t>
            </a:r>
          </a:p>
          <a:p>
            <a:pPr eaLnBrk="1" hangingPunct="1"/>
            <a:r>
              <a:rPr lang="en-US" smtClean="0"/>
              <a:t>Html forms can automatically submit data collected in its control to a web server.</a:t>
            </a:r>
          </a:p>
          <a:p>
            <a:pPr eaLnBrk="1" hangingPunct="1"/>
            <a:r>
              <a:rPr lang="en-US" smtClean="0"/>
              <a:t>The data submitted can be processed at the web server.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a:t>Javascript</a:t>
            </a:r>
          </a:p>
        </p:txBody>
      </p:sp>
      <p:sp>
        <p:nvSpPr>
          <p:cNvPr id="11267" name="Slide Number Placeholder 5"/>
          <p:cNvSpPr>
            <a:spLocks noGrp="1"/>
          </p:cNvSpPr>
          <p:nvPr>
            <p:ph type="sldNum" sz="quarter" idx="12"/>
          </p:nvPr>
        </p:nvSpPr>
        <p:spPr>
          <a:noFill/>
        </p:spPr>
        <p:txBody>
          <a:bodyPr/>
          <a:lstStyle/>
          <a:p>
            <a:fld id="{97809C15-C235-43F3-89EB-BE4174E0ED17}" type="slidenum">
              <a:rPr lang="en-US"/>
              <a:pPr/>
              <a:t>10</a:t>
            </a:fld>
            <a:endParaRPr lang="en-US"/>
          </a:p>
        </p:txBody>
      </p:sp>
      <p:sp>
        <p:nvSpPr>
          <p:cNvPr id="11268" name="Rectangle 2"/>
          <p:cNvSpPr>
            <a:spLocks noGrp="1" noChangeArrowheads="1"/>
          </p:cNvSpPr>
          <p:nvPr>
            <p:ph type="title"/>
          </p:nvPr>
        </p:nvSpPr>
        <p:spPr>
          <a:xfrm>
            <a:off x="0" y="-76200"/>
            <a:ext cx="9144000" cy="1143000"/>
          </a:xfrm>
        </p:spPr>
        <p:txBody>
          <a:bodyPr/>
          <a:lstStyle/>
          <a:p>
            <a:pPr eaLnBrk="1" hangingPunct="1"/>
            <a:r>
              <a:rPr lang="en-US" sz="4000" b="1" smtClean="0">
                <a:solidFill>
                  <a:schemeClr val="tx1"/>
                </a:solidFill>
              </a:rPr>
              <a:t>JS-Form Object Determining Values</a:t>
            </a:r>
          </a:p>
        </p:txBody>
      </p:sp>
      <p:sp>
        <p:nvSpPr>
          <p:cNvPr id="11269" name="Rectangle 3"/>
          <p:cNvSpPr>
            <a:spLocks noGrp="1" noChangeArrowheads="1"/>
          </p:cNvSpPr>
          <p:nvPr>
            <p:ph type="body" idx="1"/>
          </p:nvPr>
        </p:nvSpPr>
        <p:spPr>
          <a:xfrm>
            <a:off x="228600" y="1066800"/>
            <a:ext cx="8686800" cy="5257800"/>
          </a:xfrm>
        </p:spPr>
        <p:txBody>
          <a:bodyPr/>
          <a:lstStyle/>
          <a:p>
            <a:pPr eaLnBrk="1" hangingPunct="1"/>
            <a:r>
              <a:rPr lang="en-US" sz="2800" smtClean="0">
                <a:solidFill>
                  <a:srgbClr val="070606"/>
                </a:solidFill>
              </a:rPr>
              <a:t>Radio buttons</a:t>
            </a:r>
          </a:p>
          <a:p>
            <a:pPr eaLnBrk="1" hangingPunct="1"/>
            <a:r>
              <a:rPr lang="en-US" sz="2800" smtClean="0">
                <a:solidFill>
                  <a:srgbClr val="070606"/>
                </a:solidFill>
              </a:rPr>
              <a:t>To know which button is checked you need to go through all radio's and see which one's checked property is true.</a:t>
            </a:r>
          </a:p>
          <a:p>
            <a:pPr eaLnBrk="1" hangingPunct="1">
              <a:buFontTx/>
              <a:buNone/>
            </a:pPr>
            <a:r>
              <a:rPr lang="en-US" sz="2000" smtClean="0">
                <a:solidFill>
                  <a:srgbClr val="070606"/>
                </a:solidFill>
                <a:latin typeface="Courier New" pitchFamily="49" charset="0"/>
              </a:rPr>
              <a:t>for (i=0;i&lt;document.forms[0].radios.length;i++) {</a:t>
            </a:r>
          </a:p>
          <a:p>
            <a:pPr eaLnBrk="1" hangingPunct="1">
              <a:buFontTx/>
              <a:buNone/>
            </a:pPr>
            <a:r>
              <a:rPr lang="en-US" sz="2000" smtClean="0">
                <a:solidFill>
                  <a:srgbClr val="070606"/>
                </a:solidFill>
                <a:latin typeface="Courier New" pitchFamily="49" charset="0"/>
              </a:rPr>
              <a:t>	if (document.forms[0].radios[i].checked) {</a:t>
            </a:r>
          </a:p>
          <a:p>
            <a:pPr eaLnBrk="1" hangingPunct="1">
              <a:buFontTx/>
              <a:buNone/>
            </a:pPr>
            <a:r>
              <a:rPr lang="en-US" sz="2000" smtClean="0">
                <a:solidFill>
                  <a:srgbClr val="070606"/>
                </a:solidFill>
                <a:latin typeface="Courier New" pitchFamily="49" charset="0"/>
              </a:rPr>
              <a:t>		user_input = document.forms[0].radios[i].value;</a:t>
            </a:r>
          </a:p>
          <a:p>
            <a:pPr eaLnBrk="1" hangingPunct="1">
              <a:buFontTx/>
              <a:buNone/>
            </a:pPr>
            <a:r>
              <a:rPr lang="en-US" sz="2000" smtClean="0">
                <a:solidFill>
                  <a:srgbClr val="070606"/>
                </a:solidFill>
                <a:latin typeface="Courier New" pitchFamily="49" charset="0"/>
              </a:rPr>
              <a:t>	}</a:t>
            </a:r>
          </a:p>
          <a:p>
            <a:pPr eaLnBrk="1" hangingPunct="1">
              <a:buFontTx/>
              <a:buNone/>
            </a:pPr>
            <a:r>
              <a:rPr lang="en-US" sz="2000" smtClean="0">
                <a:solidFill>
                  <a:srgbClr val="070606"/>
                </a:solidFill>
                <a:latin typeface="Courier New" pitchFamily="49" charset="0"/>
              </a:rPr>
              <a:t>}</a:t>
            </a:r>
          </a:p>
          <a:p>
            <a:pPr eaLnBrk="1" hangingPunct="1"/>
            <a:r>
              <a:rPr lang="en-US" sz="2800" smtClean="0">
                <a:solidFill>
                  <a:srgbClr val="070606"/>
                </a:solidFill>
              </a:rPr>
              <a:t>To check a radio button, set its property checked to true:</a:t>
            </a:r>
          </a:p>
          <a:p>
            <a:pPr eaLnBrk="1" hangingPunct="1">
              <a:buFontTx/>
              <a:buNone/>
            </a:pPr>
            <a:r>
              <a:rPr lang="en-US" sz="2800" smtClean="0">
                <a:solidFill>
                  <a:srgbClr val="070606"/>
                </a:solidFill>
              </a:rPr>
              <a:t>document.forms[0].radios[i].checked = true;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a:t>Javascript</a:t>
            </a:r>
          </a:p>
        </p:txBody>
      </p:sp>
      <p:sp>
        <p:nvSpPr>
          <p:cNvPr id="12291" name="Slide Number Placeholder 5"/>
          <p:cNvSpPr>
            <a:spLocks noGrp="1"/>
          </p:cNvSpPr>
          <p:nvPr>
            <p:ph type="sldNum" sz="quarter" idx="12"/>
          </p:nvPr>
        </p:nvSpPr>
        <p:spPr>
          <a:noFill/>
        </p:spPr>
        <p:txBody>
          <a:bodyPr/>
          <a:lstStyle/>
          <a:p>
            <a:fld id="{CC4A3443-B01E-4412-8B85-39C0F1F92E21}" type="slidenum">
              <a:rPr lang="en-US"/>
              <a:pPr/>
              <a:t>11</a:t>
            </a:fld>
            <a:endParaRPr lang="en-US"/>
          </a:p>
        </p:txBody>
      </p:sp>
      <p:sp>
        <p:nvSpPr>
          <p:cNvPr id="1229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JS-Form Object Accessing</a:t>
            </a:r>
          </a:p>
        </p:txBody>
      </p:sp>
      <p:sp>
        <p:nvSpPr>
          <p:cNvPr id="12293" name="Rectangle 3"/>
          <p:cNvSpPr>
            <a:spLocks noGrp="1" noChangeArrowheads="1"/>
          </p:cNvSpPr>
          <p:nvPr>
            <p:ph type="body" idx="1"/>
          </p:nvPr>
        </p:nvSpPr>
        <p:spPr>
          <a:xfrm>
            <a:off x="228600" y="838200"/>
            <a:ext cx="8686800" cy="5257800"/>
          </a:xfrm>
        </p:spPr>
        <p:txBody>
          <a:bodyPr/>
          <a:lstStyle/>
          <a:p>
            <a:pPr eaLnBrk="1" hangingPunct="1"/>
            <a:r>
              <a:rPr lang="en-US" smtClean="0">
                <a:solidFill>
                  <a:srgbClr val="070606"/>
                </a:solidFill>
              </a:rPr>
              <a:t>You can submit a form by using the submit() method. To submit the first form on the page, do</a:t>
            </a:r>
          </a:p>
          <a:p>
            <a:pPr eaLnBrk="1" hangingPunct="1">
              <a:buFontTx/>
              <a:buNone/>
            </a:pPr>
            <a:r>
              <a:rPr lang="en-US" sz="2800" smtClean="0">
                <a:solidFill>
                  <a:srgbClr val="070606"/>
                </a:solidFill>
                <a:latin typeface="Courier" pitchFamily="49" charset="0"/>
              </a:rPr>
              <a:t>document.forms[0].submit()</a:t>
            </a:r>
          </a:p>
          <a:p>
            <a:pPr eaLnBrk="1" hangingPunct="1"/>
            <a:r>
              <a:rPr lang="en-US" smtClean="0">
                <a:solidFill>
                  <a:srgbClr val="070606"/>
                </a:solidFill>
              </a:rPr>
              <a:t>To reset the form:</a:t>
            </a:r>
          </a:p>
          <a:p>
            <a:pPr eaLnBrk="1" hangingPunct="1">
              <a:buFontTx/>
              <a:buNone/>
            </a:pPr>
            <a:r>
              <a:rPr lang="en-US" sz="2800" smtClean="0">
                <a:solidFill>
                  <a:srgbClr val="070606"/>
                </a:solidFill>
                <a:latin typeface="Courier" pitchFamily="49" charset="0"/>
              </a:rPr>
              <a:t>document.forms[0].reset()</a:t>
            </a:r>
          </a:p>
          <a:p>
            <a:pPr eaLnBrk="1" hangingPunct="1"/>
            <a:r>
              <a:rPr lang="en-US" smtClean="0">
                <a:solidFill>
                  <a:srgbClr val="070606"/>
                </a:solidFill>
              </a:rPr>
              <a:t>To change the action of a form if you want to:</a:t>
            </a:r>
          </a:p>
          <a:p>
            <a:pPr eaLnBrk="1" hangingPunct="1">
              <a:buFontTx/>
              <a:buNone/>
            </a:pPr>
            <a:r>
              <a:rPr lang="en-US" smtClean="0">
                <a:solidFill>
                  <a:srgbClr val="070606"/>
                </a:solidFill>
              </a:rPr>
              <a:t>document.forms[0].action = 'the_other_script.pl';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a:t>Javascript</a:t>
            </a:r>
          </a:p>
        </p:txBody>
      </p:sp>
      <p:sp>
        <p:nvSpPr>
          <p:cNvPr id="3075" name="Slide Number Placeholder 5"/>
          <p:cNvSpPr>
            <a:spLocks noGrp="1"/>
          </p:cNvSpPr>
          <p:nvPr>
            <p:ph type="sldNum" sz="quarter" idx="12"/>
          </p:nvPr>
        </p:nvSpPr>
        <p:spPr>
          <a:noFill/>
        </p:spPr>
        <p:txBody>
          <a:bodyPr/>
          <a:lstStyle/>
          <a:p>
            <a:fld id="{25C8BA4F-E85A-4670-9F70-E44BE32727AB}" type="slidenum">
              <a:rPr lang="en-US"/>
              <a:pPr/>
              <a:t>2</a:t>
            </a:fld>
            <a:endParaRPr lang="en-US"/>
          </a:p>
        </p:txBody>
      </p:sp>
      <p:sp>
        <p:nvSpPr>
          <p:cNvPr id="3076"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JS-Form Object</a:t>
            </a:r>
          </a:p>
        </p:txBody>
      </p:sp>
      <p:sp>
        <p:nvSpPr>
          <p:cNvPr id="3077" name="Rectangle 3"/>
          <p:cNvSpPr>
            <a:spLocks noGrp="1" noChangeArrowheads="1"/>
          </p:cNvSpPr>
          <p:nvPr>
            <p:ph type="body" idx="1"/>
          </p:nvPr>
        </p:nvSpPr>
        <p:spPr>
          <a:xfrm>
            <a:off x="228600" y="838200"/>
            <a:ext cx="8686800" cy="5257800"/>
          </a:xfrm>
        </p:spPr>
        <p:txBody>
          <a:bodyPr/>
          <a:lstStyle/>
          <a:p>
            <a:pPr eaLnBrk="1" hangingPunct="1"/>
            <a:r>
              <a:rPr lang="en-US" smtClean="0"/>
              <a:t>Based on the processing appropriate information from a web site can be dispatched to be viewed.</a:t>
            </a:r>
          </a:p>
          <a:p>
            <a:pPr eaLnBrk="1" hangingPunct="1"/>
            <a:r>
              <a:rPr lang="en-US" smtClean="0"/>
              <a:t>In order to access a form through JavaScript, we need to obtain a reference to the form object.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Javascript</a:t>
            </a:r>
          </a:p>
        </p:txBody>
      </p:sp>
      <p:sp>
        <p:nvSpPr>
          <p:cNvPr id="4099" name="Slide Number Placeholder 5"/>
          <p:cNvSpPr>
            <a:spLocks noGrp="1"/>
          </p:cNvSpPr>
          <p:nvPr>
            <p:ph type="sldNum" sz="quarter" idx="12"/>
          </p:nvPr>
        </p:nvSpPr>
        <p:spPr>
          <a:noFill/>
        </p:spPr>
        <p:txBody>
          <a:bodyPr/>
          <a:lstStyle/>
          <a:p>
            <a:fld id="{EDB2121B-5FB5-40A8-9F6B-87F0DE7DA231}" type="slidenum">
              <a:rPr lang="en-US"/>
              <a:pPr/>
              <a:t>3</a:t>
            </a:fld>
            <a:endParaRPr lang="en-US"/>
          </a:p>
        </p:txBody>
      </p:sp>
      <p:sp>
        <p:nvSpPr>
          <p:cNvPr id="4100"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JS-Form Object</a:t>
            </a:r>
          </a:p>
        </p:txBody>
      </p:sp>
      <p:sp>
        <p:nvSpPr>
          <p:cNvPr id="4101" name="Rectangle 3"/>
          <p:cNvSpPr>
            <a:spLocks noGrp="1" noChangeArrowheads="1"/>
          </p:cNvSpPr>
          <p:nvPr>
            <p:ph type="body" idx="1"/>
          </p:nvPr>
        </p:nvSpPr>
        <p:spPr>
          <a:xfrm>
            <a:off x="228600" y="838200"/>
            <a:ext cx="8686800" cy="5257800"/>
          </a:xfrm>
        </p:spPr>
        <p:txBody>
          <a:bodyPr/>
          <a:lstStyle/>
          <a:p>
            <a:pPr eaLnBrk="1" hangingPunct="1"/>
            <a:r>
              <a:rPr lang="en-US" smtClean="0"/>
              <a:t>Two approaches:</a:t>
            </a:r>
          </a:p>
          <a:p>
            <a:pPr lvl="1" eaLnBrk="1" hangingPunct="1"/>
            <a:r>
              <a:rPr lang="en-US" smtClean="0"/>
              <a:t>use the getElementById method. From example:</a:t>
            </a:r>
          </a:p>
          <a:p>
            <a:pPr lvl="1" eaLnBrk="1" hangingPunct="1">
              <a:buFontTx/>
              <a:buNone/>
            </a:pPr>
            <a:r>
              <a:rPr lang="en-US" sz="2000" smtClean="0">
                <a:latin typeface="Courier" pitchFamily="49" charset="0"/>
              </a:rPr>
              <a:t>var oForm = document.getElementById('subscribe_frm');</a:t>
            </a:r>
          </a:p>
          <a:p>
            <a:pPr lvl="1" eaLnBrk="1" hangingPunct="1"/>
            <a:r>
              <a:rPr lang="en-US" smtClean="0"/>
              <a:t>Document object's forms collection to obtain a reference to the form object.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a:t>Javascript</a:t>
            </a:r>
          </a:p>
        </p:txBody>
      </p:sp>
      <p:sp>
        <p:nvSpPr>
          <p:cNvPr id="5123" name="Slide Number Placeholder 5"/>
          <p:cNvSpPr>
            <a:spLocks noGrp="1"/>
          </p:cNvSpPr>
          <p:nvPr>
            <p:ph type="sldNum" sz="quarter" idx="12"/>
          </p:nvPr>
        </p:nvSpPr>
        <p:spPr>
          <a:noFill/>
        </p:spPr>
        <p:txBody>
          <a:bodyPr/>
          <a:lstStyle/>
          <a:p>
            <a:fld id="{811E818A-9CE7-421D-BFF2-6074E487D785}" type="slidenum">
              <a:rPr lang="en-US"/>
              <a:pPr/>
              <a:t>4</a:t>
            </a:fld>
            <a:endParaRPr lang="en-US"/>
          </a:p>
        </p:txBody>
      </p:sp>
      <p:sp>
        <p:nvSpPr>
          <p:cNvPr id="512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JS-Form Object</a:t>
            </a:r>
          </a:p>
        </p:txBody>
      </p:sp>
      <p:sp>
        <p:nvSpPr>
          <p:cNvPr id="5125" name="Rectangle 3"/>
          <p:cNvSpPr>
            <a:spLocks noGrp="1" noChangeArrowheads="1"/>
          </p:cNvSpPr>
          <p:nvPr>
            <p:ph type="body" idx="1"/>
          </p:nvPr>
        </p:nvSpPr>
        <p:spPr>
          <a:xfrm>
            <a:off x="228600" y="838200"/>
            <a:ext cx="8686800" cy="5257800"/>
          </a:xfrm>
        </p:spPr>
        <p:txBody>
          <a:bodyPr/>
          <a:lstStyle/>
          <a:p>
            <a:pPr eaLnBrk="1" hangingPunct="1"/>
            <a:r>
              <a:rPr lang="en-US" smtClean="0"/>
              <a:t>For a web page with a form, JavaScript enabled browser creates a form array in memory.</a:t>
            </a:r>
          </a:p>
          <a:p>
            <a:pPr eaLnBrk="1" hangingPunct="1"/>
            <a:r>
              <a:rPr lang="en-US" smtClean="0"/>
              <a:t>This array tracks the number of objects described in the html.</a:t>
            </a:r>
          </a:p>
          <a:p>
            <a:pPr eaLnBrk="1" hangingPunct="1"/>
            <a:r>
              <a:rPr lang="en-US" smtClean="0"/>
              <a:t>For multiple forms on a single page form array will have multiple indexed elements each holding reference to an html form object.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a:t>Javascript</a:t>
            </a:r>
          </a:p>
        </p:txBody>
      </p:sp>
      <p:sp>
        <p:nvSpPr>
          <p:cNvPr id="6147" name="Slide Number Placeholder 5"/>
          <p:cNvSpPr>
            <a:spLocks noGrp="1"/>
          </p:cNvSpPr>
          <p:nvPr>
            <p:ph type="sldNum" sz="quarter" idx="12"/>
          </p:nvPr>
        </p:nvSpPr>
        <p:spPr>
          <a:noFill/>
        </p:spPr>
        <p:txBody>
          <a:bodyPr/>
          <a:lstStyle/>
          <a:p>
            <a:fld id="{3DD438B0-7ACC-4E42-A182-4A778BBDB013}" type="slidenum">
              <a:rPr lang="en-US"/>
              <a:pPr/>
              <a:t>5</a:t>
            </a:fld>
            <a:endParaRPr lang="en-US"/>
          </a:p>
        </p:txBody>
      </p:sp>
      <p:sp>
        <p:nvSpPr>
          <p:cNvPr id="6148"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JS-Form Object</a:t>
            </a:r>
          </a:p>
        </p:txBody>
      </p:sp>
      <p:sp>
        <p:nvSpPr>
          <p:cNvPr id="6149" name="Rectangle 3"/>
          <p:cNvSpPr>
            <a:spLocks noGrp="1" noChangeArrowheads="1"/>
          </p:cNvSpPr>
          <p:nvPr>
            <p:ph type="body" idx="1"/>
          </p:nvPr>
        </p:nvSpPr>
        <p:spPr>
          <a:xfrm>
            <a:off x="228600" y="838200"/>
            <a:ext cx="8686800" cy="5257800"/>
          </a:xfrm>
        </p:spPr>
        <p:txBody>
          <a:bodyPr/>
          <a:lstStyle/>
          <a:p>
            <a:pPr eaLnBrk="1" hangingPunct="1"/>
            <a:r>
              <a:rPr lang="en-US" smtClean="0"/>
              <a:t>Index starts from 0.</a:t>
            </a:r>
          </a:p>
          <a:p>
            <a:pPr eaLnBrk="1" hangingPunct="1"/>
            <a:r>
              <a:rPr lang="en-US" smtClean="0"/>
              <a:t>JavaScript forms array also holds information about each object used within &lt;form&gt; &lt;/form&gt; tags.</a:t>
            </a:r>
          </a:p>
          <a:p>
            <a:pPr eaLnBrk="1" hangingPunct="1"/>
            <a:r>
              <a:rPr lang="en-US" smtClean="0"/>
              <a:t>It thus acts as the mechanism for grouping together the information provided by the user and sending it back to the server for processing.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a:t>Javascript</a:t>
            </a:r>
          </a:p>
        </p:txBody>
      </p:sp>
      <p:sp>
        <p:nvSpPr>
          <p:cNvPr id="7171" name="Slide Number Placeholder 5"/>
          <p:cNvSpPr>
            <a:spLocks noGrp="1"/>
          </p:cNvSpPr>
          <p:nvPr>
            <p:ph type="sldNum" sz="quarter" idx="12"/>
          </p:nvPr>
        </p:nvSpPr>
        <p:spPr>
          <a:noFill/>
        </p:spPr>
        <p:txBody>
          <a:bodyPr/>
          <a:lstStyle/>
          <a:p>
            <a:fld id="{D147DB83-ADE2-4A99-8DE4-16B888C2969C}" type="slidenum">
              <a:rPr lang="en-US"/>
              <a:pPr/>
              <a:t>6</a:t>
            </a:fld>
            <a:endParaRPr lang="en-US"/>
          </a:p>
        </p:txBody>
      </p:sp>
      <p:sp>
        <p:nvSpPr>
          <p:cNvPr id="7172" name="Rectangle 2"/>
          <p:cNvSpPr>
            <a:spLocks noGrp="1" noChangeArrowheads="1"/>
          </p:cNvSpPr>
          <p:nvPr>
            <p:ph type="title"/>
          </p:nvPr>
        </p:nvSpPr>
        <p:spPr>
          <a:xfrm>
            <a:off x="0" y="-76200"/>
            <a:ext cx="9144000" cy="1143000"/>
          </a:xfrm>
        </p:spPr>
        <p:txBody>
          <a:bodyPr/>
          <a:lstStyle/>
          <a:p>
            <a:pPr eaLnBrk="1" hangingPunct="1"/>
            <a:r>
              <a:rPr lang="en-US" sz="4000" b="1" smtClean="0">
                <a:solidFill>
                  <a:schemeClr val="tx1"/>
                </a:solidFill>
              </a:rPr>
              <a:t>JS-Form Object Accessing Elements</a:t>
            </a:r>
          </a:p>
        </p:txBody>
      </p:sp>
      <p:sp>
        <p:nvSpPr>
          <p:cNvPr id="7173" name="Rectangle 3"/>
          <p:cNvSpPr>
            <a:spLocks noGrp="1" noChangeArrowheads="1"/>
          </p:cNvSpPr>
          <p:nvPr>
            <p:ph type="body" idx="1"/>
          </p:nvPr>
        </p:nvSpPr>
        <p:spPr>
          <a:xfrm>
            <a:off x="228600" y="838200"/>
            <a:ext cx="8686800" cy="5257800"/>
          </a:xfrm>
        </p:spPr>
        <p:txBody>
          <a:bodyPr/>
          <a:lstStyle/>
          <a:p>
            <a:pPr eaLnBrk="1" hangingPunct="1"/>
            <a:r>
              <a:rPr lang="en-US" smtClean="0"/>
              <a:t>Accessing form element:</a:t>
            </a:r>
          </a:p>
          <a:p>
            <a:pPr eaLnBrk="1" hangingPunct="1">
              <a:buFontTx/>
              <a:buNone/>
            </a:pPr>
            <a:r>
              <a:rPr lang="en-US" sz="2400" smtClean="0">
                <a:latin typeface="Courier" pitchFamily="49" charset="0"/>
              </a:rPr>
              <a:t>document.forms[number].elements[number]</a:t>
            </a:r>
          </a:p>
          <a:p>
            <a:pPr eaLnBrk="1" hangingPunct="1">
              <a:buFontTx/>
              <a:buNone/>
            </a:pPr>
            <a:r>
              <a:rPr lang="en-US" smtClean="0"/>
              <a:t>Example:</a:t>
            </a:r>
          </a:p>
          <a:p>
            <a:pPr eaLnBrk="1" hangingPunct="1">
              <a:buFontTx/>
              <a:buNone/>
            </a:pPr>
            <a:r>
              <a:rPr lang="en-US" sz="2400" smtClean="0">
                <a:latin typeface="Courier" pitchFamily="49" charset="0"/>
              </a:rPr>
              <a:t>&lt;form name="personal" action="something.pl" onsubmit="return checkscript()"&gt;</a:t>
            </a:r>
          </a:p>
          <a:p>
            <a:pPr eaLnBrk="1" hangingPunct="1">
              <a:buFontTx/>
              <a:buNone/>
            </a:pPr>
            <a:r>
              <a:rPr lang="en-US" sz="2400" smtClean="0">
                <a:latin typeface="Courier" pitchFamily="49" charset="0"/>
              </a:rPr>
              <a:t>&lt;input type=text size=20 name=name&gt;</a:t>
            </a:r>
          </a:p>
          <a:p>
            <a:pPr eaLnBrk="1" hangingPunct="1">
              <a:buFontTx/>
              <a:buNone/>
            </a:pPr>
            <a:r>
              <a:rPr lang="en-US" sz="2400" smtClean="0">
                <a:latin typeface="Courier" pitchFamily="49" charset="0"/>
              </a:rPr>
              <a:t>&lt;input type=text size=20 name=address&gt;</a:t>
            </a:r>
          </a:p>
          <a:p>
            <a:pPr eaLnBrk="1" hangingPunct="1">
              <a:buFontTx/>
              <a:buNone/>
            </a:pPr>
            <a:r>
              <a:rPr lang="en-US" sz="2400" smtClean="0">
                <a:latin typeface="Courier" pitchFamily="49" charset="0"/>
              </a:rPr>
              <a:t>&lt;input type=text size=20 name=city&gt;</a:t>
            </a:r>
          </a:p>
          <a:p>
            <a:pPr eaLnBrk="1" hangingPunct="1">
              <a:buFontTx/>
              <a:buNone/>
            </a:pPr>
            <a:r>
              <a:rPr lang="en-US" sz="2400" smtClean="0">
                <a:latin typeface="Courier" pitchFamily="49" charset="0"/>
              </a:rPr>
              <a:t>&lt;/form&gt;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a:t>Javascript</a:t>
            </a:r>
          </a:p>
        </p:txBody>
      </p:sp>
      <p:sp>
        <p:nvSpPr>
          <p:cNvPr id="8195" name="Slide Number Placeholder 5"/>
          <p:cNvSpPr>
            <a:spLocks noGrp="1"/>
          </p:cNvSpPr>
          <p:nvPr>
            <p:ph type="sldNum" sz="quarter" idx="12"/>
          </p:nvPr>
        </p:nvSpPr>
        <p:spPr>
          <a:noFill/>
        </p:spPr>
        <p:txBody>
          <a:bodyPr/>
          <a:lstStyle/>
          <a:p>
            <a:fld id="{3677161A-C28C-47E1-BD6B-B65DA9E847FC}" type="slidenum">
              <a:rPr lang="en-US"/>
              <a:pPr/>
              <a:t>7</a:t>
            </a:fld>
            <a:endParaRPr lang="en-US"/>
          </a:p>
        </p:txBody>
      </p:sp>
      <p:sp>
        <p:nvSpPr>
          <p:cNvPr id="8196" name="Rectangle 2"/>
          <p:cNvSpPr>
            <a:spLocks noGrp="1" noChangeArrowheads="1"/>
          </p:cNvSpPr>
          <p:nvPr>
            <p:ph type="title"/>
          </p:nvPr>
        </p:nvSpPr>
        <p:spPr>
          <a:xfrm>
            <a:off x="0" y="-76200"/>
            <a:ext cx="9144000" cy="1143000"/>
          </a:xfrm>
        </p:spPr>
        <p:txBody>
          <a:bodyPr/>
          <a:lstStyle/>
          <a:p>
            <a:pPr eaLnBrk="1" hangingPunct="1"/>
            <a:r>
              <a:rPr lang="en-US" sz="4000" b="1" smtClean="0">
                <a:solidFill>
                  <a:schemeClr val="tx1"/>
                </a:solidFill>
              </a:rPr>
              <a:t>JS-Form Object Accessing Elements</a:t>
            </a:r>
          </a:p>
        </p:txBody>
      </p:sp>
      <p:sp>
        <p:nvSpPr>
          <p:cNvPr id="8197" name="Rectangle 3"/>
          <p:cNvSpPr>
            <a:spLocks noGrp="1" noChangeArrowheads="1"/>
          </p:cNvSpPr>
          <p:nvPr>
            <p:ph type="body" idx="1"/>
          </p:nvPr>
        </p:nvSpPr>
        <p:spPr>
          <a:xfrm>
            <a:off x="228600" y="1066800"/>
            <a:ext cx="8686800" cy="5257800"/>
          </a:xfrm>
        </p:spPr>
        <p:txBody>
          <a:bodyPr/>
          <a:lstStyle/>
          <a:p>
            <a:pPr eaLnBrk="1" hangingPunct="1">
              <a:buFontTx/>
              <a:buNone/>
            </a:pPr>
            <a:r>
              <a:rPr lang="en-US" sz="2400" smtClean="0">
                <a:solidFill>
                  <a:srgbClr val="070606"/>
                </a:solidFill>
                <a:latin typeface="Courier New" pitchFamily="49" charset="0"/>
              </a:rPr>
              <a:t>document.personal.name</a:t>
            </a:r>
          </a:p>
          <a:p>
            <a:pPr eaLnBrk="1" hangingPunct="1">
              <a:buFontTx/>
              <a:buNone/>
            </a:pPr>
            <a:r>
              <a:rPr lang="en-US" sz="2400" smtClean="0">
                <a:solidFill>
                  <a:srgbClr val="070606"/>
                </a:solidFill>
                <a:latin typeface="Courier New" pitchFamily="49" charset="0"/>
              </a:rPr>
              <a:t>document.personal.address</a:t>
            </a:r>
          </a:p>
          <a:p>
            <a:pPr eaLnBrk="1" hangingPunct="1">
              <a:buFontTx/>
              <a:buNone/>
            </a:pPr>
            <a:r>
              <a:rPr lang="en-US" sz="2400" smtClean="0">
                <a:solidFill>
                  <a:srgbClr val="070606"/>
                </a:solidFill>
                <a:latin typeface="Courier New" pitchFamily="49" charset="0"/>
              </a:rPr>
              <a:t>document.personal.city</a:t>
            </a:r>
          </a:p>
          <a:p>
            <a:pPr eaLnBrk="1" hangingPunct="1"/>
            <a:r>
              <a:rPr lang="en-US" smtClean="0">
                <a:solidFill>
                  <a:srgbClr val="070606"/>
                </a:solidFill>
              </a:rPr>
              <a:t>The advantage of using names is that changing the order of elements  does not effect the script.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a:t>Javascript</a:t>
            </a:r>
          </a:p>
        </p:txBody>
      </p:sp>
      <p:sp>
        <p:nvSpPr>
          <p:cNvPr id="9219" name="Slide Number Placeholder 5"/>
          <p:cNvSpPr>
            <a:spLocks noGrp="1"/>
          </p:cNvSpPr>
          <p:nvPr>
            <p:ph type="sldNum" sz="quarter" idx="12"/>
          </p:nvPr>
        </p:nvSpPr>
        <p:spPr>
          <a:noFill/>
        </p:spPr>
        <p:txBody>
          <a:bodyPr/>
          <a:lstStyle/>
          <a:p>
            <a:fld id="{62EE242D-1BF1-4060-8974-D563130CB410}" type="slidenum">
              <a:rPr lang="en-US"/>
              <a:pPr/>
              <a:t>8</a:t>
            </a:fld>
            <a:endParaRPr lang="en-US"/>
          </a:p>
        </p:txBody>
      </p:sp>
      <p:sp>
        <p:nvSpPr>
          <p:cNvPr id="9220" name="Rectangle 2"/>
          <p:cNvSpPr>
            <a:spLocks noGrp="1" noChangeArrowheads="1"/>
          </p:cNvSpPr>
          <p:nvPr>
            <p:ph type="title"/>
          </p:nvPr>
        </p:nvSpPr>
        <p:spPr>
          <a:xfrm>
            <a:off x="0" y="-76200"/>
            <a:ext cx="9144000" cy="1143000"/>
          </a:xfrm>
        </p:spPr>
        <p:txBody>
          <a:bodyPr/>
          <a:lstStyle/>
          <a:p>
            <a:pPr eaLnBrk="1" hangingPunct="1"/>
            <a:r>
              <a:rPr lang="en-US" sz="4000" b="1" smtClean="0">
                <a:solidFill>
                  <a:schemeClr val="tx1"/>
                </a:solidFill>
              </a:rPr>
              <a:t>JS-Form Object Determining Values</a:t>
            </a:r>
          </a:p>
        </p:txBody>
      </p:sp>
      <p:sp>
        <p:nvSpPr>
          <p:cNvPr id="9221" name="Rectangle 3"/>
          <p:cNvSpPr>
            <a:spLocks noGrp="1" noChangeArrowheads="1"/>
          </p:cNvSpPr>
          <p:nvPr>
            <p:ph type="body" idx="1"/>
          </p:nvPr>
        </p:nvSpPr>
        <p:spPr>
          <a:xfrm>
            <a:off x="228600" y="1066800"/>
            <a:ext cx="8686800" cy="5257800"/>
          </a:xfrm>
        </p:spPr>
        <p:txBody>
          <a:bodyPr/>
          <a:lstStyle/>
          <a:p>
            <a:pPr eaLnBrk="1" hangingPunct="1"/>
            <a:r>
              <a:rPr lang="en-US" smtClean="0">
                <a:solidFill>
                  <a:srgbClr val="070606"/>
                </a:solidFill>
              </a:rPr>
              <a:t>Texts, textareas</a:t>
            </a:r>
          </a:p>
          <a:p>
            <a:pPr eaLnBrk="1" hangingPunct="1">
              <a:buFontTx/>
              <a:buNone/>
            </a:pPr>
            <a:r>
              <a:rPr lang="en-US" sz="2800" smtClean="0">
                <a:solidFill>
                  <a:srgbClr val="070606"/>
                </a:solidFill>
                <a:latin typeface="Courier New" pitchFamily="49" charset="0"/>
              </a:rPr>
              <a:t>user_input = document.forms[0].text.value</a:t>
            </a:r>
          </a:p>
          <a:p>
            <a:pPr eaLnBrk="1" hangingPunct="1">
              <a:buFontTx/>
              <a:buNone/>
            </a:pPr>
            <a:r>
              <a:rPr lang="en-US" sz="2800" smtClean="0">
                <a:solidFill>
                  <a:srgbClr val="070606"/>
                </a:solidFill>
              </a:rPr>
              <a:t>where text is the name of the text field, textarea</a:t>
            </a:r>
          </a:p>
          <a:p>
            <a:pPr eaLnBrk="1" hangingPunct="1"/>
            <a:r>
              <a:rPr lang="en-US" smtClean="0">
                <a:solidFill>
                  <a:srgbClr val="070606"/>
                </a:solidFill>
              </a:rPr>
              <a:t>Select boxes</a:t>
            </a:r>
          </a:p>
          <a:p>
            <a:pPr eaLnBrk="1" hangingPunct="1">
              <a:buFontTx/>
              <a:buNone/>
            </a:pPr>
            <a:r>
              <a:rPr lang="en-US" sz="2800" smtClean="0">
                <a:solidFill>
                  <a:srgbClr val="070606"/>
                </a:solidFill>
                <a:latin typeface="Courier New" pitchFamily="49" charset="0"/>
              </a:rPr>
              <a:t>user_input = document.forms[0].select.value;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a:t>Javascript</a:t>
            </a:r>
          </a:p>
        </p:txBody>
      </p:sp>
      <p:sp>
        <p:nvSpPr>
          <p:cNvPr id="10243" name="Slide Number Placeholder 5"/>
          <p:cNvSpPr>
            <a:spLocks noGrp="1"/>
          </p:cNvSpPr>
          <p:nvPr>
            <p:ph type="sldNum" sz="quarter" idx="12"/>
          </p:nvPr>
        </p:nvSpPr>
        <p:spPr>
          <a:noFill/>
        </p:spPr>
        <p:txBody>
          <a:bodyPr/>
          <a:lstStyle/>
          <a:p>
            <a:fld id="{EF263EBE-B115-42C6-BDBB-FC43620BB414}" type="slidenum">
              <a:rPr lang="en-US"/>
              <a:pPr/>
              <a:t>9</a:t>
            </a:fld>
            <a:endParaRPr lang="en-US"/>
          </a:p>
        </p:txBody>
      </p:sp>
      <p:sp>
        <p:nvSpPr>
          <p:cNvPr id="10244" name="Rectangle 2"/>
          <p:cNvSpPr>
            <a:spLocks noGrp="1" noChangeArrowheads="1"/>
          </p:cNvSpPr>
          <p:nvPr>
            <p:ph type="title"/>
          </p:nvPr>
        </p:nvSpPr>
        <p:spPr>
          <a:xfrm>
            <a:off x="0" y="-76200"/>
            <a:ext cx="9144000" cy="1143000"/>
          </a:xfrm>
        </p:spPr>
        <p:txBody>
          <a:bodyPr/>
          <a:lstStyle/>
          <a:p>
            <a:pPr eaLnBrk="1" hangingPunct="1"/>
            <a:r>
              <a:rPr lang="en-US" sz="4000" b="1" smtClean="0">
                <a:solidFill>
                  <a:schemeClr val="tx1"/>
                </a:solidFill>
              </a:rPr>
              <a:t>JS-Form Object Determining Values</a:t>
            </a:r>
          </a:p>
        </p:txBody>
      </p:sp>
      <p:sp>
        <p:nvSpPr>
          <p:cNvPr id="10245" name="Rectangle 3"/>
          <p:cNvSpPr>
            <a:spLocks noGrp="1" noChangeArrowheads="1"/>
          </p:cNvSpPr>
          <p:nvPr>
            <p:ph type="body" idx="1"/>
          </p:nvPr>
        </p:nvSpPr>
        <p:spPr>
          <a:xfrm>
            <a:off x="228600" y="1066800"/>
            <a:ext cx="8686800" cy="5257800"/>
          </a:xfrm>
        </p:spPr>
        <p:txBody>
          <a:bodyPr/>
          <a:lstStyle/>
          <a:p>
            <a:pPr eaLnBrk="1" hangingPunct="1">
              <a:lnSpc>
                <a:spcPct val="90000"/>
              </a:lnSpc>
            </a:pPr>
            <a:r>
              <a:rPr lang="en-US" sz="2800" smtClean="0">
                <a:solidFill>
                  <a:srgbClr val="070606"/>
                </a:solidFill>
              </a:rPr>
              <a:t>Checkboxes</a:t>
            </a:r>
          </a:p>
          <a:p>
            <a:pPr eaLnBrk="1" hangingPunct="1">
              <a:lnSpc>
                <a:spcPct val="90000"/>
              </a:lnSpc>
              <a:buFontTx/>
              <a:buNone/>
            </a:pPr>
            <a:r>
              <a:rPr lang="en-US" sz="2800" smtClean="0">
                <a:solidFill>
                  <a:srgbClr val="070606"/>
                </a:solidFill>
                <a:latin typeface="Courier New" pitchFamily="49" charset="0"/>
              </a:rPr>
              <a:t>if (document.forms[0].checkbox.checked) {</a:t>
            </a:r>
          </a:p>
          <a:p>
            <a:pPr eaLnBrk="1" hangingPunct="1">
              <a:lnSpc>
                <a:spcPct val="90000"/>
              </a:lnSpc>
              <a:buFontTx/>
              <a:buNone/>
            </a:pPr>
            <a:r>
              <a:rPr lang="en-US" sz="2800" smtClean="0">
                <a:solidFill>
                  <a:srgbClr val="070606"/>
                </a:solidFill>
                <a:latin typeface="Courier New" pitchFamily="49" charset="0"/>
              </a:rPr>
              <a:t>	user_input = document.forms[0].checkbox.name</a:t>
            </a:r>
          </a:p>
          <a:p>
            <a:pPr eaLnBrk="1" hangingPunct="1">
              <a:lnSpc>
                <a:spcPct val="90000"/>
              </a:lnSpc>
              <a:buFontTx/>
              <a:buNone/>
            </a:pPr>
            <a:r>
              <a:rPr lang="en-US" sz="2800" smtClean="0">
                <a:solidFill>
                  <a:srgbClr val="070606"/>
                </a:solidFill>
                <a:latin typeface="Courier New" pitchFamily="49" charset="0"/>
              </a:rPr>
              <a:t>}</a:t>
            </a:r>
          </a:p>
          <a:p>
            <a:pPr eaLnBrk="1" hangingPunct="1">
              <a:lnSpc>
                <a:spcPct val="90000"/>
              </a:lnSpc>
            </a:pPr>
            <a:r>
              <a:rPr lang="en-US" sz="2800" smtClean="0">
                <a:solidFill>
                  <a:srgbClr val="070606"/>
                </a:solidFill>
              </a:rPr>
              <a:t>where checkbox is the name of the checkbox. If the checkbox is checked, we take its name (or its value, if you need that bit of data) and transfer it to user_input.</a:t>
            </a:r>
            <a:endParaRPr lang="en-US" sz="2800" smtClean="0">
              <a:solidFill>
                <a:srgbClr val="070606"/>
              </a:solidFill>
              <a:latin typeface="Courier New" pitchFamily="49" charset="0"/>
            </a:endParaRPr>
          </a:p>
          <a:p>
            <a:pPr eaLnBrk="1" hangingPunct="1">
              <a:lnSpc>
                <a:spcPct val="90000"/>
              </a:lnSpc>
            </a:pPr>
            <a:r>
              <a:rPr lang="en-US" sz="2800" smtClean="0">
                <a:solidFill>
                  <a:srgbClr val="070606"/>
                </a:solidFill>
              </a:rPr>
              <a:t>To check a checkbox, set its property checked to true:</a:t>
            </a:r>
          </a:p>
          <a:p>
            <a:pPr eaLnBrk="1" hangingPunct="1">
              <a:lnSpc>
                <a:spcPct val="90000"/>
              </a:lnSpc>
              <a:buFontTx/>
              <a:buNone/>
            </a:pPr>
            <a:r>
              <a:rPr lang="en-US" sz="2800" smtClean="0">
                <a:solidFill>
                  <a:srgbClr val="070606"/>
                </a:solidFill>
                <a:latin typeface="Courier New" pitchFamily="49" charset="0"/>
              </a:rPr>
              <a:t>document.forms[0].checkbox.checked = true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cs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cs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21373</TotalTime>
  <Words>460</Words>
  <Application>Microsoft Office PowerPoint</Application>
  <PresentationFormat>On-screen Show (4:3)</PresentationFormat>
  <Paragraphs>98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Arial</vt:lpstr>
      <vt:lpstr>Courier</vt:lpstr>
      <vt:lpstr>Courier New</vt:lpstr>
      <vt:lpstr>Default Design</vt:lpstr>
      <vt:lpstr>JS-Form Object</vt:lpstr>
      <vt:lpstr>JS-Form Object</vt:lpstr>
      <vt:lpstr>JS-Form Object</vt:lpstr>
      <vt:lpstr>JS-Form Object</vt:lpstr>
      <vt:lpstr>JS-Form Object</vt:lpstr>
      <vt:lpstr>JS-Form Object Accessing Elements</vt:lpstr>
      <vt:lpstr>JS-Form Object Accessing Elements</vt:lpstr>
      <vt:lpstr>JS-Form Object Determining Values</vt:lpstr>
      <vt:lpstr>JS-Form Object Determining Values</vt:lpstr>
      <vt:lpstr>JS-Form Object Determining Values</vt:lpstr>
      <vt:lpstr>JS-Form Object Accessing</vt:lpstr>
    </vt:vector>
  </TitlesOfParts>
  <Company>ksu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Human-Machine Interaction and User-Interface Design</dc:title>
  <dc:creator>Inayat</dc:creator>
  <cp:lastModifiedBy>staff</cp:lastModifiedBy>
  <cp:revision>2082</cp:revision>
  <dcterms:created xsi:type="dcterms:W3CDTF">2002-09-08T09:46:40Z</dcterms:created>
  <dcterms:modified xsi:type="dcterms:W3CDTF">2013-06-02T06:58:00Z</dcterms:modified>
</cp:coreProperties>
</file>