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06" r:id="rId2"/>
    <p:sldId id="349" r:id="rId3"/>
    <p:sldId id="313" r:id="rId4"/>
    <p:sldId id="330" r:id="rId5"/>
    <p:sldId id="331" r:id="rId6"/>
    <p:sldId id="333" r:id="rId7"/>
    <p:sldId id="334" r:id="rId8"/>
    <p:sldId id="314" r:id="rId9"/>
    <p:sldId id="315" r:id="rId10"/>
    <p:sldId id="316" r:id="rId11"/>
    <p:sldId id="317" r:id="rId12"/>
    <p:sldId id="318" r:id="rId13"/>
    <p:sldId id="319" r:id="rId14"/>
    <p:sldId id="335" r:id="rId15"/>
    <p:sldId id="350" r:id="rId16"/>
    <p:sldId id="336" r:id="rId17"/>
    <p:sldId id="337" r:id="rId18"/>
    <p:sldId id="338" r:id="rId19"/>
    <p:sldId id="351" r:id="rId20"/>
    <p:sldId id="352" r:id="rId21"/>
    <p:sldId id="339" r:id="rId22"/>
    <p:sldId id="340" r:id="rId23"/>
    <p:sldId id="341" r:id="rId24"/>
    <p:sldId id="342" r:id="rId25"/>
    <p:sldId id="343" r:id="rId26"/>
    <p:sldId id="344" r:id="rId27"/>
    <p:sldId id="348" r:id="rId28"/>
  </p:sldIdLst>
  <p:sldSz cx="9144000" cy="6858000" type="screen4x3"/>
  <p:notesSz cx="6980238" cy="9236075"/>
  <p:defaultTextStyle>
    <a:defPPr>
      <a:defRPr lang="en-US"/>
    </a:defPPr>
    <a:lvl1pPr algn="l" rtl="0" fontAlgn="base">
      <a:spcBef>
        <a:spcPct val="0"/>
      </a:spcBef>
      <a:spcAft>
        <a:spcPct val="0"/>
      </a:spcAft>
      <a:defRPr sz="20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0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0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0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0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0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0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0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000"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showPr>
  <p:clrMru>
    <a:srgbClr val="CC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91" autoAdjust="0"/>
    <p:restoredTop sz="86444" autoAdjust="0"/>
  </p:normalViewPr>
  <p:slideViewPr>
    <p:cSldViewPr snapToObjects="1">
      <p:cViewPr>
        <p:scale>
          <a:sx n="50" d="100"/>
          <a:sy n="50" d="100"/>
        </p:scale>
        <p:origin x="-774" y="-390"/>
      </p:cViewPr>
      <p:guideLst>
        <p:guide orient="horz" pos="2160"/>
        <p:guide pos="2880"/>
      </p:guideLst>
    </p:cSldViewPr>
  </p:slideViewPr>
  <p:outlineViewPr>
    <p:cViewPr>
      <p:scale>
        <a:sx n="33" d="100"/>
        <a:sy n="33" d="100"/>
      </p:scale>
      <p:origin x="0" y="14262"/>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192" y="-60"/>
      </p:cViewPr>
      <p:guideLst>
        <p:guide orient="horz" pos="2909"/>
        <p:guide pos="219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24188"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200"/>
            </a:lvl1pPr>
          </a:lstStyle>
          <a:p>
            <a:pPr>
              <a:defRPr/>
            </a:pPr>
            <a:endParaRPr lang="en-GB"/>
          </a:p>
        </p:txBody>
      </p:sp>
      <p:sp>
        <p:nvSpPr>
          <p:cNvPr id="51203" name="Rectangle 3"/>
          <p:cNvSpPr>
            <a:spLocks noGrp="1" noChangeArrowheads="1"/>
          </p:cNvSpPr>
          <p:nvPr>
            <p:ph type="dt" sz="quarter" idx="1"/>
          </p:nvPr>
        </p:nvSpPr>
        <p:spPr bwMode="auto">
          <a:xfrm>
            <a:off x="3956050" y="0"/>
            <a:ext cx="3024188"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1200"/>
            </a:lvl1pPr>
          </a:lstStyle>
          <a:p>
            <a:pPr>
              <a:defRPr/>
            </a:pPr>
            <a:endParaRPr lang="en-GB"/>
          </a:p>
        </p:txBody>
      </p:sp>
      <p:sp>
        <p:nvSpPr>
          <p:cNvPr id="51204" name="Rectangle 4"/>
          <p:cNvSpPr>
            <a:spLocks noGrp="1" noChangeArrowheads="1"/>
          </p:cNvSpPr>
          <p:nvPr>
            <p:ph type="ftr" sz="quarter" idx="2"/>
          </p:nvPr>
        </p:nvSpPr>
        <p:spPr bwMode="auto">
          <a:xfrm>
            <a:off x="0" y="8774113"/>
            <a:ext cx="3024188"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defTabSz="927100">
              <a:defRPr sz="1200"/>
            </a:lvl1pPr>
          </a:lstStyle>
          <a:p>
            <a:pPr>
              <a:defRPr/>
            </a:pPr>
            <a:endParaRPr lang="en-GB"/>
          </a:p>
        </p:txBody>
      </p:sp>
      <p:sp>
        <p:nvSpPr>
          <p:cNvPr id="51205" name="Rectangle 5"/>
          <p:cNvSpPr>
            <a:spLocks noGrp="1" noChangeArrowheads="1"/>
          </p:cNvSpPr>
          <p:nvPr>
            <p:ph type="sldNum" sz="quarter" idx="3"/>
          </p:nvPr>
        </p:nvSpPr>
        <p:spPr bwMode="auto">
          <a:xfrm>
            <a:off x="3956050" y="8774113"/>
            <a:ext cx="3024188"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algn="r" defTabSz="927100">
              <a:defRPr sz="1200"/>
            </a:lvl1pPr>
          </a:lstStyle>
          <a:p>
            <a:pPr>
              <a:defRPr/>
            </a:pPr>
            <a:fld id="{D21B4A03-15CE-4E9D-8492-8D4FB38165D0}" type="slidenum">
              <a:rPr lang="en-GB"/>
              <a:pPr>
                <a:defRPr/>
              </a:pPr>
              <a:t>‹#›</a:t>
            </a:fld>
            <a:endParaRPr lang="en-GB"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24188"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200">
                <a:latin typeface="Times New Roman" pitchFamily="18" charset="0"/>
                <a:cs typeface="Times New Roman" pitchFamily="18" charset="0"/>
              </a:defRPr>
            </a:lvl1pPr>
          </a:lstStyle>
          <a:p>
            <a:pPr>
              <a:defRPr/>
            </a:pPr>
            <a:endParaRPr lang="en-GB"/>
          </a:p>
        </p:txBody>
      </p:sp>
      <p:sp>
        <p:nvSpPr>
          <p:cNvPr id="4099" name="Rectangle 3"/>
          <p:cNvSpPr>
            <a:spLocks noGrp="1" noChangeArrowheads="1"/>
          </p:cNvSpPr>
          <p:nvPr>
            <p:ph type="dt" idx="1"/>
          </p:nvPr>
        </p:nvSpPr>
        <p:spPr bwMode="auto">
          <a:xfrm>
            <a:off x="3956050" y="0"/>
            <a:ext cx="3024188"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1200">
                <a:latin typeface="Times New Roman" pitchFamily="18" charset="0"/>
                <a:cs typeface="Times New Roman" pitchFamily="18" charset="0"/>
              </a:defRPr>
            </a:lvl1pPr>
          </a:lstStyle>
          <a:p>
            <a:pPr>
              <a:defRPr/>
            </a:pPr>
            <a:endParaRPr lang="en-GB"/>
          </a:p>
        </p:txBody>
      </p:sp>
      <p:sp>
        <p:nvSpPr>
          <p:cNvPr id="26628" name="Rectangle 4"/>
          <p:cNvSpPr>
            <a:spLocks noGrp="1" noRot="1" noChangeAspect="1" noChangeArrowheads="1" noTextEdit="1"/>
          </p:cNvSpPr>
          <p:nvPr>
            <p:ph type="sldImg" idx="2"/>
          </p:nvPr>
        </p:nvSpPr>
        <p:spPr bwMode="auto">
          <a:xfrm>
            <a:off x="1182688" y="692150"/>
            <a:ext cx="4618037"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0275" y="4387850"/>
            <a:ext cx="5119688" cy="4156075"/>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102" name="Rectangle 6"/>
          <p:cNvSpPr>
            <a:spLocks noGrp="1" noChangeArrowheads="1"/>
          </p:cNvSpPr>
          <p:nvPr>
            <p:ph type="ftr" sz="quarter" idx="4"/>
          </p:nvPr>
        </p:nvSpPr>
        <p:spPr bwMode="auto">
          <a:xfrm>
            <a:off x="0" y="8774113"/>
            <a:ext cx="3024188"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defTabSz="927100">
              <a:defRPr sz="1200">
                <a:latin typeface="Times New Roman" pitchFamily="18" charset="0"/>
                <a:cs typeface="Times New Roman" pitchFamily="18" charset="0"/>
              </a:defRPr>
            </a:lvl1pPr>
          </a:lstStyle>
          <a:p>
            <a:pPr>
              <a:defRPr/>
            </a:pPr>
            <a:endParaRPr lang="en-GB"/>
          </a:p>
        </p:txBody>
      </p:sp>
      <p:sp>
        <p:nvSpPr>
          <p:cNvPr id="4103" name="Rectangle 7"/>
          <p:cNvSpPr>
            <a:spLocks noGrp="1" noChangeArrowheads="1"/>
          </p:cNvSpPr>
          <p:nvPr>
            <p:ph type="sldNum" sz="quarter" idx="5"/>
          </p:nvPr>
        </p:nvSpPr>
        <p:spPr bwMode="auto">
          <a:xfrm>
            <a:off x="3956050" y="8774113"/>
            <a:ext cx="3024188"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algn="r" defTabSz="927100">
              <a:defRPr sz="1200">
                <a:latin typeface="Times New Roman" pitchFamily="18" charset="0"/>
                <a:cs typeface="Times New Roman" pitchFamily="18" charset="0"/>
              </a:defRPr>
            </a:lvl1pPr>
          </a:lstStyle>
          <a:p>
            <a:pPr>
              <a:defRPr/>
            </a:pPr>
            <a:fld id="{1AF28A24-7C80-4ACE-AAF6-16E823EDBCBF}"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smtClean="0"/>
          </a:p>
        </p:txBody>
      </p:sp>
      <p:sp>
        <p:nvSpPr>
          <p:cNvPr id="27652" name="Slide Number Placeholder 3"/>
          <p:cNvSpPr>
            <a:spLocks noGrp="1"/>
          </p:cNvSpPr>
          <p:nvPr>
            <p:ph type="sldNum" sz="quarter" idx="5"/>
          </p:nvPr>
        </p:nvSpPr>
        <p:spPr>
          <a:noFill/>
        </p:spPr>
        <p:txBody>
          <a:bodyPr/>
          <a:lstStyle/>
          <a:p>
            <a:fld id="{86EDEF7A-4384-48B1-A545-391AD9364CC3}" type="slidenum">
              <a:rPr lang="en-GB" smtClean="0"/>
              <a:pPr/>
              <a:t>1</a:t>
            </a:fld>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p>
        </p:txBody>
      </p:sp>
      <p:sp>
        <p:nvSpPr>
          <p:cNvPr id="36868" name="Slide Number Placeholder 3"/>
          <p:cNvSpPr>
            <a:spLocks noGrp="1"/>
          </p:cNvSpPr>
          <p:nvPr>
            <p:ph type="sldNum" sz="quarter" idx="5"/>
          </p:nvPr>
        </p:nvSpPr>
        <p:spPr>
          <a:noFill/>
        </p:spPr>
        <p:txBody>
          <a:bodyPr/>
          <a:lstStyle/>
          <a:p>
            <a:fld id="{E1592D2C-E197-49FC-8909-46A9430EDDF5}" type="slidenum">
              <a:rPr lang="en-GB" smtClean="0"/>
              <a:pPr/>
              <a:t>10</a:t>
            </a:fld>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p>
        </p:txBody>
      </p:sp>
      <p:sp>
        <p:nvSpPr>
          <p:cNvPr id="37892" name="Slide Number Placeholder 3"/>
          <p:cNvSpPr>
            <a:spLocks noGrp="1"/>
          </p:cNvSpPr>
          <p:nvPr>
            <p:ph type="sldNum" sz="quarter" idx="5"/>
          </p:nvPr>
        </p:nvSpPr>
        <p:spPr>
          <a:noFill/>
        </p:spPr>
        <p:txBody>
          <a:bodyPr/>
          <a:lstStyle/>
          <a:p>
            <a:fld id="{2E1DDDD1-10C0-4C46-A2FE-E0DDB48294AA}" type="slidenum">
              <a:rPr lang="en-GB" smtClean="0"/>
              <a:pPr/>
              <a:t>11</a:t>
            </a:fld>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p>
        </p:txBody>
      </p:sp>
      <p:sp>
        <p:nvSpPr>
          <p:cNvPr id="38916" name="Slide Number Placeholder 3"/>
          <p:cNvSpPr>
            <a:spLocks noGrp="1"/>
          </p:cNvSpPr>
          <p:nvPr>
            <p:ph type="sldNum" sz="quarter" idx="5"/>
          </p:nvPr>
        </p:nvSpPr>
        <p:spPr>
          <a:noFill/>
        </p:spPr>
        <p:txBody>
          <a:bodyPr/>
          <a:lstStyle/>
          <a:p>
            <a:fld id="{27C2B193-2578-4582-B099-7671C6BF22D9}" type="slidenum">
              <a:rPr lang="en-GB" smtClean="0"/>
              <a:pPr/>
              <a:t>12</a:t>
            </a:fld>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p>
        </p:txBody>
      </p:sp>
      <p:sp>
        <p:nvSpPr>
          <p:cNvPr id="39940" name="Slide Number Placeholder 3"/>
          <p:cNvSpPr>
            <a:spLocks noGrp="1"/>
          </p:cNvSpPr>
          <p:nvPr>
            <p:ph type="sldNum" sz="quarter" idx="5"/>
          </p:nvPr>
        </p:nvSpPr>
        <p:spPr>
          <a:noFill/>
        </p:spPr>
        <p:txBody>
          <a:bodyPr/>
          <a:lstStyle/>
          <a:p>
            <a:fld id="{F612D7DC-C4AB-465F-B2C3-75B2B35E9509}" type="slidenum">
              <a:rPr lang="en-GB" smtClean="0"/>
              <a:pPr/>
              <a:t>13</a:t>
            </a:fld>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p>
        </p:txBody>
      </p:sp>
      <p:sp>
        <p:nvSpPr>
          <p:cNvPr id="40964" name="Slide Number Placeholder 3"/>
          <p:cNvSpPr>
            <a:spLocks noGrp="1"/>
          </p:cNvSpPr>
          <p:nvPr>
            <p:ph type="sldNum" sz="quarter" idx="5"/>
          </p:nvPr>
        </p:nvSpPr>
        <p:spPr>
          <a:noFill/>
        </p:spPr>
        <p:txBody>
          <a:bodyPr/>
          <a:lstStyle/>
          <a:p>
            <a:fld id="{3AC5A25B-3CD4-4691-BDCF-A3B3B20D356C}" type="slidenum">
              <a:rPr lang="en-GB" smtClean="0"/>
              <a:pPr/>
              <a:t>14</a:t>
            </a:fld>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p>
        </p:txBody>
      </p:sp>
      <p:sp>
        <p:nvSpPr>
          <p:cNvPr id="40964" name="Slide Number Placeholder 3"/>
          <p:cNvSpPr>
            <a:spLocks noGrp="1"/>
          </p:cNvSpPr>
          <p:nvPr>
            <p:ph type="sldNum" sz="quarter" idx="5"/>
          </p:nvPr>
        </p:nvSpPr>
        <p:spPr>
          <a:noFill/>
        </p:spPr>
        <p:txBody>
          <a:bodyPr/>
          <a:lstStyle/>
          <a:p>
            <a:fld id="{3AC5A25B-3CD4-4691-BDCF-A3B3B20D356C}" type="slidenum">
              <a:rPr lang="en-GB" smtClean="0"/>
              <a:pPr/>
              <a:t>15</a:t>
            </a:fld>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p>
        </p:txBody>
      </p:sp>
      <p:sp>
        <p:nvSpPr>
          <p:cNvPr id="41988" name="Slide Number Placeholder 3"/>
          <p:cNvSpPr>
            <a:spLocks noGrp="1"/>
          </p:cNvSpPr>
          <p:nvPr>
            <p:ph type="sldNum" sz="quarter" idx="5"/>
          </p:nvPr>
        </p:nvSpPr>
        <p:spPr>
          <a:noFill/>
        </p:spPr>
        <p:txBody>
          <a:bodyPr/>
          <a:lstStyle/>
          <a:p>
            <a:fld id="{77F6F98C-9F25-42B8-B4A7-234D9F4A0DB2}" type="slidenum">
              <a:rPr lang="en-GB" smtClean="0"/>
              <a:pPr/>
              <a:t>16</a:t>
            </a:fld>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p>
        </p:txBody>
      </p:sp>
      <p:sp>
        <p:nvSpPr>
          <p:cNvPr id="43012" name="Slide Number Placeholder 3"/>
          <p:cNvSpPr>
            <a:spLocks noGrp="1"/>
          </p:cNvSpPr>
          <p:nvPr>
            <p:ph type="sldNum" sz="quarter" idx="5"/>
          </p:nvPr>
        </p:nvSpPr>
        <p:spPr>
          <a:noFill/>
        </p:spPr>
        <p:txBody>
          <a:bodyPr/>
          <a:lstStyle/>
          <a:p>
            <a:fld id="{17A166E8-BC00-4D1A-B7A1-AF7877CE0750}" type="slidenum">
              <a:rPr lang="en-GB" smtClean="0"/>
              <a:pPr/>
              <a:t>17</a:t>
            </a:fld>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p>
        </p:txBody>
      </p:sp>
      <p:sp>
        <p:nvSpPr>
          <p:cNvPr id="44036" name="Slide Number Placeholder 3"/>
          <p:cNvSpPr>
            <a:spLocks noGrp="1"/>
          </p:cNvSpPr>
          <p:nvPr>
            <p:ph type="sldNum" sz="quarter" idx="5"/>
          </p:nvPr>
        </p:nvSpPr>
        <p:spPr>
          <a:noFill/>
        </p:spPr>
        <p:txBody>
          <a:bodyPr/>
          <a:lstStyle/>
          <a:p>
            <a:fld id="{738A08F6-E467-44D6-A73E-6754C0ED83D7}" type="slidenum">
              <a:rPr lang="en-GB" smtClean="0"/>
              <a:pPr/>
              <a:t>18</a:t>
            </a:fld>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p>
        </p:txBody>
      </p:sp>
      <p:sp>
        <p:nvSpPr>
          <p:cNvPr id="44036" name="Slide Number Placeholder 3"/>
          <p:cNvSpPr>
            <a:spLocks noGrp="1"/>
          </p:cNvSpPr>
          <p:nvPr>
            <p:ph type="sldNum" sz="quarter" idx="5"/>
          </p:nvPr>
        </p:nvSpPr>
        <p:spPr>
          <a:noFill/>
        </p:spPr>
        <p:txBody>
          <a:bodyPr/>
          <a:lstStyle/>
          <a:p>
            <a:fld id="{738A08F6-E467-44D6-A73E-6754C0ED83D7}" type="slidenum">
              <a:rPr lang="en-GB" smtClean="0"/>
              <a:pPr/>
              <a:t>19</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smtClean="0"/>
          </a:p>
        </p:txBody>
      </p:sp>
      <p:sp>
        <p:nvSpPr>
          <p:cNvPr id="28676" name="Slide Number Placeholder 3"/>
          <p:cNvSpPr txBox="1">
            <a:spLocks noGrp="1"/>
          </p:cNvSpPr>
          <p:nvPr/>
        </p:nvSpPr>
        <p:spPr bwMode="auto">
          <a:xfrm>
            <a:off x="3956050" y="8774113"/>
            <a:ext cx="3024188" cy="461962"/>
          </a:xfrm>
          <a:prstGeom prst="rect">
            <a:avLst/>
          </a:prstGeom>
          <a:noFill/>
          <a:ln w="9525">
            <a:noFill/>
            <a:miter lim="800000"/>
            <a:headEnd/>
            <a:tailEnd/>
          </a:ln>
        </p:spPr>
        <p:txBody>
          <a:bodyPr lIns="92656" tIns="46328" rIns="92656" bIns="46328" anchor="b"/>
          <a:lstStyle/>
          <a:p>
            <a:pPr algn="r" defTabSz="927100"/>
            <a:fld id="{973675B1-BB9B-4A90-8DBB-90D2ECBB52C1}" type="slidenum">
              <a:rPr lang="en-GB" sz="1200"/>
              <a:pPr algn="r" defTabSz="927100"/>
              <a:t>2</a:t>
            </a:fld>
            <a:endParaRPr lang="en-GB"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p>
        </p:txBody>
      </p:sp>
      <p:sp>
        <p:nvSpPr>
          <p:cNvPr id="44036" name="Slide Number Placeholder 3"/>
          <p:cNvSpPr>
            <a:spLocks noGrp="1"/>
          </p:cNvSpPr>
          <p:nvPr>
            <p:ph type="sldNum" sz="quarter" idx="5"/>
          </p:nvPr>
        </p:nvSpPr>
        <p:spPr>
          <a:noFill/>
        </p:spPr>
        <p:txBody>
          <a:bodyPr/>
          <a:lstStyle/>
          <a:p>
            <a:fld id="{738A08F6-E467-44D6-A73E-6754C0ED83D7}" type="slidenum">
              <a:rPr lang="en-GB" smtClean="0"/>
              <a:pPr/>
              <a:t>20</a:t>
            </a:fld>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p>
        </p:txBody>
      </p:sp>
      <p:sp>
        <p:nvSpPr>
          <p:cNvPr id="45060" name="Slide Number Placeholder 3"/>
          <p:cNvSpPr>
            <a:spLocks noGrp="1"/>
          </p:cNvSpPr>
          <p:nvPr>
            <p:ph type="sldNum" sz="quarter" idx="5"/>
          </p:nvPr>
        </p:nvSpPr>
        <p:spPr>
          <a:noFill/>
        </p:spPr>
        <p:txBody>
          <a:bodyPr/>
          <a:lstStyle/>
          <a:p>
            <a:fld id="{7892F2C1-AA9D-4996-BF15-FF343EDD8329}" type="slidenum">
              <a:rPr lang="en-GB" smtClean="0"/>
              <a:pPr/>
              <a:t>21</a:t>
            </a:fld>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
        <p:nvSpPr>
          <p:cNvPr id="46084" name="Slide Number Placeholder 3"/>
          <p:cNvSpPr>
            <a:spLocks noGrp="1"/>
          </p:cNvSpPr>
          <p:nvPr>
            <p:ph type="sldNum" sz="quarter" idx="5"/>
          </p:nvPr>
        </p:nvSpPr>
        <p:spPr>
          <a:noFill/>
        </p:spPr>
        <p:txBody>
          <a:bodyPr/>
          <a:lstStyle/>
          <a:p>
            <a:fld id="{AEBFE927-4D49-4B2D-9593-D38D4BD0D4EA}" type="slidenum">
              <a:rPr lang="en-GB" smtClean="0"/>
              <a:pPr/>
              <a:t>22</a:t>
            </a:fld>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7108" name="Slide Number Placeholder 3"/>
          <p:cNvSpPr>
            <a:spLocks noGrp="1"/>
          </p:cNvSpPr>
          <p:nvPr>
            <p:ph type="sldNum" sz="quarter" idx="5"/>
          </p:nvPr>
        </p:nvSpPr>
        <p:spPr>
          <a:noFill/>
        </p:spPr>
        <p:txBody>
          <a:bodyPr/>
          <a:lstStyle/>
          <a:p>
            <a:fld id="{0EEC8AA9-F439-4536-B7B2-076B40BCBD33}" type="slidenum">
              <a:rPr lang="en-GB" smtClean="0"/>
              <a:pPr/>
              <a:t>23</a:t>
            </a:fld>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p>
        </p:txBody>
      </p:sp>
      <p:sp>
        <p:nvSpPr>
          <p:cNvPr id="48132" name="Slide Number Placeholder 3"/>
          <p:cNvSpPr>
            <a:spLocks noGrp="1"/>
          </p:cNvSpPr>
          <p:nvPr>
            <p:ph type="sldNum" sz="quarter" idx="5"/>
          </p:nvPr>
        </p:nvSpPr>
        <p:spPr>
          <a:noFill/>
        </p:spPr>
        <p:txBody>
          <a:bodyPr/>
          <a:lstStyle/>
          <a:p>
            <a:fld id="{78329506-611E-4BE6-B665-924188F9AEDC}" type="slidenum">
              <a:rPr lang="en-GB" smtClean="0"/>
              <a:pPr/>
              <a:t>24</a:t>
            </a:fld>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p>
        </p:txBody>
      </p:sp>
      <p:sp>
        <p:nvSpPr>
          <p:cNvPr id="49156" name="Slide Number Placeholder 3"/>
          <p:cNvSpPr>
            <a:spLocks noGrp="1"/>
          </p:cNvSpPr>
          <p:nvPr>
            <p:ph type="sldNum" sz="quarter" idx="5"/>
          </p:nvPr>
        </p:nvSpPr>
        <p:spPr>
          <a:noFill/>
        </p:spPr>
        <p:txBody>
          <a:bodyPr/>
          <a:lstStyle/>
          <a:p>
            <a:fld id="{E90A580E-CA5C-4732-B17C-79FEDE28AED1}" type="slidenum">
              <a:rPr lang="en-GB" smtClean="0"/>
              <a:pPr/>
              <a:t>25</a:t>
            </a:fld>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a:noFill/>
        </p:spPr>
        <p:txBody>
          <a:bodyPr/>
          <a:lstStyle/>
          <a:p>
            <a:fld id="{A3914E07-1D8E-4E4A-94AB-9A653826060B}" type="slidenum">
              <a:rPr lang="en-GB" smtClean="0"/>
              <a:pPr/>
              <a:t>26</a:t>
            </a:fld>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1119BB58-1D09-4BFE-B3D0-DAF484A7CC12}" type="slidenum">
              <a:rPr lang="en-GB" smtClean="0"/>
              <a:pPr/>
              <a:t>27</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en-US" smtClean="0"/>
          </a:p>
        </p:txBody>
      </p:sp>
      <p:sp>
        <p:nvSpPr>
          <p:cNvPr id="29700" name="Slide Number Placeholder 3"/>
          <p:cNvSpPr>
            <a:spLocks noGrp="1"/>
          </p:cNvSpPr>
          <p:nvPr>
            <p:ph type="sldNum" sz="quarter" idx="5"/>
          </p:nvPr>
        </p:nvSpPr>
        <p:spPr>
          <a:noFill/>
        </p:spPr>
        <p:txBody>
          <a:bodyPr/>
          <a:lstStyle/>
          <a:p>
            <a:fld id="{2706045D-D097-428E-98F4-DFD461FDB260}" type="slidenum">
              <a:rPr lang="en-GB" smtClean="0"/>
              <a:pPr/>
              <a:t>3</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en-US" smtClean="0"/>
          </a:p>
        </p:txBody>
      </p:sp>
      <p:sp>
        <p:nvSpPr>
          <p:cNvPr id="30724" name="Slide Number Placeholder 3"/>
          <p:cNvSpPr txBox="1">
            <a:spLocks noGrp="1"/>
          </p:cNvSpPr>
          <p:nvPr/>
        </p:nvSpPr>
        <p:spPr bwMode="auto">
          <a:xfrm>
            <a:off x="3956050" y="8774113"/>
            <a:ext cx="3024188" cy="461962"/>
          </a:xfrm>
          <a:prstGeom prst="rect">
            <a:avLst/>
          </a:prstGeom>
          <a:noFill/>
          <a:ln w="9525">
            <a:noFill/>
            <a:miter lim="800000"/>
            <a:headEnd/>
            <a:tailEnd/>
          </a:ln>
        </p:spPr>
        <p:txBody>
          <a:bodyPr lIns="92656" tIns="46328" rIns="92656" bIns="46328" anchor="b"/>
          <a:lstStyle/>
          <a:p>
            <a:pPr algn="r" defTabSz="927100"/>
            <a:fld id="{202DAA4E-B273-48EE-A4AD-3B4FC1DE3145}" type="slidenum">
              <a:rPr lang="en-GB" sz="1200"/>
              <a:pPr algn="r" defTabSz="927100"/>
              <a:t>4</a:t>
            </a:fld>
            <a:endParaRPr lang="en-GB"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endParaRPr lang="en-US" smtClean="0"/>
          </a:p>
        </p:txBody>
      </p:sp>
      <p:sp>
        <p:nvSpPr>
          <p:cNvPr id="31748" name="Slide Number Placeholder 3"/>
          <p:cNvSpPr txBox="1">
            <a:spLocks noGrp="1"/>
          </p:cNvSpPr>
          <p:nvPr/>
        </p:nvSpPr>
        <p:spPr bwMode="auto">
          <a:xfrm>
            <a:off x="3956050" y="8774113"/>
            <a:ext cx="3024188" cy="461962"/>
          </a:xfrm>
          <a:prstGeom prst="rect">
            <a:avLst/>
          </a:prstGeom>
          <a:noFill/>
          <a:ln w="9525">
            <a:noFill/>
            <a:miter lim="800000"/>
            <a:headEnd/>
            <a:tailEnd/>
          </a:ln>
        </p:spPr>
        <p:txBody>
          <a:bodyPr lIns="92656" tIns="46328" rIns="92656" bIns="46328" anchor="b"/>
          <a:lstStyle/>
          <a:p>
            <a:pPr algn="r" defTabSz="927100"/>
            <a:fld id="{94C35830-AB4C-42F4-BD9B-94F01ABEDF27}" type="slidenum">
              <a:rPr lang="en-GB" sz="1200"/>
              <a:pPr algn="r" defTabSz="927100"/>
              <a:t>5</a:t>
            </a:fld>
            <a:endParaRPr lang="en-GB"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endParaRPr lang="en-US" smtClean="0"/>
          </a:p>
        </p:txBody>
      </p:sp>
      <p:sp>
        <p:nvSpPr>
          <p:cNvPr id="32772" name="Slide Number Placeholder 3"/>
          <p:cNvSpPr txBox="1">
            <a:spLocks noGrp="1"/>
          </p:cNvSpPr>
          <p:nvPr/>
        </p:nvSpPr>
        <p:spPr bwMode="auto">
          <a:xfrm>
            <a:off x="3956050" y="8774113"/>
            <a:ext cx="3024188" cy="461962"/>
          </a:xfrm>
          <a:prstGeom prst="rect">
            <a:avLst/>
          </a:prstGeom>
          <a:noFill/>
          <a:ln w="9525">
            <a:noFill/>
            <a:miter lim="800000"/>
            <a:headEnd/>
            <a:tailEnd/>
          </a:ln>
        </p:spPr>
        <p:txBody>
          <a:bodyPr lIns="92656" tIns="46328" rIns="92656" bIns="46328" anchor="b"/>
          <a:lstStyle/>
          <a:p>
            <a:pPr algn="r" defTabSz="927100"/>
            <a:fld id="{B7E281AB-244D-48E4-9477-73DFE9E2980E}" type="slidenum">
              <a:rPr lang="en-GB" sz="1200"/>
              <a:pPr algn="r" defTabSz="927100"/>
              <a:t>6</a:t>
            </a:fld>
            <a:endParaRPr lang="en-GB"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eaLnBrk="1" hangingPunct="1"/>
            <a:endParaRPr lang="en-US" smtClean="0"/>
          </a:p>
        </p:txBody>
      </p:sp>
      <p:sp>
        <p:nvSpPr>
          <p:cNvPr id="33796" name="Slide Number Placeholder 3"/>
          <p:cNvSpPr txBox="1">
            <a:spLocks noGrp="1"/>
          </p:cNvSpPr>
          <p:nvPr/>
        </p:nvSpPr>
        <p:spPr bwMode="auto">
          <a:xfrm>
            <a:off x="3956050" y="8774113"/>
            <a:ext cx="3024188" cy="461962"/>
          </a:xfrm>
          <a:prstGeom prst="rect">
            <a:avLst/>
          </a:prstGeom>
          <a:noFill/>
          <a:ln w="9525">
            <a:noFill/>
            <a:miter lim="800000"/>
            <a:headEnd/>
            <a:tailEnd/>
          </a:ln>
        </p:spPr>
        <p:txBody>
          <a:bodyPr lIns="92656" tIns="46328" rIns="92656" bIns="46328" anchor="b"/>
          <a:lstStyle/>
          <a:p>
            <a:pPr algn="r" defTabSz="927100"/>
            <a:fld id="{41A61F4C-A7C2-489E-BBC8-0379B6E5643B}" type="slidenum">
              <a:rPr lang="en-GB" sz="1200"/>
              <a:pPr algn="r" defTabSz="927100"/>
              <a:t>7</a:t>
            </a:fld>
            <a:endParaRPr lang="en-GB"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eaLnBrk="1" hangingPunct="1"/>
            <a:endParaRPr lang="en-US" smtClean="0"/>
          </a:p>
        </p:txBody>
      </p:sp>
      <p:sp>
        <p:nvSpPr>
          <p:cNvPr id="34820" name="Slide Number Placeholder 3"/>
          <p:cNvSpPr txBox="1">
            <a:spLocks noGrp="1"/>
          </p:cNvSpPr>
          <p:nvPr/>
        </p:nvSpPr>
        <p:spPr bwMode="auto">
          <a:xfrm>
            <a:off x="3956050" y="8774113"/>
            <a:ext cx="3024188" cy="461962"/>
          </a:xfrm>
          <a:prstGeom prst="rect">
            <a:avLst/>
          </a:prstGeom>
          <a:noFill/>
          <a:ln w="9525">
            <a:noFill/>
            <a:miter lim="800000"/>
            <a:headEnd/>
            <a:tailEnd/>
          </a:ln>
        </p:spPr>
        <p:txBody>
          <a:bodyPr lIns="92656" tIns="46328" rIns="92656" bIns="46328" anchor="b"/>
          <a:lstStyle/>
          <a:p>
            <a:pPr algn="r" defTabSz="927100"/>
            <a:fld id="{65790127-6A5E-4C4D-97EF-C654B1FB1B0E}" type="slidenum">
              <a:rPr lang="en-GB" sz="1200"/>
              <a:pPr algn="r" defTabSz="927100"/>
              <a:t>8</a:t>
            </a:fld>
            <a:endParaRPr lang="en-GB"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p>
        </p:txBody>
      </p:sp>
      <p:sp>
        <p:nvSpPr>
          <p:cNvPr id="35844" name="Slide Number Placeholder 3"/>
          <p:cNvSpPr>
            <a:spLocks noGrp="1"/>
          </p:cNvSpPr>
          <p:nvPr>
            <p:ph type="sldNum" sz="quarter" idx="5"/>
          </p:nvPr>
        </p:nvSpPr>
        <p:spPr>
          <a:noFill/>
        </p:spPr>
        <p:txBody>
          <a:bodyPr/>
          <a:lstStyle/>
          <a:p>
            <a:fld id="{ED0A79FC-A58D-4A01-8B94-20741CC07472}" type="slidenum">
              <a:rPr lang="en-GB" smtClean="0"/>
              <a:pPr/>
              <a:t>9</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DE37E2-05DA-48CB-8339-6A51E63F874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6071F2-A7AD-4927-9175-F79758CF423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13CBFA-815B-4125-B36B-20A396767FEF}"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9CB0111-D1F8-4A76-8A8F-8C9FB8346AE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30CE91-9AFF-4F55-BC87-5AF0224413C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3A93DE-D45C-4117-B564-DE871ED72D7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2724DE-8AF1-4FA9-B56F-D2B9C31EE83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4CAB7BB-E22D-4619-A51E-222BC3498BF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34591CC-DE9E-41EF-8795-8778F72E719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C753985-8322-4BF3-AD0E-29FC0788972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2D9D728-30F3-4C50-90CA-B14E3F3C174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FBFCE29-460A-497E-9296-3BB90D871A5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cs typeface="Times New Roman" pitchFamily="18" charset="0"/>
              </a:defRPr>
            </a:lvl1pPr>
          </a:lstStyle>
          <a:p>
            <a:pPr>
              <a:defRPr/>
            </a:pPr>
            <a:fld id="{A82349B0-53E7-4AB5-A909-DFAC63B702C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8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p:spPr>
        <p:txBody>
          <a:bodyPr/>
          <a:lstStyle/>
          <a:p>
            <a:fld id="{99273D06-366E-4486-8619-5DCFE34C7CAC}" type="slidenum">
              <a:rPr lang="en-US" smtClean="0"/>
              <a:pPr/>
              <a:t>1</a:t>
            </a:fld>
            <a:endParaRPr lang="en-US" smtClean="0"/>
          </a:p>
        </p:txBody>
      </p:sp>
      <p:sp>
        <p:nvSpPr>
          <p:cNvPr id="2051" name="Rectangle 3074"/>
          <p:cNvSpPr>
            <a:spLocks noGrp="1" noChangeArrowheads="1"/>
          </p:cNvSpPr>
          <p:nvPr>
            <p:ph type="ctrTitle"/>
          </p:nvPr>
        </p:nvSpPr>
        <p:spPr>
          <a:xfrm>
            <a:off x="685800" y="2286000"/>
            <a:ext cx="7772400" cy="1143000"/>
          </a:xfrm>
        </p:spPr>
        <p:txBody>
          <a:bodyPr/>
          <a:lstStyle/>
          <a:p>
            <a:pPr eaLnBrk="1" hangingPunct="1"/>
            <a:r>
              <a:rPr lang="en-US" b="1" smtClean="0"/>
              <a:t>Internet Technologies</a:t>
            </a:r>
            <a:r>
              <a:rPr lang="en-US" smtClean="0"/>
              <a:t> </a:t>
            </a:r>
          </a:p>
        </p:txBody>
      </p:sp>
      <p:sp>
        <p:nvSpPr>
          <p:cNvPr id="2052" name="Rectangle 3075"/>
          <p:cNvSpPr>
            <a:spLocks noGrp="1" noChangeArrowheads="1"/>
          </p:cNvSpPr>
          <p:nvPr>
            <p:ph type="subTitle" idx="1"/>
          </p:nvPr>
        </p:nvSpPr>
        <p:spPr/>
        <p:txBody>
          <a:bodyPr/>
          <a:lstStyle/>
          <a:p>
            <a:pPr eaLnBrk="1" hangingPunct="1"/>
            <a:r>
              <a:rPr lang="en-US" smtClean="0"/>
              <a:t>CSC457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b="1" smtClean="0"/>
              <a:t>Browser</a:t>
            </a:r>
          </a:p>
        </p:txBody>
      </p:sp>
      <p:sp>
        <p:nvSpPr>
          <p:cNvPr id="11267" name="Rectangle 3"/>
          <p:cNvSpPr>
            <a:spLocks noGrp="1" noChangeArrowheads="1"/>
          </p:cNvSpPr>
          <p:nvPr>
            <p:ph type="body" idx="1"/>
          </p:nvPr>
        </p:nvSpPr>
        <p:spPr/>
        <p:txBody>
          <a:bodyPr/>
          <a:lstStyle/>
          <a:p>
            <a:pPr lvl="1">
              <a:lnSpc>
                <a:spcPct val="80000"/>
              </a:lnSpc>
            </a:pPr>
            <a:r>
              <a:rPr lang="en-US" sz="2600" smtClean="0"/>
              <a:t>The rendering engine - responsible for displaying the requested content. For example if the requested content is HTML, it is responsible for parsing the HTML and CSS and displaying the parsed content on the screen. </a:t>
            </a:r>
          </a:p>
          <a:p>
            <a:pPr lvl="1">
              <a:lnSpc>
                <a:spcPct val="80000"/>
              </a:lnSpc>
            </a:pPr>
            <a:r>
              <a:rPr lang="en-US" sz="2600" smtClean="0"/>
              <a:t>Networking - used for network calls, like HTTP requests. It has platform independent interface and underneath implementations for each platform.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b="1" smtClean="0"/>
              <a:t>Browser</a:t>
            </a:r>
          </a:p>
        </p:txBody>
      </p:sp>
      <p:sp>
        <p:nvSpPr>
          <p:cNvPr id="12291" name="Rectangle 3"/>
          <p:cNvSpPr>
            <a:spLocks noGrp="1" noChangeArrowheads="1"/>
          </p:cNvSpPr>
          <p:nvPr>
            <p:ph type="body" idx="1"/>
          </p:nvPr>
        </p:nvSpPr>
        <p:spPr/>
        <p:txBody>
          <a:bodyPr/>
          <a:lstStyle/>
          <a:p>
            <a:pPr>
              <a:lnSpc>
                <a:spcPct val="80000"/>
              </a:lnSpc>
            </a:pPr>
            <a:r>
              <a:rPr lang="en-US" sz="3000" smtClean="0"/>
              <a:t>UI backend - used for drawing basic widgets like combo boxes and windows. It exposes a generic interface that is not platform specific. Underneath it uses the operating system user interface methods. </a:t>
            </a:r>
          </a:p>
          <a:p>
            <a:pPr>
              <a:lnSpc>
                <a:spcPct val="80000"/>
              </a:lnSpc>
            </a:pPr>
            <a:r>
              <a:rPr lang="en-US" sz="3000" smtClean="0"/>
              <a:t>JavaScript interpreter. Used to parse and execute the JavaScript code.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b="1" smtClean="0"/>
              <a:t>Browser</a:t>
            </a:r>
          </a:p>
        </p:txBody>
      </p:sp>
      <p:sp>
        <p:nvSpPr>
          <p:cNvPr id="13315" name="Rectangle 3"/>
          <p:cNvSpPr>
            <a:spLocks noGrp="1" noChangeArrowheads="1"/>
          </p:cNvSpPr>
          <p:nvPr>
            <p:ph type="body" idx="1"/>
          </p:nvPr>
        </p:nvSpPr>
        <p:spPr/>
        <p:txBody>
          <a:bodyPr/>
          <a:lstStyle/>
          <a:p>
            <a:pPr>
              <a:lnSpc>
                <a:spcPct val="80000"/>
              </a:lnSpc>
            </a:pPr>
            <a:r>
              <a:rPr lang="en-US" sz="3000" smtClean="0"/>
              <a:t>Data storage. This is a persistence layer. The browser needs to save all sorts of data on the hard disk, for examples, cookies.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descr="layers"/>
          <p:cNvPicPr>
            <a:picLocks noGrp="1" noChangeAspect="1" noChangeArrowheads="1"/>
          </p:cNvPicPr>
          <p:nvPr>
            <p:ph/>
          </p:nvPr>
        </p:nvPicPr>
        <p:blipFill>
          <a:blip r:embed="rId3" cstate="print"/>
          <a:srcRect/>
          <a:stretch>
            <a:fillRect/>
          </a:stretch>
        </p:blipFill>
        <p:spPr>
          <a:xfrm>
            <a:off x="1397000" y="1200150"/>
            <a:ext cx="6348413" cy="43053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smtClean="0"/>
              <a:t>Browser – Errors</a:t>
            </a:r>
          </a:p>
        </p:txBody>
      </p:sp>
      <p:sp>
        <p:nvSpPr>
          <p:cNvPr id="15363" name="Rectangle 3"/>
          <p:cNvSpPr>
            <a:spLocks noGrp="1" noChangeArrowheads="1"/>
          </p:cNvSpPr>
          <p:nvPr>
            <p:ph type="body" idx="1"/>
          </p:nvPr>
        </p:nvSpPr>
        <p:spPr/>
        <p:txBody>
          <a:bodyPr/>
          <a:lstStyle/>
          <a:p>
            <a:r>
              <a:rPr lang="en-US" sz="3000" dirty="0" smtClean="0"/>
              <a:t>B</a:t>
            </a:r>
            <a:r>
              <a:rPr lang="en-US" sz="3000" dirty="0" smtClean="0"/>
              <a:t>rowsers display </a:t>
            </a:r>
            <a:r>
              <a:rPr lang="en-US" sz="3000" dirty="0" smtClean="0"/>
              <a:t>error messages </a:t>
            </a:r>
            <a:r>
              <a:rPr lang="en-US" sz="3000" dirty="0" smtClean="0"/>
              <a:t>when they have </a:t>
            </a:r>
            <a:r>
              <a:rPr lang="en-US" sz="3000" dirty="0" smtClean="0"/>
              <a:t>trouble contacting a </a:t>
            </a:r>
            <a:r>
              <a:rPr lang="en-US" sz="3000" dirty="0" smtClean="0"/>
              <a:t>website.</a:t>
            </a:r>
          </a:p>
          <a:p>
            <a:r>
              <a:rPr lang="en-US" sz="3000" dirty="0" smtClean="0"/>
              <a:t>Messages depend upon browser in use</a:t>
            </a:r>
            <a:r>
              <a:rPr lang="en-US" sz="3000" dirty="0" smtClean="0"/>
              <a:t>, </a:t>
            </a:r>
            <a:r>
              <a:rPr lang="en-US" sz="3000" dirty="0" smtClean="0"/>
              <a:t>and its version </a:t>
            </a:r>
            <a:r>
              <a:rPr lang="en-US" sz="3000" dirty="0" smtClean="0"/>
              <a:t>of </a:t>
            </a:r>
            <a:r>
              <a:rPr lang="en-US" sz="3000" dirty="0" smtClean="0"/>
              <a:t>messages </a:t>
            </a:r>
            <a:r>
              <a:rPr lang="en-US" sz="3000" dirty="0" smtClean="0"/>
              <a:t>might differ.</a:t>
            </a:r>
            <a:endParaRPr lang="en-US" sz="3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smtClean="0"/>
              <a:t>Browser – Errors</a:t>
            </a:r>
          </a:p>
        </p:txBody>
      </p:sp>
      <p:sp>
        <p:nvSpPr>
          <p:cNvPr id="15363" name="Rectangle 3"/>
          <p:cNvSpPr>
            <a:spLocks noGrp="1" noChangeArrowheads="1"/>
          </p:cNvSpPr>
          <p:nvPr>
            <p:ph type="body" idx="1"/>
          </p:nvPr>
        </p:nvSpPr>
        <p:spPr/>
        <p:txBody>
          <a:bodyPr/>
          <a:lstStyle/>
          <a:p>
            <a:r>
              <a:rPr lang="en-US" sz="3000" b="1" dirty="0" smtClean="0"/>
              <a:t>Server Does Not Have a DNS Entry</a:t>
            </a:r>
            <a:r>
              <a:rPr lang="en-US" sz="3000" dirty="0" smtClean="0"/>
              <a:t>: This usually means either you typed the URL incorrectly or something is </a:t>
            </a:r>
            <a:r>
              <a:rPr lang="en-US" sz="3000" dirty="0" smtClean="0"/>
              <a:t>wrong with </a:t>
            </a:r>
            <a:r>
              <a:rPr lang="en-US" sz="3000" dirty="0" smtClean="0"/>
              <a:t>the DNS server.</a:t>
            </a:r>
          </a:p>
          <a:p>
            <a:r>
              <a:rPr lang="en-US" sz="3000" b="1" dirty="0" smtClean="0"/>
              <a:t>503 Service Unavailable</a:t>
            </a:r>
            <a:r>
              <a:rPr lang="en-US" sz="3000" dirty="0" smtClean="0"/>
              <a:t>: This is a catch-all error message for a variety of problems, but all of them mean that the website is incapable of contact by your browser.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b="1" smtClean="0"/>
              <a:t>Browser – Errors</a:t>
            </a:r>
          </a:p>
        </p:txBody>
      </p:sp>
      <p:sp>
        <p:nvSpPr>
          <p:cNvPr id="16387" name="Rectangle 3"/>
          <p:cNvSpPr>
            <a:spLocks noGrp="1" noChangeArrowheads="1"/>
          </p:cNvSpPr>
          <p:nvPr>
            <p:ph type="body" idx="1"/>
          </p:nvPr>
        </p:nvSpPr>
        <p:spPr/>
        <p:txBody>
          <a:bodyPr/>
          <a:lstStyle/>
          <a:p>
            <a:r>
              <a:rPr lang="en-US" sz="3000" b="1" smtClean="0"/>
              <a:t>403.9 Access Forbidden. Too Many Users Are Connected: </a:t>
            </a:r>
            <a:r>
              <a:rPr lang="en-US" sz="3000" smtClean="0"/>
              <a:t>If you get this “Too Many Users Are Connected” message, it usually means that the website is up and running, but you can’t get in because the maximum number of people are already on the site.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b="1" smtClean="0"/>
              <a:t>Browser – Errors</a:t>
            </a:r>
          </a:p>
        </p:txBody>
      </p:sp>
      <p:sp>
        <p:nvSpPr>
          <p:cNvPr id="17411" name="Rectangle 3"/>
          <p:cNvSpPr>
            <a:spLocks noGrp="1" noChangeArrowheads="1"/>
          </p:cNvSpPr>
          <p:nvPr>
            <p:ph type="body" idx="1"/>
          </p:nvPr>
        </p:nvSpPr>
        <p:spPr/>
        <p:txBody>
          <a:bodyPr/>
          <a:lstStyle/>
          <a:p>
            <a:r>
              <a:rPr lang="en-US" sz="3000" b="1" smtClean="0"/>
              <a:t>403.9 Access Forbidden. Too Many Users Are Connected: </a:t>
            </a:r>
            <a:r>
              <a:rPr lang="en-US" sz="3000" smtClean="0"/>
              <a:t>If you get this “Too Many Users Are Connected” message, it usually means that the website is up and running, but you can’t get in because the maximum number of people are already on the site.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smtClean="0"/>
              <a:t>Browser – Errors</a:t>
            </a:r>
          </a:p>
        </p:txBody>
      </p:sp>
      <p:sp>
        <p:nvSpPr>
          <p:cNvPr id="18435" name="Rectangle 3"/>
          <p:cNvSpPr>
            <a:spLocks noGrp="1" noChangeArrowheads="1"/>
          </p:cNvSpPr>
          <p:nvPr>
            <p:ph type="body" idx="1"/>
          </p:nvPr>
        </p:nvSpPr>
        <p:spPr/>
        <p:txBody>
          <a:bodyPr/>
          <a:lstStyle/>
          <a:p>
            <a:r>
              <a:rPr lang="en-US" sz="3000" b="1" smtClean="0"/>
              <a:t>404 Not Found: </a:t>
            </a:r>
            <a:r>
              <a:rPr lang="en-US" sz="3000" smtClean="0"/>
              <a:t>When you get this message, you’ve arrived at the correct website, but the specific page you’re looking for can’t be found. That specific page might have been deleted from the site or moved—or you might have typed the location incorrectly.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smtClean="0"/>
              <a:t>Browser – Errors</a:t>
            </a:r>
          </a:p>
        </p:txBody>
      </p:sp>
      <p:sp>
        <p:nvSpPr>
          <p:cNvPr id="18435" name="Rectangle 3"/>
          <p:cNvSpPr>
            <a:spLocks noGrp="1" noChangeArrowheads="1"/>
          </p:cNvSpPr>
          <p:nvPr>
            <p:ph type="body" idx="1"/>
          </p:nvPr>
        </p:nvSpPr>
        <p:spPr/>
        <p:txBody>
          <a:bodyPr/>
          <a:lstStyle/>
          <a:p>
            <a:r>
              <a:rPr lang="en-US" sz="3000" dirty="0" smtClean="0"/>
              <a:t>401 Unauthorized or 403 </a:t>
            </a:r>
            <a:r>
              <a:rPr lang="en-US" sz="3000" dirty="0" smtClean="0"/>
              <a:t>Forbidden: </a:t>
            </a:r>
          </a:p>
          <a:p>
            <a:pPr lvl="1"/>
            <a:r>
              <a:rPr lang="en-US" sz="2600" dirty="0" smtClean="0"/>
              <a:t>When someone tries to enter </a:t>
            </a:r>
            <a:r>
              <a:rPr lang="en-US" sz="2600" dirty="0" smtClean="0"/>
              <a:t>a website </a:t>
            </a:r>
            <a:r>
              <a:rPr lang="en-US" sz="2600" dirty="0" smtClean="0"/>
              <a:t>that allows </a:t>
            </a:r>
            <a:r>
              <a:rPr lang="en-US" sz="2600" dirty="0" smtClean="0"/>
              <a:t>only certain </a:t>
            </a:r>
            <a:r>
              <a:rPr lang="en-US" sz="2600" dirty="0" smtClean="0"/>
              <a:t>people.</a:t>
            </a:r>
          </a:p>
          <a:p>
            <a:pPr lvl="1"/>
            <a:r>
              <a:rPr lang="en-US" sz="2600" dirty="0" smtClean="0"/>
              <a:t>Typically</a:t>
            </a:r>
            <a:r>
              <a:rPr lang="en-US" sz="2600" dirty="0" smtClean="0"/>
              <a:t>, </a:t>
            </a:r>
            <a:r>
              <a:rPr lang="en-US" sz="2600" dirty="0" smtClean="0"/>
              <a:t>these </a:t>
            </a:r>
            <a:r>
              <a:rPr lang="en-US" sz="3000" dirty="0" smtClean="0"/>
              <a:t>are </a:t>
            </a:r>
            <a:r>
              <a:rPr lang="en-US" sz="3000" dirty="0" smtClean="0"/>
              <a:t>password </a:t>
            </a:r>
            <a:r>
              <a:rPr lang="en-US" sz="3000" dirty="0" smtClean="0"/>
              <a:t>protected</a:t>
            </a:r>
          </a:p>
          <a:p>
            <a:pPr lvl="1"/>
            <a:r>
              <a:rPr lang="en-US" sz="3000" dirty="0" smtClean="0"/>
              <a:t>Allow </a:t>
            </a:r>
            <a:r>
              <a:rPr lang="en-US" sz="3000" dirty="0" smtClean="0"/>
              <a:t>only visitors </a:t>
            </a:r>
            <a:r>
              <a:rPr lang="en-US" sz="3000" dirty="0" smtClean="0"/>
              <a:t>who are </a:t>
            </a:r>
            <a:r>
              <a:rPr lang="en-US" sz="3000" dirty="0" smtClean="0"/>
              <a:t>from certain </a:t>
            </a:r>
            <a:r>
              <a:rPr lang="en-US" sz="3000" dirty="0" smtClean="0"/>
              <a:t>domains</a:t>
            </a:r>
            <a:endParaRPr lang="en-US" sz="3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8DBBE52-9D59-4BC2-B83A-03F71E596B9A}" type="slidenum">
              <a:rPr lang="en-US" sz="1400"/>
              <a:pPr algn="r"/>
              <a:t>2</a:t>
            </a:fld>
            <a:endParaRPr lang="en-US" sz="1400"/>
          </a:p>
        </p:txBody>
      </p:sp>
      <p:sp>
        <p:nvSpPr>
          <p:cNvPr id="3075" name="Rectangle 2"/>
          <p:cNvSpPr>
            <a:spLocks noGrp="1" noChangeArrowheads="1"/>
          </p:cNvSpPr>
          <p:nvPr>
            <p:ph type="title" idx="4294967295"/>
          </p:nvPr>
        </p:nvSpPr>
        <p:spPr>
          <a:xfrm>
            <a:off x="685800" y="-76200"/>
            <a:ext cx="7772400" cy="1143000"/>
          </a:xfrm>
        </p:spPr>
        <p:txBody>
          <a:bodyPr/>
          <a:lstStyle/>
          <a:p>
            <a:pPr eaLnBrk="1" hangingPunct="1"/>
            <a:r>
              <a:rPr lang="en-US" b="1" smtClean="0"/>
              <a:t>Browser</a:t>
            </a:r>
            <a:endParaRPr lang="en-US" smtClean="0"/>
          </a:p>
        </p:txBody>
      </p:sp>
      <p:sp>
        <p:nvSpPr>
          <p:cNvPr id="3076" name="Rectangle 3"/>
          <p:cNvSpPr>
            <a:spLocks noGrp="1" noChangeArrowheads="1"/>
          </p:cNvSpPr>
          <p:nvPr>
            <p:ph type="body" idx="4294967295"/>
          </p:nvPr>
        </p:nvSpPr>
        <p:spPr>
          <a:xfrm>
            <a:off x="685800" y="1066800"/>
            <a:ext cx="7772400" cy="4876800"/>
          </a:xfrm>
        </p:spPr>
        <p:txBody>
          <a:bodyPr/>
          <a:lstStyle/>
          <a:p>
            <a:pPr eaLnBrk="1" hangingPunct="1"/>
            <a:r>
              <a:rPr lang="en-US" sz="3000" dirty="0" smtClean="0"/>
              <a:t>Web browsers are the most widely used software</a:t>
            </a:r>
          </a:p>
          <a:p>
            <a:pPr eaLnBrk="1" hangingPunct="1"/>
            <a:r>
              <a:rPr lang="en-US" sz="3000" dirty="0" smtClean="0"/>
              <a:t>The browser main functionality is to present the web resource you choose, by requesting it from the server and displaying it on the browser window.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smtClean="0"/>
              <a:t>Browser – Errors</a:t>
            </a:r>
          </a:p>
        </p:txBody>
      </p:sp>
      <p:sp>
        <p:nvSpPr>
          <p:cNvPr id="18435" name="Rectangle 3"/>
          <p:cNvSpPr>
            <a:spLocks noGrp="1" noChangeArrowheads="1"/>
          </p:cNvSpPr>
          <p:nvPr>
            <p:ph type="body" idx="1"/>
          </p:nvPr>
        </p:nvSpPr>
        <p:spPr/>
        <p:txBody>
          <a:bodyPr/>
          <a:lstStyle/>
          <a:p>
            <a:r>
              <a:rPr lang="en-US" sz="3000" dirty="0" smtClean="0"/>
              <a:t>Spinning </a:t>
            </a:r>
            <a:r>
              <a:rPr lang="en-US" sz="3000" dirty="0" smtClean="0"/>
              <a:t>hourglass</a:t>
            </a:r>
          </a:p>
          <a:p>
            <a:pPr lvl="1"/>
            <a:r>
              <a:rPr lang="en-US" sz="2600" dirty="0" smtClean="0"/>
              <a:t>Tells </a:t>
            </a:r>
            <a:r>
              <a:rPr lang="en-US" sz="3000" dirty="0" smtClean="0"/>
              <a:t>that the browser </a:t>
            </a:r>
            <a:r>
              <a:rPr lang="en-US" sz="3000" dirty="0" smtClean="0"/>
              <a:t>is trying </a:t>
            </a:r>
            <a:r>
              <a:rPr lang="en-US" sz="3000" dirty="0" smtClean="0"/>
              <a:t>to make </a:t>
            </a:r>
            <a:r>
              <a:rPr lang="en-US" sz="3000" dirty="0" smtClean="0"/>
              <a:t>a connection to a </a:t>
            </a:r>
            <a:r>
              <a:rPr lang="en-US" sz="3000" dirty="0" smtClean="0"/>
              <a:t>website.</a:t>
            </a:r>
          </a:p>
          <a:p>
            <a:pPr lvl="1"/>
            <a:r>
              <a:rPr lang="en-US" sz="3000" dirty="0" smtClean="0"/>
              <a:t>If it </a:t>
            </a:r>
            <a:r>
              <a:rPr lang="en-US" sz="3000" dirty="0" smtClean="0"/>
              <a:t>keeps spinning and a </a:t>
            </a:r>
            <a:r>
              <a:rPr lang="en-US" sz="3000" dirty="0" smtClean="0"/>
              <a:t>connection is </a:t>
            </a:r>
            <a:r>
              <a:rPr lang="en-US" sz="3000" dirty="0" smtClean="0"/>
              <a:t>never made, it can mean that </a:t>
            </a:r>
            <a:r>
              <a:rPr lang="en-US" sz="3000" dirty="0" smtClean="0"/>
              <a:t>an Internet </a:t>
            </a:r>
            <a:r>
              <a:rPr lang="en-US" sz="3000" dirty="0" smtClean="0"/>
              <a:t>router </a:t>
            </a:r>
            <a:r>
              <a:rPr lang="en-US" sz="3000" dirty="0" smtClean="0"/>
              <a:t>has crashed</a:t>
            </a:r>
          </a:p>
          <a:p>
            <a:pPr lvl="1"/>
            <a:r>
              <a:rPr lang="en-US" sz="3000" dirty="0" smtClean="0"/>
              <a:t>It </a:t>
            </a:r>
            <a:r>
              <a:rPr lang="en-US" sz="3000" dirty="0" smtClean="0"/>
              <a:t>can also mean that </a:t>
            </a:r>
            <a:r>
              <a:rPr lang="en-US" sz="3000" dirty="0" smtClean="0"/>
              <a:t>you’ve lost </a:t>
            </a:r>
            <a:r>
              <a:rPr lang="en-US" sz="3000" dirty="0" smtClean="0"/>
              <a:t>your local Internet </a:t>
            </a:r>
            <a:r>
              <a:rPr lang="en-US" sz="3000" dirty="0" smtClean="0"/>
              <a:t>connection for </a:t>
            </a:r>
            <a:r>
              <a:rPr lang="en-US" sz="3000" dirty="0" smtClean="0"/>
              <a:t>some reason.</a:t>
            </a:r>
            <a:endParaRPr lang="en-US" sz="3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b="1" smtClean="0"/>
              <a:t>Browser - Communication</a:t>
            </a:r>
          </a:p>
        </p:txBody>
      </p:sp>
      <p:sp>
        <p:nvSpPr>
          <p:cNvPr id="19459" name="Content Placeholder 2"/>
          <p:cNvSpPr>
            <a:spLocks noGrp="1"/>
          </p:cNvSpPr>
          <p:nvPr>
            <p:ph idx="1"/>
          </p:nvPr>
        </p:nvSpPr>
        <p:spPr/>
        <p:txBody>
          <a:bodyPr/>
          <a:lstStyle/>
          <a:p>
            <a:r>
              <a:rPr lang="en-US" smtClean="0"/>
              <a:t>When a web browser talks to a web server, it uses something called a universal remote identifier (URI).</a:t>
            </a:r>
          </a:p>
          <a:p>
            <a:r>
              <a:rPr lang="en-US" smtClean="0"/>
              <a:t>The URI has multiple components: </a:t>
            </a:r>
          </a:p>
          <a:p>
            <a:pPr lvl="1"/>
            <a:r>
              <a:rPr lang="en-US" smtClean="0"/>
              <a:t>The protocol that a web server supports http for example. Other protocols that could be presented by a browser are ftp, mailto etc.</a:t>
            </a:r>
          </a:p>
        </p:txBody>
      </p:sp>
      <p:sp>
        <p:nvSpPr>
          <p:cNvPr id="19460" name="Slide Number Placeholder 3"/>
          <p:cNvSpPr>
            <a:spLocks noGrp="1"/>
          </p:cNvSpPr>
          <p:nvPr>
            <p:ph type="sldNum" sz="quarter" idx="12"/>
          </p:nvPr>
        </p:nvSpPr>
        <p:spPr>
          <a:noFill/>
        </p:spPr>
        <p:txBody>
          <a:bodyPr/>
          <a:lstStyle/>
          <a:p>
            <a:fld id="{AA6F7120-8D33-4F28-BC73-5B166C3C3648}" type="slidenum">
              <a:rPr lang="en-US" smtClean="0"/>
              <a:pPr/>
              <a:t>21</a:t>
            </a:fld>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smtClean="0"/>
              <a:t>Browser - Communication</a:t>
            </a:r>
            <a:endParaRPr lang="en-US" smtClean="0"/>
          </a:p>
        </p:txBody>
      </p:sp>
      <p:sp>
        <p:nvSpPr>
          <p:cNvPr id="20483" name="Content Placeholder 2"/>
          <p:cNvSpPr>
            <a:spLocks noGrp="1"/>
          </p:cNvSpPr>
          <p:nvPr>
            <p:ph idx="1"/>
          </p:nvPr>
        </p:nvSpPr>
        <p:spPr/>
        <p:txBody>
          <a:bodyPr/>
          <a:lstStyle/>
          <a:p>
            <a:pPr lvl="1"/>
            <a:r>
              <a:rPr lang="en-US" smtClean="0"/>
              <a:t>server_name can either be a computer name that gets resolved to an IP address or an IP address.</a:t>
            </a:r>
          </a:p>
          <a:p>
            <a:pPr lvl="1"/>
            <a:r>
              <a:rPr lang="en-US" smtClean="0"/>
              <a:t>Port number which is optional. 80 is default.</a:t>
            </a:r>
          </a:p>
          <a:p>
            <a:r>
              <a:rPr lang="en-US" smtClean="0"/>
              <a:t>Example</a:t>
            </a:r>
          </a:p>
          <a:p>
            <a:pPr lvl="1"/>
            <a:r>
              <a:rPr lang="en-US" smtClean="0"/>
              <a:t>user types www.abc.com in the address bar.</a:t>
            </a:r>
          </a:p>
          <a:p>
            <a:pPr lvl="1"/>
            <a:r>
              <a:rPr lang="en-US" smtClean="0"/>
              <a:t>Browser determines the protocol is http (default) and the port is 80 (default)</a:t>
            </a:r>
          </a:p>
        </p:txBody>
      </p:sp>
      <p:sp>
        <p:nvSpPr>
          <p:cNvPr id="20484" name="Slide Number Placeholder 3"/>
          <p:cNvSpPr>
            <a:spLocks noGrp="1"/>
          </p:cNvSpPr>
          <p:nvPr>
            <p:ph type="sldNum" sz="quarter" idx="12"/>
          </p:nvPr>
        </p:nvSpPr>
        <p:spPr>
          <a:noFill/>
        </p:spPr>
        <p:txBody>
          <a:bodyPr/>
          <a:lstStyle/>
          <a:p>
            <a:fld id="{E62121D0-832F-4203-BFBC-AD87B17DE5EC}" type="slidenum">
              <a:rPr lang="en-US" smtClean="0"/>
              <a:pPr/>
              <a:t>22</a:t>
            </a:fld>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228600"/>
            <a:ext cx="7772400" cy="1143000"/>
          </a:xfrm>
        </p:spPr>
        <p:txBody>
          <a:bodyPr/>
          <a:lstStyle/>
          <a:p>
            <a:r>
              <a:rPr lang="en-US" b="1" smtClean="0"/>
              <a:t>Browser - Communication</a:t>
            </a:r>
            <a:endParaRPr lang="en-US" smtClean="0"/>
          </a:p>
        </p:txBody>
      </p:sp>
      <p:sp>
        <p:nvSpPr>
          <p:cNvPr id="21507" name="Content Placeholder 2"/>
          <p:cNvSpPr>
            <a:spLocks noGrp="1"/>
          </p:cNvSpPr>
          <p:nvPr>
            <p:ph idx="1"/>
          </p:nvPr>
        </p:nvSpPr>
        <p:spPr>
          <a:xfrm>
            <a:off x="685800" y="1295400"/>
            <a:ext cx="7772400" cy="4724400"/>
          </a:xfrm>
        </p:spPr>
        <p:txBody>
          <a:bodyPr/>
          <a:lstStyle/>
          <a:p>
            <a:pPr lvl="1"/>
            <a:r>
              <a:rPr lang="en-US" smtClean="0"/>
              <a:t>Browser will ask its local system to provide IP address for this web site.</a:t>
            </a:r>
          </a:p>
          <a:p>
            <a:pPr lvl="1"/>
            <a:r>
              <a:rPr lang="en-US" smtClean="0"/>
              <a:t>Local system will check IP address in following sequence:</a:t>
            </a:r>
          </a:p>
          <a:p>
            <a:pPr lvl="2"/>
            <a:r>
              <a:rPr lang="en-US" smtClean="0"/>
              <a:t>Browser cache.</a:t>
            </a:r>
          </a:p>
          <a:p>
            <a:pPr lvl="2"/>
            <a:r>
              <a:rPr lang="en-US" smtClean="0"/>
              <a:t>OS cache.</a:t>
            </a:r>
          </a:p>
          <a:p>
            <a:pPr lvl="2"/>
            <a:r>
              <a:rPr lang="en-US" smtClean="0"/>
              <a:t>Router cache : The request continues on to your router, which typically has its own DNS cache.</a:t>
            </a:r>
          </a:p>
          <a:p>
            <a:pPr lvl="2"/>
            <a:r>
              <a:rPr lang="en-US" smtClean="0"/>
              <a:t>ISP DNS cache.</a:t>
            </a:r>
          </a:p>
          <a:p>
            <a:pPr lvl="2"/>
            <a:r>
              <a:rPr lang="en-US" smtClean="0"/>
              <a:t>If not found the request is forwarded to higher level DNS.</a:t>
            </a:r>
          </a:p>
          <a:p>
            <a:pPr lvl="1"/>
            <a:endParaRPr lang="en-US" smtClean="0"/>
          </a:p>
        </p:txBody>
      </p:sp>
      <p:sp>
        <p:nvSpPr>
          <p:cNvPr id="21508" name="Slide Number Placeholder 3"/>
          <p:cNvSpPr>
            <a:spLocks noGrp="1"/>
          </p:cNvSpPr>
          <p:nvPr>
            <p:ph type="sldNum" sz="quarter" idx="12"/>
          </p:nvPr>
        </p:nvSpPr>
        <p:spPr>
          <a:noFill/>
        </p:spPr>
        <p:txBody>
          <a:bodyPr/>
          <a:lstStyle/>
          <a:p>
            <a:fld id="{D5FF1D7C-AB6D-41CA-9A59-7DBA53665B40}" type="slidenum">
              <a:rPr lang="en-US" smtClean="0"/>
              <a:pPr/>
              <a:t>23</a:t>
            </a:fld>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b="1" smtClean="0"/>
              <a:t>Browser - Communication</a:t>
            </a:r>
            <a:endParaRPr lang="en-US" smtClean="0"/>
          </a:p>
        </p:txBody>
      </p:sp>
      <p:sp>
        <p:nvSpPr>
          <p:cNvPr id="22531" name="Content Placeholder 2"/>
          <p:cNvSpPr>
            <a:spLocks noGrp="1"/>
          </p:cNvSpPr>
          <p:nvPr>
            <p:ph idx="1"/>
          </p:nvPr>
        </p:nvSpPr>
        <p:spPr/>
        <p:txBody>
          <a:bodyPr/>
          <a:lstStyle/>
          <a:p>
            <a:r>
              <a:rPr lang="en-US" sz="3000" smtClean="0"/>
              <a:t>After IP resolution the connection to server is requested.</a:t>
            </a:r>
          </a:p>
          <a:p>
            <a:r>
              <a:rPr lang="en-US" sz="3000" smtClean="0"/>
              <a:t>Client sends a request using the HTTP protocol.</a:t>
            </a:r>
          </a:p>
          <a:p>
            <a:r>
              <a:rPr lang="en-US" sz="3000" smtClean="0"/>
              <a:t>The simplest request would look like:</a:t>
            </a:r>
          </a:p>
          <a:p>
            <a:pPr lvl="1"/>
            <a:r>
              <a:rPr lang="en-US" sz="2600" smtClean="0"/>
              <a:t>GET /index.html HTTP/1.1</a:t>
            </a:r>
          </a:p>
          <a:p>
            <a:pPr lvl="1"/>
            <a:r>
              <a:rPr lang="en-US" sz="2600" smtClean="0"/>
              <a:t>Host: www.abc.com</a:t>
            </a:r>
          </a:p>
        </p:txBody>
      </p:sp>
      <p:sp>
        <p:nvSpPr>
          <p:cNvPr id="22532" name="Slide Number Placeholder 3"/>
          <p:cNvSpPr>
            <a:spLocks noGrp="1"/>
          </p:cNvSpPr>
          <p:nvPr>
            <p:ph type="sldNum" sz="quarter" idx="12"/>
          </p:nvPr>
        </p:nvSpPr>
        <p:spPr>
          <a:noFill/>
        </p:spPr>
        <p:txBody>
          <a:bodyPr/>
          <a:lstStyle/>
          <a:p>
            <a:fld id="{8130072B-64F6-43D8-923B-00F456A133A6}" type="slidenum">
              <a:rPr lang="en-US" smtClean="0"/>
              <a:pPr/>
              <a:t>24</a:t>
            </a:fld>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b="1" smtClean="0"/>
              <a:t>Browser - Communication</a:t>
            </a:r>
            <a:endParaRPr lang="en-US" smtClean="0"/>
          </a:p>
        </p:txBody>
      </p:sp>
      <p:sp>
        <p:nvSpPr>
          <p:cNvPr id="23555" name="Content Placeholder 2"/>
          <p:cNvSpPr>
            <a:spLocks noGrp="1"/>
          </p:cNvSpPr>
          <p:nvPr>
            <p:ph idx="1"/>
          </p:nvPr>
        </p:nvSpPr>
        <p:spPr/>
        <p:txBody>
          <a:bodyPr/>
          <a:lstStyle/>
          <a:p>
            <a:r>
              <a:rPr lang="en-US" sz="3000" smtClean="0"/>
              <a:t>The server examines the request and takes action.</a:t>
            </a:r>
          </a:p>
          <a:p>
            <a:pPr lvl="1"/>
            <a:r>
              <a:rPr lang="en-US" sz="2600" smtClean="0"/>
              <a:t>May send the file if it exists.</a:t>
            </a:r>
          </a:p>
          <a:p>
            <a:pPr lvl="1"/>
            <a:r>
              <a:rPr lang="en-US" sz="2600" smtClean="0"/>
              <a:t>May send error message.</a:t>
            </a:r>
          </a:p>
        </p:txBody>
      </p:sp>
      <p:sp>
        <p:nvSpPr>
          <p:cNvPr id="23556" name="Slide Number Placeholder 3"/>
          <p:cNvSpPr>
            <a:spLocks noGrp="1"/>
          </p:cNvSpPr>
          <p:nvPr>
            <p:ph type="sldNum" sz="quarter" idx="12"/>
          </p:nvPr>
        </p:nvSpPr>
        <p:spPr>
          <a:noFill/>
        </p:spPr>
        <p:txBody>
          <a:bodyPr/>
          <a:lstStyle/>
          <a:p>
            <a:fld id="{B6B7B0AB-D48D-4794-B452-DCD867531FCE}" type="slidenum">
              <a:rPr lang="en-US" smtClean="0"/>
              <a:pPr/>
              <a:t>25</a:t>
            </a:fld>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85800" y="304800"/>
            <a:ext cx="7772400" cy="1143000"/>
          </a:xfrm>
        </p:spPr>
        <p:txBody>
          <a:bodyPr/>
          <a:lstStyle/>
          <a:p>
            <a:r>
              <a:rPr lang="en-US" b="1" smtClean="0"/>
              <a:t>Browser - Communication</a:t>
            </a:r>
            <a:endParaRPr lang="en-US" smtClean="0"/>
          </a:p>
        </p:txBody>
      </p:sp>
      <p:sp>
        <p:nvSpPr>
          <p:cNvPr id="24579" name="Content Placeholder 2"/>
          <p:cNvSpPr>
            <a:spLocks noGrp="1"/>
          </p:cNvSpPr>
          <p:nvPr>
            <p:ph idx="1"/>
          </p:nvPr>
        </p:nvSpPr>
        <p:spPr>
          <a:xfrm>
            <a:off x="685800" y="1447800"/>
            <a:ext cx="7772400" cy="4114800"/>
          </a:xfrm>
        </p:spPr>
        <p:txBody>
          <a:bodyPr/>
          <a:lstStyle/>
          <a:p>
            <a:pPr lvl="1"/>
            <a:r>
              <a:rPr lang="en-US" sz="2600" dirty="0" smtClean="0"/>
              <a:t>HTTP/1.1 200 OK //OK</a:t>
            </a:r>
          </a:p>
          <a:p>
            <a:pPr lvl="1"/>
            <a:r>
              <a:rPr lang="en-US" sz="2600" dirty="0" smtClean="0"/>
              <a:t>Date: Thu, 30 Jun 2005 23:58:00 GMT </a:t>
            </a:r>
          </a:p>
          <a:p>
            <a:pPr lvl="1"/>
            <a:r>
              <a:rPr lang="en-US" sz="2600" dirty="0" smtClean="0"/>
              <a:t>Server: Apache/2.0.54 (Unix) (Red-Hat/Linux)</a:t>
            </a:r>
          </a:p>
          <a:p>
            <a:pPr lvl="1"/>
            <a:r>
              <a:rPr lang="en-US" sz="2600" dirty="0" smtClean="0"/>
              <a:t>Last-Modified: Wed, 08 Jun 2005 01:00:55 GMT</a:t>
            </a:r>
          </a:p>
          <a:p>
            <a:pPr lvl="1"/>
            <a:r>
              <a:rPr lang="en-US" sz="2600" dirty="0" smtClean="0"/>
              <a:t>Accept-Ranges: bytes</a:t>
            </a:r>
          </a:p>
          <a:p>
            <a:pPr lvl="1"/>
            <a:r>
              <a:rPr lang="en-US" sz="2600" dirty="0" smtClean="0"/>
              <a:t>Content-Length: 250</a:t>
            </a:r>
          </a:p>
          <a:p>
            <a:pPr lvl="1"/>
            <a:r>
              <a:rPr lang="en-US" sz="2600" dirty="0" smtClean="0"/>
              <a:t>Connection: </a:t>
            </a:r>
            <a:r>
              <a:rPr lang="en-US" sz="2600" dirty="0" smtClean="0"/>
              <a:t>close //</a:t>
            </a:r>
            <a:r>
              <a:rPr lang="en-US" sz="2600" dirty="0" smtClean="0"/>
              <a:t>connection is closed and re-opened for each request</a:t>
            </a:r>
          </a:p>
          <a:p>
            <a:pPr lvl="1"/>
            <a:r>
              <a:rPr lang="en-US" sz="2600" dirty="0" smtClean="0"/>
              <a:t>Content-Type: text/html</a:t>
            </a:r>
          </a:p>
        </p:txBody>
      </p:sp>
      <p:sp>
        <p:nvSpPr>
          <p:cNvPr id="24580" name="Slide Number Placeholder 3"/>
          <p:cNvSpPr>
            <a:spLocks noGrp="1"/>
          </p:cNvSpPr>
          <p:nvPr>
            <p:ph type="sldNum" sz="quarter" idx="12"/>
          </p:nvPr>
        </p:nvSpPr>
        <p:spPr>
          <a:noFill/>
        </p:spPr>
        <p:txBody>
          <a:bodyPr/>
          <a:lstStyle/>
          <a:p>
            <a:fld id="{160480BE-000B-40EC-ABC6-DAA4A842B170}" type="slidenum">
              <a:rPr lang="en-US" smtClean="0"/>
              <a:pPr/>
              <a:t>26</a:t>
            </a:fld>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b="1" smtClean="0"/>
              <a:t>Browser - Popular</a:t>
            </a:r>
            <a:endParaRPr lang="en-US" smtClean="0"/>
          </a:p>
        </p:txBody>
      </p:sp>
      <p:sp>
        <p:nvSpPr>
          <p:cNvPr id="25603" name="Content Placeholder 2"/>
          <p:cNvSpPr>
            <a:spLocks noGrp="1"/>
          </p:cNvSpPr>
          <p:nvPr>
            <p:ph idx="1"/>
          </p:nvPr>
        </p:nvSpPr>
        <p:spPr/>
        <p:txBody>
          <a:bodyPr/>
          <a:lstStyle/>
          <a:p>
            <a:r>
              <a:rPr lang="en-US" sz="3000" smtClean="0"/>
              <a:t>Internet Explorer</a:t>
            </a:r>
          </a:p>
          <a:p>
            <a:r>
              <a:rPr lang="en-US" sz="2800" smtClean="0"/>
              <a:t>Mozilla Firefox</a:t>
            </a:r>
          </a:p>
          <a:p>
            <a:r>
              <a:rPr lang="en-US" sz="2800" smtClean="0"/>
              <a:t>Google Chrome</a:t>
            </a:r>
            <a:endParaRPr lang="en-US" sz="3000" smtClean="0"/>
          </a:p>
        </p:txBody>
      </p:sp>
      <p:sp>
        <p:nvSpPr>
          <p:cNvPr id="25604" name="Slide Number Placeholder 3"/>
          <p:cNvSpPr>
            <a:spLocks noGrp="1"/>
          </p:cNvSpPr>
          <p:nvPr>
            <p:ph type="sldNum" sz="quarter" idx="12"/>
          </p:nvPr>
        </p:nvSpPr>
        <p:spPr>
          <a:noFill/>
        </p:spPr>
        <p:txBody>
          <a:bodyPr/>
          <a:lstStyle/>
          <a:p>
            <a:fld id="{9D211BA3-1714-4D8E-98C8-DA0FA64A43D8}" type="slidenum">
              <a:rPr lang="en-US" smtClean="0"/>
              <a:pPr/>
              <a:t>27</a:t>
            </a:fld>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4A982CA4-E847-43BA-84C4-718D5D8FC1A9}" type="slidenum">
              <a:rPr lang="en-US" smtClean="0"/>
              <a:pPr/>
              <a:t>3</a:t>
            </a:fld>
            <a:endParaRPr lang="en-US" smtClean="0"/>
          </a:p>
        </p:txBody>
      </p:sp>
      <p:sp>
        <p:nvSpPr>
          <p:cNvPr id="4099" name="Rectangle 2"/>
          <p:cNvSpPr>
            <a:spLocks noGrp="1" noChangeArrowheads="1"/>
          </p:cNvSpPr>
          <p:nvPr>
            <p:ph type="title"/>
          </p:nvPr>
        </p:nvSpPr>
        <p:spPr>
          <a:xfrm>
            <a:off x="685800" y="-76200"/>
            <a:ext cx="7772400" cy="1143000"/>
          </a:xfrm>
        </p:spPr>
        <p:txBody>
          <a:bodyPr/>
          <a:lstStyle/>
          <a:p>
            <a:pPr eaLnBrk="1" hangingPunct="1"/>
            <a:r>
              <a:rPr lang="en-US" b="1" smtClean="0"/>
              <a:t>Browser</a:t>
            </a:r>
            <a:endParaRPr lang="en-US" smtClean="0"/>
          </a:p>
        </p:txBody>
      </p:sp>
      <p:sp>
        <p:nvSpPr>
          <p:cNvPr id="4100" name="Rectangle 3"/>
          <p:cNvSpPr>
            <a:spLocks noGrp="1" noChangeArrowheads="1"/>
          </p:cNvSpPr>
          <p:nvPr>
            <p:ph type="body" idx="1"/>
          </p:nvPr>
        </p:nvSpPr>
        <p:spPr>
          <a:xfrm>
            <a:off x="685800" y="1066800"/>
            <a:ext cx="7772400" cy="4876800"/>
          </a:xfrm>
        </p:spPr>
        <p:txBody>
          <a:bodyPr/>
          <a:lstStyle/>
          <a:p>
            <a:r>
              <a:rPr lang="en-US" sz="3000" smtClean="0"/>
              <a:t>Client (browser) contacts a web server and requests information or resources.</a:t>
            </a:r>
          </a:p>
          <a:p>
            <a:r>
              <a:rPr lang="en-US" sz="3000" smtClean="0"/>
              <a:t>The resource format is usually HTML but also PDF, image and more.</a:t>
            </a:r>
          </a:p>
          <a:p>
            <a:r>
              <a:rPr lang="en-US" sz="3000" smtClean="0"/>
              <a:t>The location of the resource is specified by the user using a URI (Uniform resource Identifier).</a:t>
            </a:r>
          </a:p>
          <a:p>
            <a:r>
              <a:rPr lang="en-US" sz="3000" smtClean="0"/>
              <a:t>The web server locates and then sends the information to the web browser, which displays the 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2379FA8-9344-4101-A31A-A00B7007CB36}" type="slidenum">
              <a:rPr lang="en-US" sz="1400"/>
              <a:pPr algn="r"/>
              <a:t>4</a:t>
            </a:fld>
            <a:endParaRPr lang="en-US" sz="1400"/>
          </a:p>
        </p:txBody>
      </p:sp>
      <p:sp>
        <p:nvSpPr>
          <p:cNvPr id="5123" name="Rectangle 2"/>
          <p:cNvSpPr>
            <a:spLocks noGrp="1" noChangeArrowheads="1"/>
          </p:cNvSpPr>
          <p:nvPr>
            <p:ph type="title" idx="4294967295"/>
          </p:nvPr>
        </p:nvSpPr>
        <p:spPr>
          <a:xfrm>
            <a:off x="685800" y="-76200"/>
            <a:ext cx="7772400" cy="1143000"/>
          </a:xfrm>
        </p:spPr>
        <p:txBody>
          <a:bodyPr/>
          <a:lstStyle/>
          <a:p>
            <a:pPr eaLnBrk="1" hangingPunct="1"/>
            <a:r>
              <a:rPr lang="en-US" b="1" smtClean="0"/>
              <a:t>Browser</a:t>
            </a:r>
            <a:endParaRPr lang="en-US" smtClean="0"/>
          </a:p>
        </p:txBody>
      </p:sp>
      <p:sp>
        <p:nvSpPr>
          <p:cNvPr id="5124" name="Rectangle 3"/>
          <p:cNvSpPr>
            <a:spLocks noGrp="1" noChangeArrowheads="1"/>
          </p:cNvSpPr>
          <p:nvPr>
            <p:ph type="body" idx="4294967295"/>
          </p:nvPr>
        </p:nvSpPr>
        <p:spPr>
          <a:xfrm>
            <a:off x="685800" y="1066800"/>
            <a:ext cx="7772400" cy="4876800"/>
          </a:xfrm>
        </p:spPr>
        <p:txBody>
          <a:bodyPr/>
          <a:lstStyle/>
          <a:p>
            <a:r>
              <a:rPr lang="en-US" sz="3000" smtClean="0"/>
              <a:t>The sent information (web page) is built with Hypertext Markup Language (HTML).</a:t>
            </a:r>
          </a:p>
          <a:p>
            <a:r>
              <a:rPr lang="en-US" sz="3000" smtClean="0"/>
              <a:t>Browsers interpret those pages and display them on your computer.</a:t>
            </a:r>
          </a:p>
          <a:p>
            <a:r>
              <a:rPr lang="en-US" sz="3000" smtClean="0"/>
              <a:t>They also can display applications, programs, animations, and similar material created with programming languages such as Java and ActiveX, scripting languages such as JavaScript, and techniques such as AJAX.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F4AE603-874B-4A6C-898B-7100958CD15C}" type="slidenum">
              <a:rPr lang="en-US" sz="1400"/>
              <a:pPr algn="r"/>
              <a:t>5</a:t>
            </a:fld>
            <a:endParaRPr lang="en-US" sz="1400"/>
          </a:p>
        </p:txBody>
      </p:sp>
      <p:sp>
        <p:nvSpPr>
          <p:cNvPr id="6147" name="Rectangle 2"/>
          <p:cNvSpPr>
            <a:spLocks noGrp="1" noChangeArrowheads="1"/>
          </p:cNvSpPr>
          <p:nvPr>
            <p:ph type="title" idx="4294967295"/>
          </p:nvPr>
        </p:nvSpPr>
        <p:spPr>
          <a:xfrm>
            <a:off x="685800" y="-76200"/>
            <a:ext cx="7772400" cy="1143000"/>
          </a:xfrm>
        </p:spPr>
        <p:txBody>
          <a:bodyPr/>
          <a:lstStyle/>
          <a:p>
            <a:pPr eaLnBrk="1" hangingPunct="1"/>
            <a:r>
              <a:rPr lang="en-US" b="1" smtClean="0"/>
              <a:t>Browser</a:t>
            </a:r>
            <a:endParaRPr lang="en-US" smtClean="0"/>
          </a:p>
        </p:txBody>
      </p:sp>
      <p:sp>
        <p:nvSpPr>
          <p:cNvPr id="6148" name="Rectangle 3"/>
          <p:cNvSpPr>
            <a:spLocks noGrp="1" noChangeArrowheads="1"/>
          </p:cNvSpPr>
          <p:nvPr>
            <p:ph type="body" idx="4294967295"/>
          </p:nvPr>
        </p:nvSpPr>
        <p:spPr>
          <a:xfrm>
            <a:off x="685800" y="1066800"/>
            <a:ext cx="7772400" cy="4876800"/>
          </a:xfrm>
        </p:spPr>
        <p:txBody>
          <a:bodyPr/>
          <a:lstStyle/>
          <a:p>
            <a:r>
              <a:rPr lang="en-US" sz="3000" smtClean="0"/>
              <a:t>Sometimes, home pages contain links to files the web browser can’t play or display, such as sound or animation files. In that case, plug-in or a helper application are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E71CAC4-4970-4196-83B0-EF7098C9B012}" type="slidenum">
              <a:rPr lang="en-US" sz="1400"/>
              <a:pPr algn="r"/>
              <a:t>6</a:t>
            </a:fld>
            <a:endParaRPr lang="en-US" sz="1400"/>
          </a:p>
        </p:txBody>
      </p:sp>
      <p:sp>
        <p:nvSpPr>
          <p:cNvPr id="7171" name="Rectangle 2"/>
          <p:cNvSpPr>
            <a:spLocks noGrp="1" noChangeArrowheads="1"/>
          </p:cNvSpPr>
          <p:nvPr>
            <p:ph type="title" idx="4294967295"/>
          </p:nvPr>
        </p:nvSpPr>
        <p:spPr>
          <a:xfrm>
            <a:off x="685800" y="-76200"/>
            <a:ext cx="7772400" cy="1143000"/>
          </a:xfrm>
        </p:spPr>
        <p:txBody>
          <a:bodyPr/>
          <a:lstStyle/>
          <a:p>
            <a:pPr eaLnBrk="1" hangingPunct="1"/>
            <a:r>
              <a:rPr lang="en-US" b="1" smtClean="0"/>
              <a:t>Browser</a:t>
            </a:r>
            <a:endParaRPr lang="en-US" smtClean="0"/>
          </a:p>
        </p:txBody>
      </p:sp>
      <p:sp>
        <p:nvSpPr>
          <p:cNvPr id="7172" name="Rectangle 3"/>
          <p:cNvSpPr>
            <a:spLocks noGrp="1" noChangeArrowheads="1"/>
          </p:cNvSpPr>
          <p:nvPr>
            <p:ph type="body" idx="4294967295"/>
          </p:nvPr>
        </p:nvSpPr>
        <p:spPr>
          <a:xfrm>
            <a:off x="685800" y="1066800"/>
            <a:ext cx="7772400" cy="4876800"/>
          </a:xfrm>
        </p:spPr>
        <p:txBody>
          <a:bodyPr/>
          <a:lstStyle/>
          <a:p>
            <a:r>
              <a:rPr lang="en-US" sz="2800" smtClean="0"/>
              <a:t>The HTML file your browser loads to display the home page doesn’t actually have the graphics, sound, multimedia files, and other resources on it. </a:t>
            </a:r>
          </a:p>
          <a:p>
            <a:r>
              <a:rPr lang="en-US" sz="2800" smtClean="0"/>
              <a:t>Instead, it contains HTML references to those graphics and files. Browser uses those references to find the files on the server and then display them on the home page.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7D9CAF1-2833-4D09-A5CA-1C1FCCF29636}" type="slidenum">
              <a:rPr lang="en-US" sz="1400"/>
              <a:pPr algn="r"/>
              <a:t>7</a:t>
            </a:fld>
            <a:endParaRPr lang="en-US" sz="1400"/>
          </a:p>
        </p:txBody>
      </p:sp>
      <p:sp>
        <p:nvSpPr>
          <p:cNvPr id="8195" name="Rectangle 2"/>
          <p:cNvSpPr>
            <a:spLocks noGrp="1" noChangeArrowheads="1"/>
          </p:cNvSpPr>
          <p:nvPr>
            <p:ph type="title" idx="4294967295"/>
          </p:nvPr>
        </p:nvSpPr>
        <p:spPr>
          <a:xfrm>
            <a:off x="685800" y="-76200"/>
            <a:ext cx="7772400" cy="1143000"/>
          </a:xfrm>
        </p:spPr>
        <p:txBody>
          <a:bodyPr/>
          <a:lstStyle/>
          <a:p>
            <a:pPr eaLnBrk="1" hangingPunct="1"/>
            <a:r>
              <a:rPr lang="en-US" b="1" smtClean="0"/>
              <a:t>Browser</a:t>
            </a:r>
            <a:endParaRPr lang="en-US" smtClean="0"/>
          </a:p>
        </p:txBody>
      </p:sp>
      <p:sp>
        <p:nvSpPr>
          <p:cNvPr id="8196" name="Rectangle 3"/>
          <p:cNvSpPr>
            <a:spLocks noGrp="1" noChangeArrowheads="1"/>
          </p:cNvSpPr>
          <p:nvPr>
            <p:ph type="body" idx="4294967295"/>
          </p:nvPr>
        </p:nvSpPr>
        <p:spPr>
          <a:xfrm>
            <a:off x="685800" y="1066800"/>
            <a:ext cx="7772400" cy="4876800"/>
          </a:xfrm>
        </p:spPr>
        <p:txBody>
          <a:bodyPr/>
          <a:lstStyle/>
          <a:p>
            <a:r>
              <a:rPr lang="en-US" sz="2800" smtClean="0"/>
              <a:t>Depending on the link, it performs different actions. For example, if the HTML code specifies the link as another home page, the browser retrieves the URL specified in the HTML file when the user clicks the underlined link on the page. If the HTML code specifies a file to be downloaded, the browser downloads the file to your computer.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06947DC-5069-4C22-AF8A-C70FF883218D}" type="slidenum">
              <a:rPr lang="en-US" sz="1400"/>
              <a:pPr algn="r"/>
              <a:t>8</a:t>
            </a:fld>
            <a:endParaRPr lang="en-US" sz="1400"/>
          </a:p>
        </p:txBody>
      </p:sp>
      <p:sp>
        <p:nvSpPr>
          <p:cNvPr id="9219" name="Rectangle 2"/>
          <p:cNvSpPr>
            <a:spLocks noGrp="1" noChangeArrowheads="1"/>
          </p:cNvSpPr>
          <p:nvPr>
            <p:ph type="title" idx="4294967295"/>
          </p:nvPr>
        </p:nvSpPr>
        <p:spPr>
          <a:xfrm>
            <a:off x="685800" y="-76200"/>
            <a:ext cx="7772400" cy="1143000"/>
          </a:xfrm>
        </p:spPr>
        <p:txBody>
          <a:bodyPr/>
          <a:lstStyle/>
          <a:p>
            <a:pPr eaLnBrk="1" hangingPunct="1"/>
            <a:r>
              <a:rPr lang="en-US" b="1" smtClean="0"/>
              <a:t>Browser - Interface</a:t>
            </a:r>
            <a:endParaRPr lang="en-US" smtClean="0"/>
          </a:p>
        </p:txBody>
      </p:sp>
      <p:sp>
        <p:nvSpPr>
          <p:cNvPr id="9220" name="Rectangle 3"/>
          <p:cNvSpPr>
            <a:spLocks noGrp="1" noChangeArrowheads="1"/>
          </p:cNvSpPr>
          <p:nvPr>
            <p:ph type="body" idx="4294967295"/>
          </p:nvPr>
        </p:nvSpPr>
        <p:spPr>
          <a:xfrm>
            <a:off x="685800" y="1066800"/>
            <a:ext cx="7772400" cy="4876800"/>
          </a:xfrm>
        </p:spPr>
        <p:txBody>
          <a:bodyPr/>
          <a:lstStyle/>
          <a:p>
            <a:pPr eaLnBrk="1" hangingPunct="1">
              <a:lnSpc>
                <a:spcPct val="90000"/>
              </a:lnSpc>
            </a:pPr>
            <a:r>
              <a:rPr lang="en-US" sz="3000" smtClean="0"/>
              <a:t>Browsers' user interface have a lot in common with each other. Among the common user interface elements are: </a:t>
            </a:r>
          </a:p>
          <a:p>
            <a:pPr lvl="1">
              <a:lnSpc>
                <a:spcPct val="90000"/>
              </a:lnSpc>
            </a:pPr>
            <a:r>
              <a:rPr lang="en-US" sz="2600" smtClean="0"/>
              <a:t>Address bar for inserting the URI </a:t>
            </a:r>
          </a:p>
          <a:p>
            <a:pPr lvl="1">
              <a:lnSpc>
                <a:spcPct val="90000"/>
              </a:lnSpc>
            </a:pPr>
            <a:r>
              <a:rPr lang="en-US" sz="2600" smtClean="0"/>
              <a:t>Back and forward buttons </a:t>
            </a:r>
          </a:p>
          <a:p>
            <a:pPr lvl="1">
              <a:lnSpc>
                <a:spcPct val="90000"/>
              </a:lnSpc>
            </a:pPr>
            <a:r>
              <a:rPr lang="en-US" sz="2600" smtClean="0"/>
              <a:t>Bookmarking options </a:t>
            </a:r>
          </a:p>
          <a:p>
            <a:pPr lvl="1">
              <a:lnSpc>
                <a:spcPct val="90000"/>
              </a:lnSpc>
            </a:pPr>
            <a:r>
              <a:rPr lang="en-US" sz="2600" smtClean="0"/>
              <a:t>A refresh and stop buttons for refreshing and stopping the loading of current documents </a:t>
            </a:r>
          </a:p>
          <a:p>
            <a:pPr lvl="1">
              <a:lnSpc>
                <a:spcPct val="90000"/>
              </a:lnSpc>
            </a:pPr>
            <a:r>
              <a:rPr lang="en-US" sz="2600" smtClean="0"/>
              <a:t>Home button that gets you to your home page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smtClean="0"/>
              <a:t>Browser – Main Components</a:t>
            </a:r>
          </a:p>
        </p:txBody>
      </p:sp>
      <p:sp>
        <p:nvSpPr>
          <p:cNvPr id="10243" name="Rectangle 3"/>
          <p:cNvSpPr>
            <a:spLocks noGrp="1" noChangeArrowheads="1"/>
          </p:cNvSpPr>
          <p:nvPr>
            <p:ph type="body" idx="1"/>
          </p:nvPr>
        </p:nvSpPr>
        <p:spPr/>
        <p:txBody>
          <a:bodyPr/>
          <a:lstStyle/>
          <a:p>
            <a:pPr>
              <a:lnSpc>
                <a:spcPct val="80000"/>
              </a:lnSpc>
            </a:pPr>
            <a:r>
              <a:rPr lang="en-US" sz="3000" smtClean="0"/>
              <a:t>The browser's main components are: </a:t>
            </a:r>
          </a:p>
          <a:p>
            <a:pPr lvl="1">
              <a:lnSpc>
                <a:spcPct val="80000"/>
              </a:lnSpc>
            </a:pPr>
            <a:r>
              <a:rPr lang="en-US" sz="2600" smtClean="0"/>
              <a:t>The user interface - this includes the address bar, back/forward button, bookmarking menu etc. Every part of the browser display except the main window where you see the requested page. </a:t>
            </a:r>
          </a:p>
          <a:p>
            <a:pPr lvl="1">
              <a:lnSpc>
                <a:spcPct val="80000"/>
              </a:lnSpc>
            </a:pPr>
            <a:r>
              <a:rPr lang="en-US" sz="2600" smtClean="0"/>
              <a:t>The browser engine - the interface for querying and manipulating the rendering engine.</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D:\Office97\Templates\Presentation Designs\Contemporary Portrait.pot</Template>
  <TotalTime>16251</TotalTime>
  <Words>1279</Words>
  <Application>Microsoft Office PowerPoint</Application>
  <PresentationFormat>On-screen Show (4:3)</PresentationFormat>
  <Paragraphs>145</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Design</vt:lpstr>
      <vt:lpstr>Internet Technologies </vt:lpstr>
      <vt:lpstr>Browser</vt:lpstr>
      <vt:lpstr>Browser</vt:lpstr>
      <vt:lpstr>Browser</vt:lpstr>
      <vt:lpstr>Browser</vt:lpstr>
      <vt:lpstr>Browser</vt:lpstr>
      <vt:lpstr>Browser</vt:lpstr>
      <vt:lpstr>Browser - Interface</vt:lpstr>
      <vt:lpstr>Browser – Main Components</vt:lpstr>
      <vt:lpstr>Browser</vt:lpstr>
      <vt:lpstr>Browser</vt:lpstr>
      <vt:lpstr>Browser</vt:lpstr>
      <vt:lpstr>Slide 13</vt:lpstr>
      <vt:lpstr>Browser – Errors</vt:lpstr>
      <vt:lpstr>Browser – Errors</vt:lpstr>
      <vt:lpstr>Browser – Errors</vt:lpstr>
      <vt:lpstr>Browser – Errors</vt:lpstr>
      <vt:lpstr>Browser – Errors</vt:lpstr>
      <vt:lpstr>Browser – Errors</vt:lpstr>
      <vt:lpstr>Browser – Errors</vt:lpstr>
      <vt:lpstr>Browser - Communication</vt:lpstr>
      <vt:lpstr>Browser - Communication</vt:lpstr>
      <vt:lpstr>Browser - Communication</vt:lpstr>
      <vt:lpstr>Browser - Communication</vt:lpstr>
      <vt:lpstr>Browser - Communication</vt:lpstr>
      <vt:lpstr>Browser - Communication</vt:lpstr>
      <vt:lpstr>Browser - Popular</vt:lpstr>
    </vt:vector>
  </TitlesOfParts>
  <Company>ksu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Human-Machine Interaction and User-Interface Design</dc:title>
  <dc:creator>Inayat</dc:creator>
  <cp:lastModifiedBy>staff</cp:lastModifiedBy>
  <cp:revision>531</cp:revision>
  <dcterms:created xsi:type="dcterms:W3CDTF">2002-09-08T09:46:40Z</dcterms:created>
  <dcterms:modified xsi:type="dcterms:W3CDTF">2013-02-23T08:18:04Z</dcterms:modified>
</cp:coreProperties>
</file>