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96" r:id="rId2"/>
    <p:sldId id="297" r:id="rId3"/>
    <p:sldId id="298" r:id="rId4"/>
    <p:sldId id="299" r:id="rId5"/>
    <p:sldId id="300" r:id="rId6"/>
    <p:sldId id="301" r:id="rId7"/>
    <p:sldId id="302" r:id="rId8"/>
    <p:sldId id="303" r:id="rId9"/>
    <p:sldId id="305" r:id="rId10"/>
    <p:sldId id="306" r:id="rId11"/>
    <p:sldId id="307" r:id="rId12"/>
    <p:sldId id="308" r:id="rId13"/>
    <p:sldId id="309" r:id="rId14"/>
    <p:sldId id="310" r:id="rId15"/>
    <p:sldId id="311" r:id="rId16"/>
  </p:sldIdLst>
  <p:sldSz cx="9144000" cy="6858000" type="screen4x3"/>
  <p:notesSz cx="6858000" cy="9236075"/>
  <p:defaultTextStyle>
    <a:defPPr>
      <a:defRPr lang="en-US"/>
    </a:defPPr>
    <a:lvl1pPr algn="l" rtl="0" fontAlgn="base">
      <a:spcBef>
        <a:spcPct val="0"/>
      </a:spcBef>
      <a:spcAft>
        <a:spcPct val="0"/>
      </a:spcAft>
      <a:defRPr sz="2000" b="1" kern="1200">
        <a:solidFill>
          <a:schemeClr val="tx1"/>
        </a:solidFill>
        <a:latin typeface="Times New Roman" charset="0"/>
        <a:ea typeface="+mn-ea"/>
        <a:cs typeface="Times New Roman" charset="0"/>
      </a:defRPr>
    </a:lvl1pPr>
    <a:lvl2pPr marL="457200" algn="l" rtl="0" fontAlgn="base">
      <a:spcBef>
        <a:spcPct val="0"/>
      </a:spcBef>
      <a:spcAft>
        <a:spcPct val="0"/>
      </a:spcAft>
      <a:defRPr sz="2000" b="1" kern="1200">
        <a:solidFill>
          <a:schemeClr val="tx1"/>
        </a:solidFill>
        <a:latin typeface="Times New Roman" charset="0"/>
        <a:ea typeface="+mn-ea"/>
        <a:cs typeface="Times New Roman" charset="0"/>
      </a:defRPr>
    </a:lvl2pPr>
    <a:lvl3pPr marL="914400" algn="l" rtl="0" fontAlgn="base">
      <a:spcBef>
        <a:spcPct val="0"/>
      </a:spcBef>
      <a:spcAft>
        <a:spcPct val="0"/>
      </a:spcAft>
      <a:defRPr sz="2000" b="1" kern="1200">
        <a:solidFill>
          <a:schemeClr val="tx1"/>
        </a:solidFill>
        <a:latin typeface="Times New Roman" charset="0"/>
        <a:ea typeface="+mn-ea"/>
        <a:cs typeface="Times New Roman" charset="0"/>
      </a:defRPr>
    </a:lvl3pPr>
    <a:lvl4pPr marL="1371600" algn="l" rtl="0" fontAlgn="base">
      <a:spcBef>
        <a:spcPct val="0"/>
      </a:spcBef>
      <a:spcAft>
        <a:spcPct val="0"/>
      </a:spcAft>
      <a:defRPr sz="2000" b="1" kern="1200">
        <a:solidFill>
          <a:schemeClr val="tx1"/>
        </a:solidFill>
        <a:latin typeface="Times New Roman" charset="0"/>
        <a:ea typeface="+mn-ea"/>
        <a:cs typeface="Times New Roman" charset="0"/>
      </a:defRPr>
    </a:lvl4pPr>
    <a:lvl5pPr marL="1828800" algn="l" rtl="0" fontAlgn="base">
      <a:spcBef>
        <a:spcPct val="0"/>
      </a:spcBef>
      <a:spcAft>
        <a:spcPct val="0"/>
      </a:spcAft>
      <a:defRPr sz="2000" b="1" kern="1200">
        <a:solidFill>
          <a:schemeClr val="tx1"/>
        </a:solidFill>
        <a:latin typeface="Times New Roman" charset="0"/>
        <a:ea typeface="+mn-ea"/>
        <a:cs typeface="Times New Roman" charset="0"/>
      </a:defRPr>
    </a:lvl5pPr>
    <a:lvl6pPr marL="2286000" algn="l" defTabSz="914400" rtl="0" eaLnBrk="1" latinLnBrk="0" hangingPunct="1">
      <a:defRPr sz="2000" b="1" kern="1200">
        <a:solidFill>
          <a:schemeClr val="tx1"/>
        </a:solidFill>
        <a:latin typeface="Times New Roman" charset="0"/>
        <a:ea typeface="+mn-ea"/>
        <a:cs typeface="Times New Roman" charset="0"/>
      </a:defRPr>
    </a:lvl6pPr>
    <a:lvl7pPr marL="2743200" algn="l" defTabSz="914400" rtl="0" eaLnBrk="1" latinLnBrk="0" hangingPunct="1">
      <a:defRPr sz="2000" b="1" kern="1200">
        <a:solidFill>
          <a:schemeClr val="tx1"/>
        </a:solidFill>
        <a:latin typeface="Times New Roman" charset="0"/>
        <a:ea typeface="+mn-ea"/>
        <a:cs typeface="Times New Roman" charset="0"/>
      </a:defRPr>
    </a:lvl7pPr>
    <a:lvl8pPr marL="3200400" algn="l" defTabSz="914400" rtl="0" eaLnBrk="1" latinLnBrk="0" hangingPunct="1">
      <a:defRPr sz="2000" b="1" kern="1200">
        <a:solidFill>
          <a:schemeClr val="tx1"/>
        </a:solidFill>
        <a:latin typeface="Times New Roman" charset="0"/>
        <a:ea typeface="+mn-ea"/>
        <a:cs typeface="Times New Roman" charset="0"/>
      </a:defRPr>
    </a:lvl8pPr>
    <a:lvl9pPr marL="3657600" algn="l" defTabSz="914400" rtl="0" eaLnBrk="1" latinLnBrk="0" hangingPunct="1">
      <a:defRPr sz="2000" b="1" kern="1200">
        <a:solidFill>
          <a:schemeClr val="tx1"/>
        </a:solidFill>
        <a:latin typeface="Times New Roman" charset="0"/>
        <a:ea typeface="+mn-ea"/>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76" autoAdjust="0"/>
    <p:restoredTop sz="94621" autoAdjust="0"/>
  </p:normalViewPr>
  <p:slideViewPr>
    <p:cSldViewPr>
      <p:cViewPr>
        <p:scale>
          <a:sx n="48" d="100"/>
          <a:sy n="48" d="100"/>
        </p:scale>
        <p:origin x="-768" y="-5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92" y="-60"/>
      </p:cViewPr>
      <p:guideLst>
        <p:guide orient="horz" pos="2909"/>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b="0"/>
            </a:lvl1pPr>
          </a:lstStyle>
          <a:p>
            <a:pPr>
              <a:defRPr/>
            </a:pPr>
            <a:endParaRPr lang="en-GB"/>
          </a:p>
        </p:txBody>
      </p:sp>
      <p:sp>
        <p:nvSpPr>
          <p:cNvPr id="51203"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b="0"/>
            </a:lvl1pPr>
          </a:lstStyle>
          <a:p>
            <a:pPr>
              <a:defRPr/>
            </a:pPr>
            <a:endParaRPr lang="en-GB"/>
          </a:p>
        </p:txBody>
      </p:sp>
      <p:sp>
        <p:nvSpPr>
          <p:cNvPr id="51204" name="Rectangle 4"/>
          <p:cNvSpPr>
            <a:spLocks noGrp="1" noChangeArrowheads="1"/>
          </p:cNvSpPr>
          <p:nvPr>
            <p:ph type="ftr" sz="quarter" idx="2"/>
          </p:nvPr>
        </p:nvSpPr>
        <p:spPr bwMode="auto">
          <a:xfrm>
            <a:off x="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b="0"/>
            </a:lvl1pPr>
          </a:lstStyle>
          <a:p>
            <a:pPr>
              <a:defRPr/>
            </a:pPr>
            <a:endParaRPr lang="en-GB"/>
          </a:p>
        </p:txBody>
      </p:sp>
      <p:sp>
        <p:nvSpPr>
          <p:cNvPr id="51205" name="Rectangle 5"/>
          <p:cNvSpPr>
            <a:spLocks noGrp="1" noChangeArrowheads="1"/>
          </p:cNvSpPr>
          <p:nvPr>
            <p:ph type="sldNum" sz="quarter" idx="3"/>
          </p:nvPr>
        </p:nvSpPr>
        <p:spPr bwMode="auto">
          <a:xfrm>
            <a:off x="388620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b="0"/>
            </a:lvl1pPr>
          </a:lstStyle>
          <a:p>
            <a:pPr>
              <a:defRPr/>
            </a:pPr>
            <a:fld id="{DED2D1F8-361B-479A-9CA7-11214A949EC4}"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b="0"/>
            </a:lvl1pPr>
          </a:lstStyle>
          <a:p>
            <a:pPr>
              <a:defRPr/>
            </a:pPr>
            <a:endParaRPr lang="en-GB"/>
          </a:p>
        </p:txBody>
      </p:sp>
      <p:sp>
        <p:nvSpPr>
          <p:cNvPr id="4099" name="Rectangle 3"/>
          <p:cNvSpPr>
            <a:spLocks noGrp="1" noChangeArrowheads="1"/>
          </p:cNvSpPr>
          <p:nvPr>
            <p:ph type="dt" idx="1"/>
          </p:nvPr>
        </p:nvSpPr>
        <p:spPr bwMode="auto">
          <a:xfrm>
            <a:off x="388620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b="0"/>
            </a:lvl1pPr>
          </a:lstStyle>
          <a:p>
            <a:pPr>
              <a:defRPr/>
            </a:pPr>
            <a:endParaRPr lang="en-GB"/>
          </a:p>
        </p:txBody>
      </p:sp>
      <p:sp>
        <p:nvSpPr>
          <p:cNvPr id="17412" name="Rectangle 4"/>
          <p:cNvSpPr>
            <a:spLocks noChangeArrowheads="1" noTextEdit="1"/>
          </p:cNvSpPr>
          <p:nvPr>
            <p:ph type="sldImg" idx="2"/>
          </p:nvPr>
        </p:nvSpPr>
        <p:spPr bwMode="auto">
          <a:xfrm>
            <a:off x="1120775" y="692150"/>
            <a:ext cx="4618038"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87850"/>
            <a:ext cx="5029200" cy="4156075"/>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b="0"/>
            </a:lvl1pPr>
          </a:lstStyle>
          <a:p>
            <a:pPr>
              <a:defRPr/>
            </a:pPr>
            <a:endParaRPr lang="en-GB"/>
          </a:p>
        </p:txBody>
      </p:sp>
      <p:sp>
        <p:nvSpPr>
          <p:cNvPr id="4103" name="Rectangle 7"/>
          <p:cNvSpPr>
            <a:spLocks noGrp="1" noChangeArrowheads="1"/>
          </p:cNvSpPr>
          <p:nvPr>
            <p:ph type="sldNum" sz="quarter" idx="5"/>
          </p:nvPr>
        </p:nvSpPr>
        <p:spPr bwMode="auto">
          <a:xfrm>
            <a:off x="388620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b="0"/>
            </a:lvl1pPr>
          </a:lstStyle>
          <a:p>
            <a:pPr>
              <a:defRPr/>
            </a:pPr>
            <a:fld id="{1CDFDE46-268A-440A-BB75-10F0231B2C78}"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pPr eaLnBrk="1" hangingPunct="1"/>
            <a:endParaRPr lang="en-US" smtClean="0"/>
          </a:p>
        </p:txBody>
      </p:sp>
      <p:sp>
        <p:nvSpPr>
          <p:cNvPr id="18436" name="Slide Number Placeholder 3"/>
          <p:cNvSpPr>
            <a:spLocks noGrp="1"/>
          </p:cNvSpPr>
          <p:nvPr>
            <p:ph type="sldNum" sz="quarter" idx="5"/>
          </p:nvPr>
        </p:nvSpPr>
        <p:spPr>
          <a:noFill/>
        </p:spPr>
        <p:txBody>
          <a:bodyPr/>
          <a:lstStyle/>
          <a:p>
            <a:fld id="{F2508A95-6755-4A26-96C3-4A89F16A439F}" type="slidenum">
              <a:rPr lang="en-GB" smtClean="0"/>
              <a:pPr/>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smtClean="0"/>
          </a:p>
        </p:txBody>
      </p:sp>
      <p:sp>
        <p:nvSpPr>
          <p:cNvPr id="27652" name="Slide Number Placeholder 3"/>
          <p:cNvSpPr>
            <a:spLocks noGrp="1"/>
          </p:cNvSpPr>
          <p:nvPr>
            <p:ph type="sldNum" sz="quarter" idx="5"/>
          </p:nvPr>
        </p:nvSpPr>
        <p:spPr>
          <a:noFill/>
        </p:spPr>
        <p:txBody>
          <a:bodyPr/>
          <a:lstStyle/>
          <a:p>
            <a:fld id="{60E6115F-D376-4526-A483-0D279E78B939}" type="slidenum">
              <a:rPr lang="en-GB" smtClean="0"/>
              <a:pPr/>
              <a:t>10</a:t>
            </a:fld>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p>
        </p:txBody>
      </p:sp>
      <p:sp>
        <p:nvSpPr>
          <p:cNvPr id="28676" name="Slide Number Placeholder 3"/>
          <p:cNvSpPr>
            <a:spLocks noGrp="1"/>
          </p:cNvSpPr>
          <p:nvPr>
            <p:ph type="sldNum" sz="quarter" idx="5"/>
          </p:nvPr>
        </p:nvSpPr>
        <p:spPr>
          <a:noFill/>
        </p:spPr>
        <p:txBody>
          <a:bodyPr/>
          <a:lstStyle/>
          <a:p>
            <a:fld id="{C639EC8B-5FB7-4916-9C0B-A34836A6C511}" type="slidenum">
              <a:rPr lang="en-GB" smtClean="0"/>
              <a:pPr/>
              <a:t>11</a:t>
            </a:fld>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p>
        </p:txBody>
      </p:sp>
      <p:sp>
        <p:nvSpPr>
          <p:cNvPr id="29700" name="Slide Number Placeholder 3"/>
          <p:cNvSpPr>
            <a:spLocks noGrp="1"/>
          </p:cNvSpPr>
          <p:nvPr>
            <p:ph type="sldNum" sz="quarter" idx="5"/>
          </p:nvPr>
        </p:nvSpPr>
        <p:spPr>
          <a:noFill/>
        </p:spPr>
        <p:txBody>
          <a:bodyPr/>
          <a:lstStyle/>
          <a:p>
            <a:fld id="{7B78FEDB-06CD-4712-8564-2EBE9A8A0C9D}" type="slidenum">
              <a:rPr lang="en-GB" smtClean="0"/>
              <a:pPr/>
              <a:t>12</a:t>
            </a:fld>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en-US" smtClean="0"/>
          </a:p>
        </p:txBody>
      </p:sp>
      <p:sp>
        <p:nvSpPr>
          <p:cNvPr id="30724" name="Slide Number Placeholder 3"/>
          <p:cNvSpPr>
            <a:spLocks noGrp="1"/>
          </p:cNvSpPr>
          <p:nvPr>
            <p:ph type="sldNum" sz="quarter" idx="5"/>
          </p:nvPr>
        </p:nvSpPr>
        <p:spPr>
          <a:noFill/>
        </p:spPr>
        <p:txBody>
          <a:bodyPr/>
          <a:lstStyle/>
          <a:p>
            <a:fld id="{84B07CA7-D730-4813-B2F2-63DD77C6DE6A}" type="slidenum">
              <a:rPr lang="en-GB" smtClean="0"/>
              <a:pPr/>
              <a:t>13</a:t>
            </a:fld>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endParaRPr lang="en-US" smtClean="0"/>
          </a:p>
        </p:txBody>
      </p:sp>
      <p:sp>
        <p:nvSpPr>
          <p:cNvPr id="31748" name="Slide Number Placeholder 3"/>
          <p:cNvSpPr>
            <a:spLocks noGrp="1"/>
          </p:cNvSpPr>
          <p:nvPr>
            <p:ph type="sldNum" sz="quarter" idx="5"/>
          </p:nvPr>
        </p:nvSpPr>
        <p:spPr>
          <a:noFill/>
        </p:spPr>
        <p:txBody>
          <a:bodyPr/>
          <a:lstStyle/>
          <a:p>
            <a:fld id="{E5D83A67-B72A-4189-8A94-7CEC1E70681D}" type="slidenum">
              <a:rPr lang="en-GB" smtClean="0"/>
              <a:pPr/>
              <a:t>14</a:t>
            </a:fld>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endParaRPr lang="en-US" smtClean="0"/>
          </a:p>
        </p:txBody>
      </p:sp>
      <p:sp>
        <p:nvSpPr>
          <p:cNvPr id="32772" name="Slide Number Placeholder 3"/>
          <p:cNvSpPr>
            <a:spLocks noGrp="1"/>
          </p:cNvSpPr>
          <p:nvPr>
            <p:ph type="sldNum" sz="quarter" idx="5"/>
          </p:nvPr>
        </p:nvSpPr>
        <p:spPr>
          <a:noFill/>
        </p:spPr>
        <p:txBody>
          <a:bodyPr/>
          <a:lstStyle/>
          <a:p>
            <a:fld id="{EA6033D7-324F-4F38-AAB5-61FCF9BF5FEA}" type="slidenum">
              <a:rPr lang="en-GB" smtClean="0"/>
              <a:pPr/>
              <a:t>15</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eaLnBrk="1" hangingPunct="1"/>
            <a:endParaRPr lang="en-US" smtClean="0"/>
          </a:p>
        </p:txBody>
      </p:sp>
      <p:sp>
        <p:nvSpPr>
          <p:cNvPr id="19460" name="Slide Number Placeholder 3"/>
          <p:cNvSpPr>
            <a:spLocks noGrp="1"/>
          </p:cNvSpPr>
          <p:nvPr>
            <p:ph type="sldNum" sz="quarter" idx="5"/>
          </p:nvPr>
        </p:nvSpPr>
        <p:spPr>
          <a:noFill/>
        </p:spPr>
        <p:txBody>
          <a:bodyPr/>
          <a:lstStyle/>
          <a:p>
            <a:fld id="{F54D7D75-052C-4C71-BDFD-7CE157EA6C82}" type="slidenum">
              <a:rPr lang="en-GB" smtClean="0"/>
              <a:pPr/>
              <a:t>2</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a:noFill/>
        </p:spPr>
        <p:txBody>
          <a:bodyPr/>
          <a:lstStyle/>
          <a:p>
            <a:fld id="{1FD66C4A-13F1-4AA7-8BB5-40D2DBCC9959}" type="slidenum">
              <a:rPr lang="en-GB" smtClean="0"/>
              <a:pPr/>
              <a:t>3</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endParaRPr lang="en-US" smtClean="0"/>
          </a:p>
        </p:txBody>
      </p:sp>
      <p:sp>
        <p:nvSpPr>
          <p:cNvPr id="21508" name="Slide Number Placeholder 3"/>
          <p:cNvSpPr>
            <a:spLocks noGrp="1"/>
          </p:cNvSpPr>
          <p:nvPr>
            <p:ph type="sldNum" sz="quarter" idx="5"/>
          </p:nvPr>
        </p:nvSpPr>
        <p:spPr>
          <a:noFill/>
        </p:spPr>
        <p:txBody>
          <a:bodyPr/>
          <a:lstStyle/>
          <a:p>
            <a:fld id="{BB6983F8-96D0-42D8-B3F2-C7FB4419565A}" type="slidenum">
              <a:rPr lang="en-GB" smtClean="0"/>
              <a:pPr/>
              <a:t>4</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smtClean="0"/>
          </a:p>
        </p:txBody>
      </p:sp>
      <p:sp>
        <p:nvSpPr>
          <p:cNvPr id="22532" name="Slide Number Placeholder 3"/>
          <p:cNvSpPr>
            <a:spLocks noGrp="1"/>
          </p:cNvSpPr>
          <p:nvPr>
            <p:ph type="sldNum" sz="quarter" idx="5"/>
          </p:nvPr>
        </p:nvSpPr>
        <p:spPr>
          <a:noFill/>
        </p:spPr>
        <p:txBody>
          <a:bodyPr/>
          <a:lstStyle/>
          <a:p>
            <a:fld id="{5E9E15AB-67AC-4190-89F7-7D0A015DE161}" type="slidenum">
              <a:rPr lang="en-GB" smtClean="0"/>
              <a:pPr/>
              <a:t>5</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endParaRPr lang="en-US" smtClean="0"/>
          </a:p>
        </p:txBody>
      </p:sp>
      <p:sp>
        <p:nvSpPr>
          <p:cNvPr id="23556" name="Slide Number Placeholder 3"/>
          <p:cNvSpPr>
            <a:spLocks noGrp="1"/>
          </p:cNvSpPr>
          <p:nvPr>
            <p:ph type="sldNum" sz="quarter" idx="5"/>
          </p:nvPr>
        </p:nvSpPr>
        <p:spPr>
          <a:noFill/>
        </p:spPr>
        <p:txBody>
          <a:bodyPr/>
          <a:lstStyle/>
          <a:p>
            <a:fld id="{0E89DF3F-764F-477E-B4CF-E12C16BA8B93}" type="slidenum">
              <a:rPr lang="en-GB" smtClean="0"/>
              <a:pPr/>
              <a:t>6</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p>
        </p:txBody>
      </p:sp>
      <p:sp>
        <p:nvSpPr>
          <p:cNvPr id="24580" name="Slide Number Placeholder 3"/>
          <p:cNvSpPr>
            <a:spLocks noGrp="1"/>
          </p:cNvSpPr>
          <p:nvPr>
            <p:ph type="sldNum" sz="quarter" idx="5"/>
          </p:nvPr>
        </p:nvSpPr>
        <p:spPr>
          <a:noFill/>
        </p:spPr>
        <p:txBody>
          <a:bodyPr/>
          <a:lstStyle/>
          <a:p>
            <a:fld id="{9CA623E2-ADC9-481B-A9D2-7F734A52ED56}" type="slidenum">
              <a:rPr lang="en-GB" smtClean="0"/>
              <a:pPr/>
              <a:t>7</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p>
        </p:txBody>
      </p:sp>
      <p:sp>
        <p:nvSpPr>
          <p:cNvPr id="25604" name="Slide Number Placeholder 3"/>
          <p:cNvSpPr>
            <a:spLocks noGrp="1"/>
          </p:cNvSpPr>
          <p:nvPr>
            <p:ph type="sldNum" sz="quarter" idx="5"/>
          </p:nvPr>
        </p:nvSpPr>
        <p:spPr>
          <a:noFill/>
        </p:spPr>
        <p:txBody>
          <a:bodyPr/>
          <a:lstStyle/>
          <a:p>
            <a:fld id="{15ED169D-805A-40E3-8EEE-874BC2D20F2B}" type="slidenum">
              <a:rPr lang="en-GB" smtClean="0"/>
              <a:pPr/>
              <a:t>8</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smtClean="0"/>
          </a:p>
        </p:txBody>
      </p:sp>
      <p:sp>
        <p:nvSpPr>
          <p:cNvPr id="26628" name="Slide Number Placeholder 3"/>
          <p:cNvSpPr>
            <a:spLocks noGrp="1"/>
          </p:cNvSpPr>
          <p:nvPr>
            <p:ph type="sldNum" sz="quarter" idx="5"/>
          </p:nvPr>
        </p:nvSpPr>
        <p:spPr>
          <a:noFill/>
        </p:spPr>
        <p:txBody>
          <a:bodyPr/>
          <a:lstStyle/>
          <a:p>
            <a:fld id="{D91C6F17-9910-4B61-BF80-2C873AE44CC6}" type="slidenum">
              <a:rPr lang="en-GB" smtClean="0"/>
              <a:pPr/>
              <a:t>9</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Dynamic Webpage</a:t>
            </a:r>
          </a:p>
        </p:txBody>
      </p:sp>
      <p:sp>
        <p:nvSpPr>
          <p:cNvPr id="6" name="Rectangle 6"/>
          <p:cNvSpPr>
            <a:spLocks noGrp="1" noChangeArrowheads="1"/>
          </p:cNvSpPr>
          <p:nvPr>
            <p:ph type="sldNum" sz="quarter" idx="12"/>
          </p:nvPr>
        </p:nvSpPr>
        <p:spPr>
          <a:ln/>
        </p:spPr>
        <p:txBody>
          <a:bodyPr/>
          <a:lstStyle>
            <a:lvl1pPr>
              <a:defRPr/>
            </a:lvl1pPr>
          </a:lstStyle>
          <a:p>
            <a:pPr>
              <a:defRPr/>
            </a:pPr>
            <a:fld id="{7EC55EB9-863F-4EAB-860D-8EE7DEE2175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Dynamic Webpage</a:t>
            </a:r>
          </a:p>
        </p:txBody>
      </p:sp>
      <p:sp>
        <p:nvSpPr>
          <p:cNvPr id="6" name="Rectangle 6"/>
          <p:cNvSpPr>
            <a:spLocks noGrp="1" noChangeArrowheads="1"/>
          </p:cNvSpPr>
          <p:nvPr>
            <p:ph type="sldNum" sz="quarter" idx="12"/>
          </p:nvPr>
        </p:nvSpPr>
        <p:spPr>
          <a:ln/>
        </p:spPr>
        <p:txBody>
          <a:bodyPr/>
          <a:lstStyle>
            <a:lvl1pPr>
              <a:defRPr/>
            </a:lvl1pPr>
          </a:lstStyle>
          <a:p>
            <a:pPr>
              <a:defRPr/>
            </a:pPr>
            <a:fld id="{9D237DD4-3535-46FC-8E47-5D1CA44F01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Dynamic Webpage</a:t>
            </a:r>
          </a:p>
        </p:txBody>
      </p:sp>
      <p:sp>
        <p:nvSpPr>
          <p:cNvPr id="6" name="Rectangle 6"/>
          <p:cNvSpPr>
            <a:spLocks noGrp="1" noChangeArrowheads="1"/>
          </p:cNvSpPr>
          <p:nvPr>
            <p:ph type="sldNum" sz="quarter" idx="12"/>
          </p:nvPr>
        </p:nvSpPr>
        <p:spPr>
          <a:ln/>
        </p:spPr>
        <p:txBody>
          <a:bodyPr/>
          <a:lstStyle>
            <a:lvl1pPr>
              <a:defRPr/>
            </a:lvl1pPr>
          </a:lstStyle>
          <a:p>
            <a:pPr>
              <a:defRPr/>
            </a:pPr>
            <a:fld id="{A1E9E505-7583-4288-8162-6F894C9585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Dynamic Webpage</a:t>
            </a:r>
          </a:p>
        </p:txBody>
      </p:sp>
      <p:sp>
        <p:nvSpPr>
          <p:cNvPr id="6" name="Rectangle 6"/>
          <p:cNvSpPr>
            <a:spLocks noGrp="1" noChangeArrowheads="1"/>
          </p:cNvSpPr>
          <p:nvPr>
            <p:ph type="sldNum" sz="quarter" idx="12"/>
          </p:nvPr>
        </p:nvSpPr>
        <p:spPr>
          <a:ln/>
        </p:spPr>
        <p:txBody>
          <a:bodyPr/>
          <a:lstStyle>
            <a:lvl1pPr>
              <a:defRPr/>
            </a:lvl1pPr>
          </a:lstStyle>
          <a:p>
            <a:pPr>
              <a:defRPr/>
            </a:pPr>
            <a:fld id="{C6D8E386-D77F-4E39-B126-E6A5D78A7DD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Dynamic Webpage</a:t>
            </a:r>
          </a:p>
        </p:txBody>
      </p:sp>
      <p:sp>
        <p:nvSpPr>
          <p:cNvPr id="6" name="Rectangle 6"/>
          <p:cNvSpPr>
            <a:spLocks noGrp="1" noChangeArrowheads="1"/>
          </p:cNvSpPr>
          <p:nvPr>
            <p:ph type="sldNum" sz="quarter" idx="12"/>
          </p:nvPr>
        </p:nvSpPr>
        <p:spPr>
          <a:ln/>
        </p:spPr>
        <p:txBody>
          <a:bodyPr/>
          <a:lstStyle>
            <a:lvl1pPr>
              <a:defRPr/>
            </a:lvl1pPr>
          </a:lstStyle>
          <a:p>
            <a:pPr>
              <a:defRPr/>
            </a:pPr>
            <a:fld id="{609F6133-E068-4E08-93FA-CF746DF9A5F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Dynamic Webpage</a:t>
            </a:r>
          </a:p>
        </p:txBody>
      </p:sp>
      <p:sp>
        <p:nvSpPr>
          <p:cNvPr id="7" name="Rectangle 6"/>
          <p:cNvSpPr>
            <a:spLocks noGrp="1" noChangeArrowheads="1"/>
          </p:cNvSpPr>
          <p:nvPr>
            <p:ph type="sldNum" sz="quarter" idx="12"/>
          </p:nvPr>
        </p:nvSpPr>
        <p:spPr>
          <a:ln/>
        </p:spPr>
        <p:txBody>
          <a:bodyPr/>
          <a:lstStyle>
            <a:lvl1pPr>
              <a:defRPr/>
            </a:lvl1pPr>
          </a:lstStyle>
          <a:p>
            <a:pPr>
              <a:defRPr/>
            </a:pPr>
            <a:fld id="{B3835CAE-7CC4-492D-98B5-A9D7C571456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Dynamic Webpage</a:t>
            </a:r>
          </a:p>
        </p:txBody>
      </p:sp>
      <p:sp>
        <p:nvSpPr>
          <p:cNvPr id="9" name="Rectangle 6"/>
          <p:cNvSpPr>
            <a:spLocks noGrp="1" noChangeArrowheads="1"/>
          </p:cNvSpPr>
          <p:nvPr>
            <p:ph type="sldNum" sz="quarter" idx="12"/>
          </p:nvPr>
        </p:nvSpPr>
        <p:spPr>
          <a:ln/>
        </p:spPr>
        <p:txBody>
          <a:bodyPr/>
          <a:lstStyle>
            <a:lvl1pPr>
              <a:defRPr/>
            </a:lvl1pPr>
          </a:lstStyle>
          <a:p>
            <a:pPr>
              <a:defRPr/>
            </a:pPr>
            <a:fld id="{D087D756-D058-4B60-AF7E-6C830614B7C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Dynamic Webpage</a:t>
            </a:r>
          </a:p>
        </p:txBody>
      </p:sp>
      <p:sp>
        <p:nvSpPr>
          <p:cNvPr id="5" name="Rectangle 6"/>
          <p:cNvSpPr>
            <a:spLocks noGrp="1" noChangeArrowheads="1"/>
          </p:cNvSpPr>
          <p:nvPr>
            <p:ph type="sldNum" sz="quarter" idx="12"/>
          </p:nvPr>
        </p:nvSpPr>
        <p:spPr>
          <a:ln/>
        </p:spPr>
        <p:txBody>
          <a:bodyPr/>
          <a:lstStyle>
            <a:lvl1pPr>
              <a:defRPr/>
            </a:lvl1pPr>
          </a:lstStyle>
          <a:p>
            <a:pPr>
              <a:defRPr/>
            </a:pPr>
            <a:fld id="{46646283-548E-4CFB-888B-4FD8ACF4D30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Dynamic Webpage</a:t>
            </a:r>
          </a:p>
        </p:txBody>
      </p:sp>
      <p:sp>
        <p:nvSpPr>
          <p:cNvPr id="4" name="Rectangle 6"/>
          <p:cNvSpPr>
            <a:spLocks noGrp="1" noChangeArrowheads="1"/>
          </p:cNvSpPr>
          <p:nvPr>
            <p:ph type="sldNum" sz="quarter" idx="12"/>
          </p:nvPr>
        </p:nvSpPr>
        <p:spPr>
          <a:ln/>
        </p:spPr>
        <p:txBody>
          <a:bodyPr/>
          <a:lstStyle>
            <a:lvl1pPr>
              <a:defRPr/>
            </a:lvl1pPr>
          </a:lstStyle>
          <a:p>
            <a:pPr>
              <a:defRPr/>
            </a:pPr>
            <a:fld id="{6E3B8656-4099-4252-B353-2947EEBD9C3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Dynamic Webpage</a:t>
            </a:r>
          </a:p>
        </p:txBody>
      </p:sp>
      <p:sp>
        <p:nvSpPr>
          <p:cNvPr id="7" name="Rectangle 6"/>
          <p:cNvSpPr>
            <a:spLocks noGrp="1" noChangeArrowheads="1"/>
          </p:cNvSpPr>
          <p:nvPr>
            <p:ph type="sldNum" sz="quarter" idx="12"/>
          </p:nvPr>
        </p:nvSpPr>
        <p:spPr>
          <a:ln/>
        </p:spPr>
        <p:txBody>
          <a:bodyPr/>
          <a:lstStyle>
            <a:lvl1pPr>
              <a:defRPr/>
            </a:lvl1pPr>
          </a:lstStyle>
          <a:p>
            <a:pPr>
              <a:defRPr/>
            </a:pPr>
            <a:fld id="{0909A21D-315B-4DBB-982B-5E51A1CE7D9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Dynamic Webpage</a:t>
            </a:r>
          </a:p>
        </p:txBody>
      </p:sp>
      <p:sp>
        <p:nvSpPr>
          <p:cNvPr id="7" name="Rectangle 6"/>
          <p:cNvSpPr>
            <a:spLocks noGrp="1" noChangeArrowheads="1"/>
          </p:cNvSpPr>
          <p:nvPr>
            <p:ph type="sldNum" sz="quarter" idx="12"/>
          </p:nvPr>
        </p:nvSpPr>
        <p:spPr>
          <a:ln/>
        </p:spPr>
        <p:txBody>
          <a:bodyPr/>
          <a:lstStyle>
            <a:lvl1pPr>
              <a:defRPr/>
            </a:lvl1pPr>
          </a:lstStyle>
          <a:p>
            <a:pPr>
              <a:defRPr/>
            </a:pPr>
            <a:fld id="{5FFDA688-EA66-4AC4-9018-34E300BB5C9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r>
              <a:rPr lang="en-US"/>
              <a:t>Dynamic Webpage</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4678607-703C-4728-89D3-F082731B56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cs typeface="Times New Roman" charset="0"/>
        </a:defRPr>
      </a:lvl2pPr>
      <a:lvl3pPr algn="ctr" rtl="0" eaLnBrk="0" fontAlgn="base" hangingPunct="0">
        <a:spcBef>
          <a:spcPct val="0"/>
        </a:spcBef>
        <a:spcAft>
          <a:spcPct val="0"/>
        </a:spcAft>
        <a:defRPr sz="4400">
          <a:solidFill>
            <a:schemeClr val="tx2"/>
          </a:solidFill>
          <a:latin typeface="Times New Roman" charset="0"/>
          <a:cs typeface="Times New Roman" charset="0"/>
        </a:defRPr>
      </a:lvl3pPr>
      <a:lvl4pPr algn="ctr" rtl="0" eaLnBrk="0" fontAlgn="base" hangingPunct="0">
        <a:spcBef>
          <a:spcPct val="0"/>
        </a:spcBef>
        <a:spcAft>
          <a:spcPct val="0"/>
        </a:spcAft>
        <a:defRPr sz="4400">
          <a:solidFill>
            <a:schemeClr val="tx2"/>
          </a:solidFill>
          <a:latin typeface="Times New Roman" charset="0"/>
          <a:cs typeface="Times New Roman" charset="0"/>
        </a:defRPr>
      </a:lvl4pPr>
      <a:lvl5pPr algn="ctr" rtl="0" eaLnBrk="0" fontAlgn="base" hangingPunct="0">
        <a:spcBef>
          <a:spcPct val="0"/>
        </a:spcBef>
        <a:spcAft>
          <a:spcPct val="0"/>
        </a:spcAft>
        <a:defRPr sz="4400">
          <a:solidFill>
            <a:schemeClr val="tx2"/>
          </a:solidFill>
          <a:latin typeface="Times New Roman" charset="0"/>
          <a:cs typeface="Times New Roman" charset="0"/>
        </a:defRPr>
      </a:lvl5pPr>
      <a:lvl6pPr marL="457200" algn="ctr" rtl="0" fontAlgn="base">
        <a:spcBef>
          <a:spcPct val="0"/>
        </a:spcBef>
        <a:spcAft>
          <a:spcPct val="0"/>
        </a:spcAft>
        <a:defRPr sz="4400">
          <a:solidFill>
            <a:schemeClr val="tx2"/>
          </a:solidFill>
          <a:latin typeface="Times New Roman" charset="0"/>
          <a:cs typeface="Times New Roman" charset="0"/>
        </a:defRPr>
      </a:lvl6pPr>
      <a:lvl7pPr marL="914400" algn="ctr" rtl="0" fontAlgn="base">
        <a:spcBef>
          <a:spcPct val="0"/>
        </a:spcBef>
        <a:spcAft>
          <a:spcPct val="0"/>
        </a:spcAft>
        <a:defRPr sz="4400">
          <a:solidFill>
            <a:schemeClr val="tx2"/>
          </a:solidFill>
          <a:latin typeface="Times New Roman" charset="0"/>
          <a:cs typeface="Times New Roman" charset="0"/>
        </a:defRPr>
      </a:lvl7pPr>
      <a:lvl8pPr marL="1371600" algn="ctr" rtl="0" fontAlgn="base">
        <a:spcBef>
          <a:spcPct val="0"/>
        </a:spcBef>
        <a:spcAft>
          <a:spcPct val="0"/>
        </a:spcAft>
        <a:defRPr sz="4400">
          <a:solidFill>
            <a:schemeClr val="tx2"/>
          </a:solidFill>
          <a:latin typeface="Times New Roman" charset="0"/>
          <a:cs typeface="Times New Roman" charset="0"/>
        </a:defRPr>
      </a:lvl8pPr>
      <a:lvl9pPr marL="1828800" algn="ctr" rtl="0" fontAlgn="base">
        <a:spcBef>
          <a:spcPct val="0"/>
        </a:spcBef>
        <a:spcAft>
          <a:spcPct val="0"/>
        </a:spcAft>
        <a:defRPr sz="4400">
          <a:solidFill>
            <a:schemeClr val="tx2"/>
          </a:solidFill>
          <a:latin typeface="Times New Roman" charset="0"/>
          <a:cs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examples/js_example_01.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examples/js_event_02.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p>
            <a:r>
              <a:rPr lang="en-US" smtClean="0"/>
              <a:t>Dynamic Webpage</a:t>
            </a:r>
          </a:p>
        </p:txBody>
      </p:sp>
      <p:sp>
        <p:nvSpPr>
          <p:cNvPr id="2051" name="Slide Number Placeholder 5"/>
          <p:cNvSpPr>
            <a:spLocks noGrp="1"/>
          </p:cNvSpPr>
          <p:nvPr>
            <p:ph type="sldNum" sz="quarter" idx="12"/>
          </p:nvPr>
        </p:nvSpPr>
        <p:spPr>
          <a:noFill/>
        </p:spPr>
        <p:txBody>
          <a:bodyPr/>
          <a:lstStyle/>
          <a:p>
            <a:fld id="{3442CA94-B0EA-4A8D-B661-BFB9B288592C}" type="slidenum">
              <a:rPr lang="en-US" smtClean="0"/>
              <a:pPr/>
              <a:t>1</a:t>
            </a:fld>
            <a:endParaRPr lang="en-US" smtClean="0"/>
          </a:p>
        </p:txBody>
      </p:sp>
      <p:sp>
        <p:nvSpPr>
          <p:cNvPr id="2052"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Dynamic Webpage</a:t>
            </a:r>
          </a:p>
        </p:txBody>
      </p:sp>
      <p:sp>
        <p:nvSpPr>
          <p:cNvPr id="2053" name="Rectangle 3"/>
          <p:cNvSpPr>
            <a:spLocks noGrp="1" noChangeArrowheads="1"/>
          </p:cNvSpPr>
          <p:nvPr>
            <p:ph type="body" idx="1"/>
          </p:nvPr>
        </p:nvSpPr>
        <p:spPr>
          <a:xfrm>
            <a:off x="228600" y="1219200"/>
            <a:ext cx="8686800" cy="5257800"/>
          </a:xfrm>
        </p:spPr>
        <p:txBody>
          <a:bodyPr/>
          <a:lstStyle/>
          <a:p>
            <a:pPr eaLnBrk="1" hangingPunct="1">
              <a:lnSpc>
                <a:spcPct val="105000"/>
              </a:lnSpc>
              <a:spcBef>
                <a:spcPct val="25000"/>
              </a:spcBef>
              <a:buFontTx/>
              <a:buNone/>
            </a:pPr>
            <a:r>
              <a:rPr lang="en-US" smtClean="0"/>
              <a:t>What is a dynamic web page?</a:t>
            </a:r>
          </a:p>
          <a:p>
            <a:pPr eaLnBrk="1" hangingPunct="1">
              <a:lnSpc>
                <a:spcPct val="105000"/>
              </a:lnSpc>
              <a:spcBef>
                <a:spcPct val="25000"/>
              </a:spcBef>
            </a:pPr>
            <a:r>
              <a:rPr lang="en-US" smtClean="0"/>
              <a:t>A dynamic web page is one that is crated at run time, on the fly by executing some programs then converting the output into HTML format and sending it to the bowers to interpret.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US" smtClean="0"/>
              <a:t>Dynamic Webpage</a:t>
            </a:r>
          </a:p>
        </p:txBody>
      </p:sp>
      <p:sp>
        <p:nvSpPr>
          <p:cNvPr id="11267" name="Slide Number Placeholder 5"/>
          <p:cNvSpPr>
            <a:spLocks noGrp="1"/>
          </p:cNvSpPr>
          <p:nvPr>
            <p:ph type="sldNum" sz="quarter" idx="12"/>
          </p:nvPr>
        </p:nvSpPr>
        <p:spPr>
          <a:noFill/>
        </p:spPr>
        <p:txBody>
          <a:bodyPr/>
          <a:lstStyle/>
          <a:p>
            <a:fld id="{3E43020D-FDE5-44A2-BFFD-81F91BC079D5}" type="slidenum">
              <a:rPr lang="en-US" smtClean="0"/>
              <a:pPr/>
              <a:t>10</a:t>
            </a:fld>
            <a:endParaRPr lang="en-US" smtClean="0"/>
          </a:p>
        </p:txBody>
      </p:sp>
      <p:sp>
        <p:nvSpPr>
          <p:cNvPr id="11268" name="Rectangle 2"/>
          <p:cNvSpPr>
            <a:spLocks noGrp="1" noChangeArrowheads="1"/>
          </p:cNvSpPr>
          <p:nvPr>
            <p:ph type="title"/>
          </p:nvPr>
        </p:nvSpPr>
        <p:spPr>
          <a:xfrm>
            <a:off x="685800" y="-228600"/>
            <a:ext cx="7772400" cy="1143000"/>
          </a:xfrm>
        </p:spPr>
        <p:txBody>
          <a:bodyPr/>
          <a:lstStyle/>
          <a:p>
            <a:pPr eaLnBrk="1" hangingPunct="1"/>
            <a:r>
              <a:rPr lang="en-US" sz="4000" b="1" smtClean="0">
                <a:solidFill>
                  <a:schemeClr val="tx1"/>
                </a:solidFill>
              </a:rPr>
              <a:t>Dynamic Webpage-CGI</a:t>
            </a:r>
          </a:p>
        </p:txBody>
      </p:sp>
      <p:sp>
        <p:nvSpPr>
          <p:cNvPr id="11269" name="Rectangle 3"/>
          <p:cNvSpPr>
            <a:spLocks noGrp="1" noChangeArrowheads="1"/>
          </p:cNvSpPr>
          <p:nvPr>
            <p:ph type="body" idx="1"/>
          </p:nvPr>
        </p:nvSpPr>
        <p:spPr>
          <a:xfrm>
            <a:off x="228600" y="838200"/>
            <a:ext cx="8686800" cy="5257800"/>
          </a:xfrm>
        </p:spPr>
        <p:txBody>
          <a:bodyPr/>
          <a:lstStyle/>
          <a:p>
            <a:pPr eaLnBrk="1" hangingPunct="1"/>
            <a:r>
              <a:rPr lang="en-US" sz="2800" smtClean="0"/>
              <a:t>CGI is the earliest and one of the most popular server-side programming techniques.</a:t>
            </a:r>
          </a:p>
          <a:p>
            <a:pPr eaLnBrk="1" hangingPunct="1"/>
            <a:r>
              <a:rPr lang="en-US" sz="2800" smtClean="0"/>
              <a:t>CGI is not a programming language!</a:t>
            </a:r>
          </a:p>
          <a:p>
            <a:pPr eaLnBrk="1" hangingPunct="1"/>
            <a:r>
              <a:rPr lang="en-US" sz="2800" smtClean="0"/>
              <a:t>The Common Gateway Interface (CGI) is a standard for interfacing external applications with information servers, such as HTTP or Web servers.</a:t>
            </a:r>
          </a:p>
          <a:p>
            <a:pPr eaLnBrk="1" hangingPunct="1"/>
            <a:r>
              <a:rPr lang="en-US" sz="2800" smtClean="0"/>
              <a:t>It is a way of connecting your web pages to other programs that are running on the server.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smtClean="0"/>
              <a:t>Dynamic Webpage</a:t>
            </a:r>
          </a:p>
        </p:txBody>
      </p:sp>
      <p:sp>
        <p:nvSpPr>
          <p:cNvPr id="12291" name="Slide Number Placeholder 5"/>
          <p:cNvSpPr>
            <a:spLocks noGrp="1"/>
          </p:cNvSpPr>
          <p:nvPr>
            <p:ph type="sldNum" sz="quarter" idx="12"/>
          </p:nvPr>
        </p:nvSpPr>
        <p:spPr>
          <a:noFill/>
        </p:spPr>
        <p:txBody>
          <a:bodyPr/>
          <a:lstStyle/>
          <a:p>
            <a:fld id="{7E81E18C-4357-4CB6-A866-7CE8C5731D95}" type="slidenum">
              <a:rPr lang="en-US" smtClean="0"/>
              <a:pPr/>
              <a:t>11</a:t>
            </a:fld>
            <a:endParaRPr lang="en-US" smtClean="0"/>
          </a:p>
        </p:txBody>
      </p:sp>
      <p:sp>
        <p:nvSpPr>
          <p:cNvPr id="12292" name="Rectangle 2"/>
          <p:cNvSpPr>
            <a:spLocks noGrp="1" noChangeArrowheads="1"/>
          </p:cNvSpPr>
          <p:nvPr>
            <p:ph type="title"/>
          </p:nvPr>
        </p:nvSpPr>
        <p:spPr>
          <a:xfrm>
            <a:off x="685800" y="-228600"/>
            <a:ext cx="7772400" cy="1143000"/>
          </a:xfrm>
        </p:spPr>
        <p:txBody>
          <a:bodyPr/>
          <a:lstStyle/>
          <a:p>
            <a:pPr eaLnBrk="1" hangingPunct="1"/>
            <a:r>
              <a:rPr lang="en-US" sz="4000" b="1" smtClean="0">
                <a:solidFill>
                  <a:schemeClr val="tx1"/>
                </a:solidFill>
              </a:rPr>
              <a:t>Dynamic Webpage-CGI</a:t>
            </a:r>
          </a:p>
        </p:txBody>
      </p:sp>
      <p:sp>
        <p:nvSpPr>
          <p:cNvPr id="12293" name="Rectangle 3"/>
          <p:cNvSpPr>
            <a:spLocks noGrp="1" noChangeArrowheads="1"/>
          </p:cNvSpPr>
          <p:nvPr>
            <p:ph type="body" idx="1"/>
          </p:nvPr>
        </p:nvSpPr>
        <p:spPr>
          <a:xfrm>
            <a:off x="228600" y="838200"/>
            <a:ext cx="8686800" cy="5257800"/>
          </a:xfrm>
        </p:spPr>
        <p:txBody>
          <a:bodyPr/>
          <a:lstStyle/>
          <a:p>
            <a:pPr eaLnBrk="1" hangingPunct="1"/>
            <a:r>
              <a:rPr lang="en-US" sz="2800" smtClean="0"/>
              <a:t>A CGI program is any program designed to accept and return data that conforms to the CGI specification. The program could be written in any programming language, including C, Perl, Java, or Visual Basic.</a:t>
            </a:r>
          </a:p>
          <a:p>
            <a:pPr eaLnBrk="1" hangingPunct="1"/>
            <a:r>
              <a:rPr lang="en-US" sz="2800" smtClean="0"/>
              <a:t>One problem with CGI is that each time a CGI script is executed, a new process is started. For busy Web sites, this can slow down the server noticeably.</a:t>
            </a:r>
          </a:p>
          <a:p>
            <a:pPr eaLnBrk="1" hangingPunct="1"/>
            <a:r>
              <a:rPr lang="en-US" sz="2800" smtClean="0"/>
              <a:t>Because of this PHP, ASP or JSP have replaced CGI.</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t>Dynamic Webpage</a:t>
            </a:r>
          </a:p>
        </p:txBody>
      </p:sp>
      <p:sp>
        <p:nvSpPr>
          <p:cNvPr id="13315" name="Slide Number Placeholder 5"/>
          <p:cNvSpPr>
            <a:spLocks noGrp="1"/>
          </p:cNvSpPr>
          <p:nvPr>
            <p:ph type="sldNum" sz="quarter" idx="12"/>
          </p:nvPr>
        </p:nvSpPr>
        <p:spPr>
          <a:noFill/>
        </p:spPr>
        <p:txBody>
          <a:bodyPr/>
          <a:lstStyle/>
          <a:p>
            <a:fld id="{E4350C6D-F8D8-4EAB-9137-968E4AB4E8CA}" type="slidenum">
              <a:rPr lang="en-US" smtClean="0"/>
              <a:pPr/>
              <a:t>12</a:t>
            </a:fld>
            <a:endParaRPr lang="en-US" smtClean="0"/>
          </a:p>
        </p:txBody>
      </p:sp>
      <p:sp>
        <p:nvSpPr>
          <p:cNvPr id="13316" name="Rectangle 2"/>
          <p:cNvSpPr>
            <a:spLocks noGrp="1" noChangeArrowheads="1"/>
          </p:cNvSpPr>
          <p:nvPr>
            <p:ph type="title"/>
          </p:nvPr>
        </p:nvSpPr>
        <p:spPr>
          <a:xfrm>
            <a:off x="685800" y="-228600"/>
            <a:ext cx="7772400" cy="1143000"/>
          </a:xfrm>
        </p:spPr>
        <p:txBody>
          <a:bodyPr/>
          <a:lstStyle/>
          <a:p>
            <a:pPr eaLnBrk="1" hangingPunct="1"/>
            <a:r>
              <a:rPr lang="en-US" sz="4000" b="1" smtClean="0">
                <a:solidFill>
                  <a:schemeClr val="tx1"/>
                </a:solidFill>
              </a:rPr>
              <a:t>Dynamic Webpage-ASP</a:t>
            </a:r>
          </a:p>
        </p:txBody>
      </p:sp>
      <p:sp>
        <p:nvSpPr>
          <p:cNvPr id="13317" name="Rectangle 3"/>
          <p:cNvSpPr>
            <a:spLocks noGrp="1" noChangeArrowheads="1"/>
          </p:cNvSpPr>
          <p:nvPr>
            <p:ph type="body" idx="1"/>
          </p:nvPr>
        </p:nvSpPr>
        <p:spPr>
          <a:xfrm>
            <a:off x="228600" y="838200"/>
            <a:ext cx="8686800" cy="5257800"/>
          </a:xfrm>
        </p:spPr>
        <p:txBody>
          <a:bodyPr/>
          <a:lstStyle/>
          <a:p>
            <a:pPr eaLnBrk="1" hangingPunct="1"/>
            <a:r>
              <a:rPr lang="en-US" sz="2800" smtClean="0"/>
              <a:t>Active Server Pages or ASP, as it is more commonly known, is a server-side scripting to dynamically produce web pages that are not affected by the type of browser the web site visitor is using.</a:t>
            </a:r>
          </a:p>
          <a:p>
            <a:pPr eaLnBrk="1" hangingPunct="1"/>
            <a:r>
              <a:rPr lang="en-US" sz="2800" smtClean="0"/>
              <a:t>ASP is a specification for a dynamically created Web page.</a:t>
            </a:r>
          </a:p>
          <a:p>
            <a:pPr eaLnBrk="1" hangingPunct="1"/>
            <a:r>
              <a:rPr lang="en-US" sz="2800" smtClean="0"/>
              <a:t>ASP runs on Microsoft server.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t>Dynamic Webpage</a:t>
            </a:r>
          </a:p>
        </p:txBody>
      </p:sp>
      <p:sp>
        <p:nvSpPr>
          <p:cNvPr id="14339" name="Slide Number Placeholder 5"/>
          <p:cNvSpPr>
            <a:spLocks noGrp="1"/>
          </p:cNvSpPr>
          <p:nvPr>
            <p:ph type="sldNum" sz="quarter" idx="12"/>
          </p:nvPr>
        </p:nvSpPr>
        <p:spPr>
          <a:noFill/>
        </p:spPr>
        <p:txBody>
          <a:bodyPr/>
          <a:lstStyle/>
          <a:p>
            <a:fld id="{132E19EB-E4ED-401C-A4B0-58A0EF8CC573}" type="slidenum">
              <a:rPr lang="en-US" smtClean="0"/>
              <a:pPr/>
              <a:t>13</a:t>
            </a:fld>
            <a:endParaRPr lang="en-US" smtClean="0"/>
          </a:p>
        </p:txBody>
      </p:sp>
      <p:sp>
        <p:nvSpPr>
          <p:cNvPr id="14340" name="Rectangle 2"/>
          <p:cNvSpPr>
            <a:spLocks noGrp="1" noChangeArrowheads="1"/>
          </p:cNvSpPr>
          <p:nvPr>
            <p:ph type="title"/>
          </p:nvPr>
        </p:nvSpPr>
        <p:spPr>
          <a:xfrm>
            <a:off x="685800" y="-228600"/>
            <a:ext cx="7772400" cy="1143000"/>
          </a:xfrm>
        </p:spPr>
        <p:txBody>
          <a:bodyPr/>
          <a:lstStyle/>
          <a:p>
            <a:pPr eaLnBrk="1" hangingPunct="1"/>
            <a:r>
              <a:rPr lang="en-US" sz="4000" b="1" smtClean="0">
                <a:solidFill>
                  <a:schemeClr val="tx1"/>
                </a:solidFill>
              </a:rPr>
              <a:t>Dynamic Webpage-ASP</a:t>
            </a:r>
          </a:p>
        </p:txBody>
      </p:sp>
      <p:sp>
        <p:nvSpPr>
          <p:cNvPr id="14341" name="Rectangle 3"/>
          <p:cNvSpPr>
            <a:spLocks noGrp="1" noChangeArrowheads="1"/>
          </p:cNvSpPr>
          <p:nvPr>
            <p:ph type="body" idx="1"/>
          </p:nvPr>
        </p:nvSpPr>
        <p:spPr>
          <a:xfrm>
            <a:off x="228600" y="838200"/>
            <a:ext cx="8686800" cy="5257800"/>
          </a:xfrm>
        </p:spPr>
        <p:txBody>
          <a:bodyPr/>
          <a:lstStyle/>
          <a:p>
            <a:pPr eaLnBrk="1" hangingPunct="1">
              <a:lnSpc>
                <a:spcPct val="90000"/>
              </a:lnSpc>
            </a:pPr>
            <a:r>
              <a:rPr lang="en-US" sz="2400" smtClean="0"/>
              <a:t>Programming ASP websites is made possible by various built-in objects.</a:t>
            </a:r>
          </a:p>
          <a:p>
            <a:pPr eaLnBrk="1" hangingPunct="1">
              <a:lnSpc>
                <a:spcPct val="90000"/>
              </a:lnSpc>
            </a:pPr>
            <a:r>
              <a:rPr lang="en-US" sz="2400" smtClean="0"/>
              <a:t>The default scripting language used for writing ASP is VBScript.</a:t>
            </a:r>
          </a:p>
          <a:p>
            <a:pPr eaLnBrk="1" hangingPunct="1">
              <a:lnSpc>
                <a:spcPct val="90000"/>
              </a:lnSpc>
            </a:pPr>
            <a:r>
              <a:rPr lang="en-US" sz="2400" smtClean="0"/>
              <a:t>Can use other scripting languages. </a:t>
            </a:r>
          </a:p>
          <a:p>
            <a:pPr eaLnBrk="1" hangingPunct="1">
              <a:lnSpc>
                <a:spcPct val="90000"/>
              </a:lnSpc>
            </a:pPr>
            <a:r>
              <a:rPr lang="en-US" sz="2400" smtClean="0"/>
              <a:t>An ASP file can contain text, HTML tags and scripts.</a:t>
            </a:r>
          </a:p>
          <a:p>
            <a:pPr eaLnBrk="1" hangingPunct="1">
              <a:lnSpc>
                <a:spcPct val="90000"/>
              </a:lnSpc>
            </a:pPr>
            <a:r>
              <a:rPr lang="en-US" sz="2400" smtClean="0"/>
              <a:t>The HTML files that contain the ASP instructions enclose those instructions within tags that look like this: &lt;% and %&gt;.</a:t>
            </a:r>
          </a:p>
          <a:p>
            <a:pPr eaLnBrk="1" hangingPunct="1">
              <a:lnSpc>
                <a:spcPct val="90000"/>
              </a:lnSpc>
            </a:pPr>
            <a:r>
              <a:rPr lang="en-US" sz="2400" smtClean="0"/>
              <a:t>Scripts in an ASP file are executed on the server.</a:t>
            </a:r>
          </a:p>
          <a:p>
            <a:pPr eaLnBrk="1" hangingPunct="1">
              <a:lnSpc>
                <a:spcPct val="90000"/>
              </a:lnSpc>
            </a:pPr>
            <a:r>
              <a:rPr lang="en-US" sz="2400" smtClean="0"/>
              <a:t>ASP pages have the extension .asp instead of .htm.</a:t>
            </a:r>
          </a:p>
          <a:p>
            <a:pPr eaLnBrk="1" hangingPunct="1">
              <a:lnSpc>
                <a:spcPct val="90000"/>
              </a:lnSpc>
            </a:pPr>
            <a:r>
              <a:rPr lang="en-US" sz="2400" smtClean="0"/>
              <a:t>When a page with the extension .asp is requested by a browser the web server interprets any ASP contained within the web page generates a page with HTML code and sends it back to the browser.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smtClean="0"/>
              <a:t>Dynamic Webpage</a:t>
            </a:r>
          </a:p>
        </p:txBody>
      </p:sp>
      <p:sp>
        <p:nvSpPr>
          <p:cNvPr id="15363" name="Slide Number Placeholder 5"/>
          <p:cNvSpPr>
            <a:spLocks noGrp="1"/>
          </p:cNvSpPr>
          <p:nvPr>
            <p:ph type="sldNum" sz="quarter" idx="12"/>
          </p:nvPr>
        </p:nvSpPr>
        <p:spPr>
          <a:noFill/>
        </p:spPr>
        <p:txBody>
          <a:bodyPr/>
          <a:lstStyle/>
          <a:p>
            <a:fld id="{705F2077-0216-4CD5-B33F-E23A2EFEE06E}" type="slidenum">
              <a:rPr lang="en-US" smtClean="0"/>
              <a:pPr/>
              <a:t>14</a:t>
            </a:fld>
            <a:endParaRPr lang="en-US" smtClean="0"/>
          </a:p>
        </p:txBody>
      </p:sp>
      <p:sp>
        <p:nvSpPr>
          <p:cNvPr id="15364" name="Rectangle 2"/>
          <p:cNvSpPr>
            <a:spLocks noGrp="1" noChangeArrowheads="1"/>
          </p:cNvSpPr>
          <p:nvPr>
            <p:ph type="title"/>
          </p:nvPr>
        </p:nvSpPr>
        <p:spPr>
          <a:xfrm>
            <a:off x="685800" y="-228600"/>
            <a:ext cx="7772400" cy="1143000"/>
          </a:xfrm>
        </p:spPr>
        <p:txBody>
          <a:bodyPr/>
          <a:lstStyle/>
          <a:p>
            <a:pPr eaLnBrk="1" hangingPunct="1"/>
            <a:r>
              <a:rPr lang="en-US" sz="4000" b="1" smtClean="0">
                <a:solidFill>
                  <a:schemeClr val="tx1"/>
                </a:solidFill>
              </a:rPr>
              <a:t>Dynamic Webpage-JSP</a:t>
            </a:r>
          </a:p>
        </p:txBody>
      </p:sp>
      <p:sp>
        <p:nvSpPr>
          <p:cNvPr id="15365" name="Rectangle 3"/>
          <p:cNvSpPr>
            <a:spLocks noGrp="1" noChangeArrowheads="1"/>
          </p:cNvSpPr>
          <p:nvPr>
            <p:ph type="body" idx="1"/>
          </p:nvPr>
        </p:nvSpPr>
        <p:spPr>
          <a:xfrm>
            <a:off x="228600" y="838200"/>
            <a:ext cx="8686800" cy="5257800"/>
          </a:xfrm>
        </p:spPr>
        <p:txBody>
          <a:bodyPr/>
          <a:lstStyle/>
          <a:p>
            <a:pPr eaLnBrk="1" hangingPunct="1">
              <a:lnSpc>
                <a:spcPct val="90000"/>
              </a:lnSpc>
            </a:pPr>
            <a:r>
              <a:rPr lang="en-US" sz="2600" smtClean="0"/>
              <a:t>JSP or Java Server Pages is a Java technology that allows developers to dynamically generate HTML. </a:t>
            </a:r>
          </a:p>
          <a:p>
            <a:pPr eaLnBrk="1" hangingPunct="1">
              <a:lnSpc>
                <a:spcPct val="90000"/>
              </a:lnSpc>
            </a:pPr>
            <a:r>
              <a:rPr lang="en-US" sz="2600" smtClean="0"/>
              <a:t>The technology allows java code and certain pre-defined actions to be embedded into static content.</a:t>
            </a:r>
          </a:p>
          <a:p>
            <a:pPr eaLnBrk="1" hangingPunct="1">
              <a:lnSpc>
                <a:spcPct val="90000"/>
              </a:lnSpc>
            </a:pPr>
            <a:r>
              <a:rPr lang="en-US" sz="2600" smtClean="0"/>
              <a:t>Entirely based in Java Programming language</a:t>
            </a:r>
          </a:p>
          <a:p>
            <a:pPr eaLnBrk="1" hangingPunct="1">
              <a:lnSpc>
                <a:spcPct val="90000"/>
              </a:lnSpc>
            </a:pPr>
            <a:r>
              <a:rPr lang="en-US" sz="2600" smtClean="0"/>
              <a:t>JSP is designed to be platform and server independent ASP relies primarily on Microsoft technologies</a:t>
            </a:r>
          </a:p>
          <a:p>
            <a:pPr eaLnBrk="1" hangingPunct="1">
              <a:lnSpc>
                <a:spcPct val="90000"/>
              </a:lnSpc>
            </a:pPr>
            <a:r>
              <a:rPr lang="en-US" sz="2600" smtClean="0"/>
              <a:t>Interacts with a wide array of databases.</a:t>
            </a:r>
          </a:p>
          <a:p>
            <a:pPr eaLnBrk="1" hangingPunct="1">
              <a:lnSpc>
                <a:spcPct val="90000"/>
              </a:lnSpc>
            </a:pPr>
            <a:r>
              <a:rPr lang="en-US" sz="2600" smtClean="0"/>
              <a:t>Initially the server automatically builds, compiles, and starts the servlet, from then on the servlets are stored in the web server’s memory in Java byte code</a:t>
            </a:r>
          </a:p>
          <a:p>
            <a:pPr eaLnBrk="1" hangingPunct="1">
              <a:lnSpc>
                <a:spcPct val="90000"/>
              </a:lnSpc>
            </a:pPr>
            <a:r>
              <a:rPr lang="en-US" sz="2600" smtClean="0"/>
              <a:t>Advantages are: portability, large class library, object-oriented code methodology, and robust security measures.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r>
              <a:rPr lang="en-US" smtClean="0"/>
              <a:t>Dynamic Webpage</a:t>
            </a:r>
          </a:p>
        </p:txBody>
      </p:sp>
      <p:sp>
        <p:nvSpPr>
          <p:cNvPr id="16387" name="Slide Number Placeholder 5"/>
          <p:cNvSpPr>
            <a:spLocks noGrp="1"/>
          </p:cNvSpPr>
          <p:nvPr>
            <p:ph type="sldNum" sz="quarter" idx="12"/>
          </p:nvPr>
        </p:nvSpPr>
        <p:spPr>
          <a:noFill/>
        </p:spPr>
        <p:txBody>
          <a:bodyPr/>
          <a:lstStyle/>
          <a:p>
            <a:fld id="{B861A97B-5D9A-4FC8-A246-B03748576FEB}" type="slidenum">
              <a:rPr lang="en-US" smtClean="0"/>
              <a:pPr/>
              <a:t>15</a:t>
            </a:fld>
            <a:endParaRPr lang="en-US" smtClean="0"/>
          </a:p>
        </p:txBody>
      </p:sp>
      <p:sp>
        <p:nvSpPr>
          <p:cNvPr id="16388" name="Rectangle 2"/>
          <p:cNvSpPr>
            <a:spLocks noGrp="1" noChangeArrowheads="1"/>
          </p:cNvSpPr>
          <p:nvPr>
            <p:ph type="title"/>
          </p:nvPr>
        </p:nvSpPr>
        <p:spPr>
          <a:xfrm>
            <a:off x="685800" y="-228600"/>
            <a:ext cx="7772400" cy="1143000"/>
          </a:xfrm>
        </p:spPr>
        <p:txBody>
          <a:bodyPr/>
          <a:lstStyle/>
          <a:p>
            <a:pPr eaLnBrk="1" hangingPunct="1"/>
            <a:r>
              <a:rPr lang="en-US" sz="4000" b="1" smtClean="0">
                <a:solidFill>
                  <a:schemeClr val="tx1"/>
                </a:solidFill>
              </a:rPr>
              <a:t>0-Dynamic Webpage</a:t>
            </a:r>
          </a:p>
        </p:txBody>
      </p:sp>
      <p:sp>
        <p:nvSpPr>
          <p:cNvPr id="16389" name="Rectangle 3"/>
          <p:cNvSpPr>
            <a:spLocks noGrp="1" noChangeArrowheads="1"/>
          </p:cNvSpPr>
          <p:nvPr>
            <p:ph type="body" idx="1"/>
          </p:nvPr>
        </p:nvSpPr>
        <p:spPr>
          <a:xfrm>
            <a:off x="228600" y="838200"/>
            <a:ext cx="8686800" cy="5257800"/>
          </a:xfrm>
        </p:spPr>
        <p:txBody>
          <a:bodyPr/>
          <a:lstStyle/>
          <a:p>
            <a:pPr eaLnBrk="1" hangingPunct="1">
              <a:lnSpc>
                <a:spcPct val="105000"/>
              </a:lnSpc>
              <a:spcBef>
                <a:spcPct val="25000"/>
              </a:spcBef>
              <a:buFontTx/>
              <a:buNone/>
            </a:pPr>
            <a:r>
              <a:rPr lang="en-US" smtClean="0"/>
              <a:t>Scripts can be executed upon:</a:t>
            </a:r>
          </a:p>
          <a:p>
            <a:pPr eaLnBrk="1" hangingPunct="1">
              <a:lnSpc>
                <a:spcPct val="105000"/>
              </a:lnSpc>
              <a:spcBef>
                <a:spcPct val="25000"/>
              </a:spcBef>
              <a:buFontTx/>
              <a:buNone/>
            </a:pPr>
            <a:r>
              <a:rPr lang="en-US" smtClean="0"/>
              <a:t>Loading a document </a:t>
            </a:r>
            <a:r>
              <a:rPr lang="en-US" smtClean="0">
                <a:hlinkClick r:id="rId3" action="ppaction://hlinkfile"/>
              </a:rPr>
              <a:t>Example</a:t>
            </a:r>
            <a:endParaRPr lang="en-US" smtClean="0"/>
          </a:p>
          <a:p>
            <a:pPr eaLnBrk="1" hangingPunct="1">
              <a:lnSpc>
                <a:spcPct val="105000"/>
              </a:lnSpc>
              <a:spcBef>
                <a:spcPct val="25000"/>
              </a:spcBef>
              <a:buFontTx/>
              <a:buNone/>
            </a:pPr>
            <a:r>
              <a:rPr lang="en-US" smtClean="0"/>
              <a:t>Event occurrences </a:t>
            </a:r>
            <a:r>
              <a:rPr lang="en-US" smtClean="0">
                <a:hlinkClick r:id="rId4" action="ppaction://hlinkfile"/>
              </a:rPr>
              <a:t>Example</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p>
            <a:r>
              <a:rPr lang="en-US" smtClean="0"/>
              <a:t>Dynamic Webpage</a:t>
            </a:r>
          </a:p>
        </p:txBody>
      </p:sp>
      <p:sp>
        <p:nvSpPr>
          <p:cNvPr id="3075" name="Slide Number Placeholder 5"/>
          <p:cNvSpPr>
            <a:spLocks noGrp="1"/>
          </p:cNvSpPr>
          <p:nvPr>
            <p:ph type="sldNum" sz="quarter" idx="12"/>
          </p:nvPr>
        </p:nvSpPr>
        <p:spPr>
          <a:noFill/>
        </p:spPr>
        <p:txBody>
          <a:bodyPr/>
          <a:lstStyle/>
          <a:p>
            <a:fld id="{D7CE75BD-34B2-4977-BAB5-BABEEB39B1D7}" type="slidenum">
              <a:rPr lang="en-US" smtClean="0"/>
              <a:pPr/>
              <a:t>2</a:t>
            </a:fld>
            <a:endParaRPr lang="en-US" smtClean="0"/>
          </a:p>
        </p:txBody>
      </p:sp>
      <p:sp>
        <p:nvSpPr>
          <p:cNvPr id="3076"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Dynamic Webpage</a:t>
            </a:r>
          </a:p>
        </p:txBody>
      </p:sp>
      <p:sp>
        <p:nvSpPr>
          <p:cNvPr id="3077" name="Rectangle 3"/>
          <p:cNvSpPr>
            <a:spLocks noGrp="1" noChangeArrowheads="1"/>
          </p:cNvSpPr>
          <p:nvPr>
            <p:ph type="body" idx="1"/>
          </p:nvPr>
        </p:nvSpPr>
        <p:spPr>
          <a:xfrm>
            <a:off x="228600" y="1219200"/>
            <a:ext cx="8686800" cy="5257800"/>
          </a:xfrm>
        </p:spPr>
        <p:txBody>
          <a:bodyPr/>
          <a:lstStyle/>
          <a:p>
            <a:pPr eaLnBrk="1" hangingPunct="1">
              <a:lnSpc>
                <a:spcPct val="105000"/>
              </a:lnSpc>
              <a:spcBef>
                <a:spcPct val="25000"/>
              </a:spcBef>
              <a:buFontTx/>
              <a:buNone/>
            </a:pPr>
            <a:r>
              <a:rPr lang="en-US" smtClean="0"/>
              <a:t>Why we need dynamic web page?</a:t>
            </a:r>
          </a:p>
          <a:p>
            <a:pPr eaLnBrk="1" hangingPunct="1">
              <a:lnSpc>
                <a:spcPct val="105000"/>
              </a:lnSpc>
              <a:spcBef>
                <a:spcPct val="25000"/>
              </a:spcBef>
            </a:pPr>
            <a:r>
              <a:rPr lang="en-US" smtClean="0"/>
              <a:t>Needed wherever we want to interact with the</a:t>
            </a:r>
          </a:p>
          <a:p>
            <a:pPr eaLnBrk="1" hangingPunct="1">
              <a:lnSpc>
                <a:spcPct val="105000"/>
              </a:lnSpc>
              <a:spcBef>
                <a:spcPct val="25000"/>
              </a:spcBef>
              <a:buFontTx/>
              <a:buNone/>
            </a:pPr>
            <a:r>
              <a:rPr lang="en-US" smtClean="0"/>
              <a:t>visitor. For example, search engine is a dynamic</a:t>
            </a:r>
          </a:p>
          <a:p>
            <a:pPr eaLnBrk="1" hangingPunct="1">
              <a:lnSpc>
                <a:spcPct val="105000"/>
              </a:lnSpc>
              <a:spcBef>
                <a:spcPct val="25000"/>
              </a:spcBef>
              <a:buFontTx/>
              <a:buNone/>
            </a:pPr>
            <a:r>
              <a:rPr lang="en-US" smtClean="0"/>
              <a:t>web application. Dynamic web page is needed in </a:t>
            </a:r>
          </a:p>
          <a:p>
            <a:pPr eaLnBrk="1" hangingPunct="1">
              <a:lnSpc>
                <a:spcPct val="105000"/>
              </a:lnSpc>
              <a:spcBef>
                <a:spcPct val="25000"/>
              </a:spcBef>
              <a:buFontTx/>
              <a:buNone/>
            </a:pPr>
            <a:r>
              <a:rPr lang="en-US" smtClean="0"/>
              <a:t>e-commerce applications.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smtClean="0"/>
              <a:t>Dynamic Webpage</a:t>
            </a:r>
          </a:p>
        </p:txBody>
      </p:sp>
      <p:sp>
        <p:nvSpPr>
          <p:cNvPr id="4099" name="Slide Number Placeholder 5"/>
          <p:cNvSpPr>
            <a:spLocks noGrp="1"/>
          </p:cNvSpPr>
          <p:nvPr>
            <p:ph type="sldNum" sz="quarter" idx="12"/>
          </p:nvPr>
        </p:nvSpPr>
        <p:spPr>
          <a:noFill/>
        </p:spPr>
        <p:txBody>
          <a:bodyPr/>
          <a:lstStyle/>
          <a:p>
            <a:fld id="{37C6228E-961F-4EDA-911E-D8AAB87BF3A3}" type="slidenum">
              <a:rPr lang="en-US" smtClean="0"/>
              <a:pPr/>
              <a:t>3</a:t>
            </a:fld>
            <a:endParaRPr lang="en-US" smtClean="0"/>
          </a:p>
        </p:txBody>
      </p:sp>
      <p:sp>
        <p:nvSpPr>
          <p:cNvPr id="4100"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Dynamic Webpage</a:t>
            </a:r>
          </a:p>
        </p:txBody>
      </p:sp>
      <p:sp>
        <p:nvSpPr>
          <p:cNvPr id="4101" name="Rectangle 3"/>
          <p:cNvSpPr>
            <a:spLocks noGrp="1" noChangeArrowheads="1"/>
          </p:cNvSpPr>
          <p:nvPr>
            <p:ph type="body" idx="1"/>
          </p:nvPr>
        </p:nvSpPr>
        <p:spPr>
          <a:xfrm>
            <a:off x="228600" y="1219200"/>
            <a:ext cx="8686800" cy="5257800"/>
          </a:xfrm>
        </p:spPr>
        <p:txBody>
          <a:bodyPr/>
          <a:lstStyle/>
          <a:p>
            <a:pPr eaLnBrk="1" hangingPunct="1">
              <a:lnSpc>
                <a:spcPct val="105000"/>
              </a:lnSpc>
              <a:spcBef>
                <a:spcPct val="25000"/>
              </a:spcBef>
            </a:pPr>
            <a:r>
              <a:rPr lang="en-US" smtClean="0"/>
              <a:t>For a static web page a server simply locates a pre created html file saved on its hard disk and send it to browser to interpret.</a:t>
            </a:r>
          </a:p>
          <a:p>
            <a:pPr eaLnBrk="1" hangingPunct="1">
              <a:lnSpc>
                <a:spcPct val="105000"/>
              </a:lnSpc>
              <a:spcBef>
                <a:spcPct val="25000"/>
              </a:spcBef>
            </a:pPr>
            <a:r>
              <a:rPr lang="en-US" smtClean="0"/>
              <a:t>For a dynamic web page the server locates and execute a pre created program and sends the resulted HTML to browser.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smtClean="0"/>
              <a:t>Dynamic Webpage</a:t>
            </a:r>
          </a:p>
        </p:txBody>
      </p:sp>
      <p:sp>
        <p:nvSpPr>
          <p:cNvPr id="5123" name="Slide Number Placeholder 5"/>
          <p:cNvSpPr>
            <a:spLocks noGrp="1"/>
          </p:cNvSpPr>
          <p:nvPr>
            <p:ph type="sldNum" sz="quarter" idx="12"/>
          </p:nvPr>
        </p:nvSpPr>
        <p:spPr>
          <a:noFill/>
        </p:spPr>
        <p:txBody>
          <a:bodyPr/>
          <a:lstStyle/>
          <a:p>
            <a:fld id="{D212C9E8-A625-4CC7-9FFF-1A41C2A57AD3}" type="slidenum">
              <a:rPr lang="en-US" smtClean="0"/>
              <a:pPr/>
              <a:t>4</a:t>
            </a:fld>
            <a:endParaRPr lang="en-US" smtClean="0"/>
          </a:p>
        </p:txBody>
      </p:sp>
      <p:sp>
        <p:nvSpPr>
          <p:cNvPr id="5124"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Dynamic Webpage</a:t>
            </a:r>
          </a:p>
        </p:txBody>
      </p:sp>
      <p:sp>
        <p:nvSpPr>
          <p:cNvPr id="5125" name="Rectangle 3"/>
          <p:cNvSpPr>
            <a:spLocks noGrp="1" noChangeArrowheads="1"/>
          </p:cNvSpPr>
          <p:nvPr>
            <p:ph type="body" idx="1"/>
          </p:nvPr>
        </p:nvSpPr>
        <p:spPr>
          <a:xfrm>
            <a:off x="228600" y="1219200"/>
            <a:ext cx="8686800" cy="5257800"/>
          </a:xfrm>
        </p:spPr>
        <p:txBody>
          <a:bodyPr/>
          <a:lstStyle/>
          <a:p>
            <a:pPr eaLnBrk="1" hangingPunct="1">
              <a:lnSpc>
                <a:spcPct val="105000"/>
              </a:lnSpc>
              <a:spcBef>
                <a:spcPct val="25000"/>
              </a:spcBef>
              <a:buFontTx/>
              <a:buNone/>
            </a:pPr>
            <a:r>
              <a:rPr lang="en-US" smtClean="0"/>
              <a:t>Three possibilities of making a web site dynamic </a:t>
            </a:r>
          </a:p>
          <a:p>
            <a:pPr eaLnBrk="1" hangingPunct="1">
              <a:lnSpc>
                <a:spcPct val="105000"/>
              </a:lnSpc>
              <a:spcBef>
                <a:spcPct val="25000"/>
              </a:spcBef>
              <a:buFontTx/>
              <a:buNone/>
            </a:pPr>
            <a:r>
              <a:rPr lang="en-US" smtClean="0"/>
              <a:t>are:</a:t>
            </a:r>
          </a:p>
          <a:p>
            <a:pPr eaLnBrk="1" hangingPunct="1">
              <a:lnSpc>
                <a:spcPct val="105000"/>
              </a:lnSpc>
              <a:spcBef>
                <a:spcPct val="25000"/>
              </a:spcBef>
            </a:pPr>
            <a:r>
              <a:rPr lang="en-US" smtClean="0"/>
              <a:t>Server side processing</a:t>
            </a:r>
          </a:p>
          <a:p>
            <a:pPr eaLnBrk="1" hangingPunct="1">
              <a:lnSpc>
                <a:spcPct val="105000"/>
              </a:lnSpc>
              <a:spcBef>
                <a:spcPct val="25000"/>
              </a:spcBef>
            </a:pPr>
            <a:r>
              <a:rPr lang="en-US" smtClean="0"/>
              <a:t>Client side processing</a:t>
            </a:r>
          </a:p>
          <a:p>
            <a:pPr eaLnBrk="1" hangingPunct="1">
              <a:lnSpc>
                <a:spcPct val="105000"/>
              </a:lnSpc>
              <a:spcBef>
                <a:spcPct val="25000"/>
              </a:spcBef>
            </a:pPr>
            <a:r>
              <a:rPr lang="en-US" smtClean="0"/>
              <a:t>Mix of server side and client side processing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smtClean="0"/>
              <a:t>Dynamic Webpage</a:t>
            </a:r>
          </a:p>
        </p:txBody>
      </p:sp>
      <p:sp>
        <p:nvSpPr>
          <p:cNvPr id="6147" name="Slide Number Placeholder 5"/>
          <p:cNvSpPr>
            <a:spLocks noGrp="1"/>
          </p:cNvSpPr>
          <p:nvPr>
            <p:ph type="sldNum" sz="quarter" idx="12"/>
          </p:nvPr>
        </p:nvSpPr>
        <p:spPr>
          <a:noFill/>
        </p:spPr>
        <p:txBody>
          <a:bodyPr/>
          <a:lstStyle/>
          <a:p>
            <a:fld id="{78557E25-8FBF-4F85-98CD-5E4F01C09CAA}" type="slidenum">
              <a:rPr lang="en-US" smtClean="0"/>
              <a:pPr/>
              <a:t>5</a:t>
            </a:fld>
            <a:endParaRPr lang="en-US" smtClean="0"/>
          </a:p>
        </p:txBody>
      </p:sp>
      <p:sp>
        <p:nvSpPr>
          <p:cNvPr id="6148" name="Rectangle 2"/>
          <p:cNvSpPr>
            <a:spLocks noGrp="1" noChangeArrowheads="1"/>
          </p:cNvSpPr>
          <p:nvPr>
            <p:ph type="title"/>
          </p:nvPr>
        </p:nvSpPr>
        <p:spPr>
          <a:xfrm>
            <a:off x="685800" y="-228600"/>
            <a:ext cx="7772400" cy="1143000"/>
          </a:xfrm>
        </p:spPr>
        <p:txBody>
          <a:bodyPr/>
          <a:lstStyle/>
          <a:p>
            <a:pPr eaLnBrk="1" hangingPunct="1"/>
            <a:r>
              <a:rPr lang="en-US" sz="4000" b="1" smtClean="0">
                <a:solidFill>
                  <a:schemeClr val="tx1"/>
                </a:solidFill>
              </a:rPr>
              <a:t>Dynamic Webpage</a:t>
            </a:r>
          </a:p>
        </p:txBody>
      </p:sp>
      <p:sp>
        <p:nvSpPr>
          <p:cNvPr id="6149" name="Rectangle 3"/>
          <p:cNvSpPr>
            <a:spLocks noGrp="1" noChangeArrowheads="1"/>
          </p:cNvSpPr>
          <p:nvPr>
            <p:ph type="body" idx="1"/>
          </p:nvPr>
        </p:nvSpPr>
        <p:spPr>
          <a:xfrm>
            <a:off x="228600" y="838200"/>
            <a:ext cx="8686800" cy="5257800"/>
          </a:xfrm>
        </p:spPr>
        <p:txBody>
          <a:bodyPr/>
          <a:lstStyle/>
          <a:p>
            <a:pPr eaLnBrk="1" hangingPunct="1">
              <a:lnSpc>
                <a:spcPct val="105000"/>
              </a:lnSpc>
              <a:spcBef>
                <a:spcPct val="25000"/>
              </a:spcBef>
            </a:pPr>
            <a:r>
              <a:rPr lang="en-US" smtClean="0"/>
              <a:t>Server side processing</a:t>
            </a:r>
          </a:p>
          <a:p>
            <a:pPr lvl="1" eaLnBrk="1" hangingPunct="1">
              <a:lnSpc>
                <a:spcPct val="105000"/>
              </a:lnSpc>
              <a:spcBef>
                <a:spcPct val="25000"/>
              </a:spcBef>
            </a:pPr>
            <a:r>
              <a:rPr lang="en-US" smtClean="0"/>
              <a:t>Server is responsible for executing a program (script) and then sends the results in HTML format to client (browser) to interpret.</a:t>
            </a:r>
          </a:p>
          <a:p>
            <a:pPr lvl="1" eaLnBrk="1" hangingPunct="1">
              <a:lnSpc>
                <a:spcPct val="105000"/>
              </a:lnSpc>
              <a:spcBef>
                <a:spcPct val="25000"/>
              </a:spcBef>
            </a:pPr>
            <a:r>
              <a:rPr lang="en-US" smtClean="0"/>
              <a:t>Advantages are:</a:t>
            </a:r>
          </a:p>
          <a:p>
            <a:pPr lvl="2" eaLnBrk="1" hangingPunct="1">
              <a:lnSpc>
                <a:spcPct val="105000"/>
              </a:lnSpc>
              <a:spcBef>
                <a:spcPct val="25000"/>
              </a:spcBef>
            </a:pPr>
            <a:r>
              <a:rPr lang="en-US" smtClean="0"/>
              <a:t>Application logic resides at one place i.e. server</a:t>
            </a:r>
          </a:p>
          <a:p>
            <a:pPr lvl="2" eaLnBrk="1" hangingPunct="1">
              <a:lnSpc>
                <a:spcPct val="105000"/>
              </a:lnSpc>
              <a:spcBef>
                <a:spcPct val="25000"/>
              </a:spcBef>
            </a:pPr>
            <a:r>
              <a:rPr lang="en-US" smtClean="0"/>
              <a:t>Ensures better security.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smtClean="0"/>
              <a:t>Dynamic Webpage</a:t>
            </a:r>
          </a:p>
        </p:txBody>
      </p:sp>
      <p:sp>
        <p:nvSpPr>
          <p:cNvPr id="7171" name="Slide Number Placeholder 5"/>
          <p:cNvSpPr>
            <a:spLocks noGrp="1"/>
          </p:cNvSpPr>
          <p:nvPr>
            <p:ph type="sldNum" sz="quarter" idx="12"/>
          </p:nvPr>
        </p:nvSpPr>
        <p:spPr>
          <a:noFill/>
        </p:spPr>
        <p:txBody>
          <a:bodyPr/>
          <a:lstStyle/>
          <a:p>
            <a:fld id="{CC5E7F64-4E60-4896-A88A-11BFB8FA4429}" type="slidenum">
              <a:rPr lang="en-US" smtClean="0"/>
              <a:pPr/>
              <a:t>6</a:t>
            </a:fld>
            <a:endParaRPr lang="en-US" smtClean="0"/>
          </a:p>
        </p:txBody>
      </p:sp>
      <p:sp>
        <p:nvSpPr>
          <p:cNvPr id="7172" name="Rectangle 2"/>
          <p:cNvSpPr>
            <a:spLocks noGrp="1" noChangeArrowheads="1"/>
          </p:cNvSpPr>
          <p:nvPr>
            <p:ph type="title"/>
          </p:nvPr>
        </p:nvSpPr>
        <p:spPr>
          <a:xfrm>
            <a:off x="685800" y="-228600"/>
            <a:ext cx="7772400" cy="1143000"/>
          </a:xfrm>
        </p:spPr>
        <p:txBody>
          <a:bodyPr/>
          <a:lstStyle/>
          <a:p>
            <a:pPr eaLnBrk="1" hangingPunct="1"/>
            <a:r>
              <a:rPr lang="en-US" sz="4000" b="1" smtClean="0">
                <a:solidFill>
                  <a:schemeClr val="tx1"/>
                </a:solidFill>
              </a:rPr>
              <a:t>Dynamic Webpage</a:t>
            </a:r>
          </a:p>
        </p:txBody>
      </p:sp>
      <p:sp>
        <p:nvSpPr>
          <p:cNvPr id="7173" name="Rectangle 3"/>
          <p:cNvSpPr>
            <a:spLocks noGrp="1" noChangeArrowheads="1"/>
          </p:cNvSpPr>
          <p:nvPr>
            <p:ph type="body" idx="1"/>
          </p:nvPr>
        </p:nvSpPr>
        <p:spPr>
          <a:xfrm>
            <a:off x="228600" y="838200"/>
            <a:ext cx="8686800" cy="5257800"/>
          </a:xfrm>
        </p:spPr>
        <p:txBody>
          <a:bodyPr/>
          <a:lstStyle/>
          <a:p>
            <a:pPr eaLnBrk="1" hangingPunct="1">
              <a:lnSpc>
                <a:spcPct val="105000"/>
              </a:lnSpc>
              <a:spcBef>
                <a:spcPct val="25000"/>
              </a:spcBef>
            </a:pPr>
            <a:r>
              <a:rPr lang="en-US" smtClean="0"/>
              <a:t>Common scripting technologies user are:</a:t>
            </a:r>
          </a:p>
          <a:p>
            <a:pPr lvl="1" eaLnBrk="1" hangingPunct="1">
              <a:lnSpc>
                <a:spcPct val="105000"/>
              </a:lnSpc>
              <a:spcBef>
                <a:spcPct val="25000"/>
              </a:spcBef>
            </a:pPr>
            <a:r>
              <a:rPr lang="en-US" smtClean="0"/>
              <a:t>Active Server Pages (ASP)</a:t>
            </a:r>
          </a:p>
          <a:p>
            <a:pPr lvl="1" eaLnBrk="1" hangingPunct="1">
              <a:lnSpc>
                <a:spcPct val="105000"/>
              </a:lnSpc>
              <a:spcBef>
                <a:spcPct val="25000"/>
              </a:spcBef>
            </a:pPr>
            <a:r>
              <a:rPr lang="en-US" smtClean="0"/>
              <a:t>Java Server Page (JSP)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smtClean="0"/>
              <a:t>Dynamic Webpage</a:t>
            </a:r>
          </a:p>
        </p:txBody>
      </p:sp>
      <p:sp>
        <p:nvSpPr>
          <p:cNvPr id="8195" name="Slide Number Placeholder 5"/>
          <p:cNvSpPr>
            <a:spLocks noGrp="1"/>
          </p:cNvSpPr>
          <p:nvPr>
            <p:ph type="sldNum" sz="quarter" idx="12"/>
          </p:nvPr>
        </p:nvSpPr>
        <p:spPr>
          <a:noFill/>
        </p:spPr>
        <p:txBody>
          <a:bodyPr/>
          <a:lstStyle/>
          <a:p>
            <a:fld id="{F0F67427-94FE-4D7C-89A4-F67A6B72A658}" type="slidenum">
              <a:rPr lang="en-US" smtClean="0"/>
              <a:pPr/>
              <a:t>7</a:t>
            </a:fld>
            <a:endParaRPr lang="en-US" smtClean="0"/>
          </a:p>
        </p:txBody>
      </p:sp>
      <p:sp>
        <p:nvSpPr>
          <p:cNvPr id="8196" name="Rectangle 2"/>
          <p:cNvSpPr>
            <a:spLocks noGrp="1" noChangeArrowheads="1"/>
          </p:cNvSpPr>
          <p:nvPr>
            <p:ph type="title"/>
          </p:nvPr>
        </p:nvSpPr>
        <p:spPr>
          <a:xfrm>
            <a:off x="685800" y="-228600"/>
            <a:ext cx="7772400" cy="1143000"/>
          </a:xfrm>
        </p:spPr>
        <p:txBody>
          <a:bodyPr/>
          <a:lstStyle/>
          <a:p>
            <a:pPr eaLnBrk="1" hangingPunct="1"/>
            <a:r>
              <a:rPr lang="en-US" sz="4000" b="1" smtClean="0">
                <a:solidFill>
                  <a:schemeClr val="tx1"/>
                </a:solidFill>
              </a:rPr>
              <a:t>Dynamic Webpage</a:t>
            </a:r>
          </a:p>
        </p:txBody>
      </p:sp>
      <p:sp>
        <p:nvSpPr>
          <p:cNvPr id="8197" name="Rectangle 3"/>
          <p:cNvSpPr>
            <a:spLocks noGrp="1" noChangeArrowheads="1"/>
          </p:cNvSpPr>
          <p:nvPr>
            <p:ph type="body" idx="1"/>
          </p:nvPr>
        </p:nvSpPr>
        <p:spPr>
          <a:xfrm>
            <a:off x="228600" y="838200"/>
            <a:ext cx="8686800" cy="5257800"/>
          </a:xfrm>
        </p:spPr>
        <p:txBody>
          <a:bodyPr/>
          <a:lstStyle/>
          <a:p>
            <a:pPr eaLnBrk="1" hangingPunct="1">
              <a:lnSpc>
                <a:spcPct val="105000"/>
              </a:lnSpc>
              <a:spcBef>
                <a:spcPct val="25000"/>
              </a:spcBef>
            </a:pPr>
            <a:r>
              <a:rPr lang="en-US" smtClean="0"/>
              <a:t>Client Side Processing</a:t>
            </a:r>
          </a:p>
          <a:p>
            <a:pPr eaLnBrk="1" hangingPunct="1">
              <a:lnSpc>
                <a:spcPct val="105000"/>
              </a:lnSpc>
              <a:spcBef>
                <a:spcPct val="25000"/>
              </a:spcBef>
              <a:buFontTx/>
              <a:buNone/>
            </a:pPr>
            <a:r>
              <a:rPr lang="en-US" smtClean="0"/>
              <a:t>Client-side processing refers to the processing done</a:t>
            </a:r>
          </a:p>
          <a:p>
            <a:pPr eaLnBrk="1" hangingPunct="1">
              <a:lnSpc>
                <a:spcPct val="105000"/>
              </a:lnSpc>
              <a:spcBef>
                <a:spcPct val="25000"/>
              </a:spcBef>
              <a:buFontTx/>
              <a:buNone/>
            </a:pPr>
            <a:r>
              <a:rPr lang="en-US" smtClean="0"/>
              <a:t>at the browser.</a:t>
            </a:r>
          </a:p>
          <a:p>
            <a:pPr eaLnBrk="1" hangingPunct="1">
              <a:lnSpc>
                <a:spcPct val="105000"/>
              </a:lnSpc>
              <a:spcBef>
                <a:spcPct val="25000"/>
              </a:spcBef>
            </a:pPr>
            <a:r>
              <a:rPr lang="en-US" smtClean="0"/>
              <a:t>The browser has two primary parts: the interface (which is the part we see) and the processing software (which is the part that we do not see).</a:t>
            </a:r>
          </a:p>
          <a:p>
            <a:pPr eaLnBrk="1" hangingPunct="1">
              <a:lnSpc>
                <a:spcPct val="105000"/>
              </a:lnSpc>
              <a:spcBef>
                <a:spcPct val="25000"/>
              </a:spcBef>
            </a:pPr>
            <a:r>
              <a:rPr lang="en-US" smtClean="0"/>
              <a:t>The browser interface still has to send messages, but it sends them internally to another part of the overall browser software.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smtClean="0"/>
              <a:t>Dynamic Webpage</a:t>
            </a:r>
          </a:p>
        </p:txBody>
      </p:sp>
      <p:sp>
        <p:nvSpPr>
          <p:cNvPr id="9219" name="Slide Number Placeholder 5"/>
          <p:cNvSpPr>
            <a:spLocks noGrp="1"/>
          </p:cNvSpPr>
          <p:nvPr>
            <p:ph type="sldNum" sz="quarter" idx="12"/>
          </p:nvPr>
        </p:nvSpPr>
        <p:spPr>
          <a:noFill/>
        </p:spPr>
        <p:txBody>
          <a:bodyPr/>
          <a:lstStyle/>
          <a:p>
            <a:fld id="{63284FA0-E464-495D-B369-B643FF01F23E}" type="slidenum">
              <a:rPr lang="en-US" smtClean="0"/>
              <a:pPr/>
              <a:t>8</a:t>
            </a:fld>
            <a:endParaRPr lang="en-US" smtClean="0"/>
          </a:p>
        </p:txBody>
      </p:sp>
      <p:sp>
        <p:nvSpPr>
          <p:cNvPr id="9220" name="Rectangle 2"/>
          <p:cNvSpPr>
            <a:spLocks noGrp="1" noChangeArrowheads="1"/>
          </p:cNvSpPr>
          <p:nvPr>
            <p:ph type="title"/>
          </p:nvPr>
        </p:nvSpPr>
        <p:spPr>
          <a:xfrm>
            <a:off x="685800" y="-228600"/>
            <a:ext cx="7772400" cy="1143000"/>
          </a:xfrm>
        </p:spPr>
        <p:txBody>
          <a:bodyPr/>
          <a:lstStyle/>
          <a:p>
            <a:pPr eaLnBrk="1" hangingPunct="1"/>
            <a:r>
              <a:rPr lang="en-US" sz="4000" b="1" smtClean="0">
                <a:solidFill>
                  <a:schemeClr val="tx1"/>
                </a:solidFill>
              </a:rPr>
              <a:t>Dynamic Webpage</a:t>
            </a:r>
          </a:p>
        </p:txBody>
      </p:sp>
      <p:sp>
        <p:nvSpPr>
          <p:cNvPr id="9221" name="Rectangle 3"/>
          <p:cNvSpPr>
            <a:spLocks noGrp="1" noChangeArrowheads="1"/>
          </p:cNvSpPr>
          <p:nvPr>
            <p:ph type="body" idx="1"/>
          </p:nvPr>
        </p:nvSpPr>
        <p:spPr>
          <a:xfrm>
            <a:off x="228600" y="838200"/>
            <a:ext cx="8686800" cy="5257800"/>
          </a:xfrm>
        </p:spPr>
        <p:txBody>
          <a:bodyPr/>
          <a:lstStyle/>
          <a:p>
            <a:pPr eaLnBrk="1" hangingPunct="1">
              <a:lnSpc>
                <a:spcPct val="105000"/>
              </a:lnSpc>
              <a:spcBef>
                <a:spcPct val="25000"/>
              </a:spcBef>
            </a:pPr>
            <a:r>
              <a:rPr lang="en-US" sz="2800" smtClean="0"/>
              <a:t>Advantages are:</a:t>
            </a:r>
          </a:p>
          <a:p>
            <a:pPr lvl="1" eaLnBrk="1" hangingPunct="1">
              <a:lnSpc>
                <a:spcPct val="105000"/>
              </a:lnSpc>
              <a:spcBef>
                <a:spcPct val="25000"/>
              </a:spcBef>
            </a:pPr>
            <a:r>
              <a:rPr lang="en-US" sz="2400" smtClean="0"/>
              <a:t>Customize interaction with the user </a:t>
            </a:r>
          </a:p>
          <a:p>
            <a:pPr lvl="1" eaLnBrk="1" hangingPunct="1">
              <a:lnSpc>
                <a:spcPct val="105000"/>
              </a:lnSpc>
              <a:spcBef>
                <a:spcPct val="25000"/>
              </a:spcBef>
            </a:pPr>
            <a:r>
              <a:rPr lang="en-US" sz="2400" smtClean="0"/>
              <a:t>Validate user input</a:t>
            </a:r>
          </a:p>
          <a:p>
            <a:pPr lvl="1" eaLnBrk="1" hangingPunct="1">
              <a:lnSpc>
                <a:spcPct val="105000"/>
              </a:lnSpc>
              <a:spcBef>
                <a:spcPct val="25000"/>
              </a:spcBef>
            </a:pPr>
            <a:r>
              <a:rPr lang="en-US" sz="2400" smtClean="0"/>
              <a:t>It reduces the load on the web server.</a:t>
            </a:r>
          </a:p>
          <a:p>
            <a:pPr lvl="1" eaLnBrk="1" hangingPunct="1">
              <a:lnSpc>
                <a:spcPct val="105000"/>
              </a:lnSpc>
              <a:spcBef>
                <a:spcPct val="25000"/>
              </a:spcBef>
            </a:pPr>
            <a:r>
              <a:rPr lang="en-US" sz="2400" smtClean="0"/>
              <a:t>Less information must travel between the server and the </a:t>
            </a:r>
          </a:p>
          <a:p>
            <a:pPr lvl="1" eaLnBrk="1" hangingPunct="1">
              <a:lnSpc>
                <a:spcPct val="105000"/>
              </a:lnSpc>
              <a:spcBef>
                <a:spcPct val="25000"/>
              </a:spcBef>
            </a:pPr>
            <a:r>
              <a:rPr lang="en-US" sz="2400" smtClean="0"/>
              <a:t>client saving time and bandwidth.</a:t>
            </a:r>
          </a:p>
          <a:p>
            <a:pPr eaLnBrk="1" hangingPunct="1">
              <a:lnSpc>
                <a:spcPct val="105000"/>
              </a:lnSpc>
              <a:spcBef>
                <a:spcPct val="25000"/>
              </a:spcBef>
            </a:pPr>
            <a:r>
              <a:rPr lang="en-US" sz="2800" smtClean="0"/>
              <a:t>Common scripting technologies user are:</a:t>
            </a:r>
          </a:p>
          <a:p>
            <a:pPr lvl="1" eaLnBrk="1" hangingPunct="1">
              <a:lnSpc>
                <a:spcPct val="105000"/>
              </a:lnSpc>
              <a:spcBef>
                <a:spcPct val="25000"/>
              </a:spcBef>
            </a:pPr>
            <a:r>
              <a:rPr lang="en-US" sz="2400" smtClean="0"/>
              <a:t>VBScript</a:t>
            </a:r>
          </a:p>
          <a:p>
            <a:pPr lvl="1" eaLnBrk="1" hangingPunct="1">
              <a:lnSpc>
                <a:spcPct val="105000"/>
              </a:lnSpc>
              <a:spcBef>
                <a:spcPct val="25000"/>
              </a:spcBef>
            </a:pPr>
            <a:r>
              <a:rPr lang="en-US" sz="2400" smtClean="0"/>
              <a:t>JavaScript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smtClean="0"/>
              <a:t>Dynamic Webpage</a:t>
            </a:r>
          </a:p>
        </p:txBody>
      </p:sp>
      <p:sp>
        <p:nvSpPr>
          <p:cNvPr id="10243" name="Slide Number Placeholder 5"/>
          <p:cNvSpPr>
            <a:spLocks noGrp="1"/>
          </p:cNvSpPr>
          <p:nvPr>
            <p:ph type="sldNum" sz="quarter" idx="12"/>
          </p:nvPr>
        </p:nvSpPr>
        <p:spPr>
          <a:noFill/>
        </p:spPr>
        <p:txBody>
          <a:bodyPr/>
          <a:lstStyle/>
          <a:p>
            <a:fld id="{08C83734-BB29-4663-9285-0AB27EE26D18}" type="slidenum">
              <a:rPr lang="en-US" smtClean="0"/>
              <a:pPr/>
              <a:t>9</a:t>
            </a:fld>
            <a:endParaRPr lang="en-US" smtClean="0"/>
          </a:p>
        </p:txBody>
      </p:sp>
      <p:sp>
        <p:nvSpPr>
          <p:cNvPr id="10244" name="Rectangle 2"/>
          <p:cNvSpPr>
            <a:spLocks noGrp="1" noChangeArrowheads="1"/>
          </p:cNvSpPr>
          <p:nvPr>
            <p:ph type="title"/>
          </p:nvPr>
        </p:nvSpPr>
        <p:spPr>
          <a:xfrm>
            <a:off x="685800" y="-228600"/>
            <a:ext cx="7772400" cy="1143000"/>
          </a:xfrm>
        </p:spPr>
        <p:txBody>
          <a:bodyPr/>
          <a:lstStyle/>
          <a:p>
            <a:pPr eaLnBrk="1" hangingPunct="1"/>
            <a:r>
              <a:rPr lang="en-US" sz="4000" b="1" smtClean="0">
                <a:solidFill>
                  <a:schemeClr val="tx1"/>
                </a:solidFill>
              </a:rPr>
              <a:t>Dynamic Webpage</a:t>
            </a:r>
          </a:p>
        </p:txBody>
      </p:sp>
      <p:sp>
        <p:nvSpPr>
          <p:cNvPr id="10245" name="Rectangle 3"/>
          <p:cNvSpPr>
            <a:spLocks noGrp="1" noChangeArrowheads="1"/>
          </p:cNvSpPr>
          <p:nvPr>
            <p:ph type="body" idx="1"/>
          </p:nvPr>
        </p:nvSpPr>
        <p:spPr>
          <a:xfrm>
            <a:off x="228600" y="838200"/>
            <a:ext cx="8686800" cy="5257800"/>
          </a:xfrm>
        </p:spPr>
        <p:txBody>
          <a:bodyPr/>
          <a:lstStyle/>
          <a:p>
            <a:pPr eaLnBrk="1" hangingPunct="1">
              <a:lnSpc>
                <a:spcPct val="105000"/>
              </a:lnSpc>
              <a:spcBef>
                <a:spcPct val="25000"/>
              </a:spcBef>
            </a:pPr>
            <a:r>
              <a:rPr lang="en-US" smtClean="0"/>
              <a:t>Mix of server side and client side processing is a</a:t>
            </a:r>
          </a:p>
          <a:p>
            <a:pPr eaLnBrk="1" hangingPunct="1">
              <a:lnSpc>
                <a:spcPct val="105000"/>
              </a:lnSpc>
              <a:spcBef>
                <a:spcPct val="25000"/>
              </a:spcBef>
              <a:buFontTx/>
              <a:buNone/>
            </a:pPr>
            <a:r>
              <a:rPr lang="en-US" smtClean="0"/>
              <a:t>normal approach.</a:t>
            </a:r>
          </a:p>
          <a:p>
            <a:pPr eaLnBrk="1" hangingPunct="1">
              <a:lnSpc>
                <a:spcPct val="105000"/>
              </a:lnSpc>
              <a:spcBef>
                <a:spcPct val="25000"/>
              </a:spcBef>
            </a:pPr>
            <a:r>
              <a:rPr lang="en-US" smtClean="0"/>
              <a:t>Client side processing is used for formatting the page and validating the input.</a:t>
            </a:r>
          </a:p>
          <a:p>
            <a:pPr eaLnBrk="1" hangingPunct="1">
              <a:lnSpc>
                <a:spcPct val="105000"/>
              </a:lnSpc>
              <a:spcBef>
                <a:spcPct val="25000"/>
              </a:spcBef>
            </a:pPr>
            <a:r>
              <a:rPr lang="en-US" smtClean="0"/>
              <a:t>Secured info like user id and password should not be done on client side.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cs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cs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19888</TotalTime>
  <Words>909</Words>
  <Application>Microsoft Office PowerPoint</Application>
  <PresentationFormat>On-screen Show (4:3)</PresentationFormat>
  <Paragraphs>128</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Times New Roman</vt:lpstr>
      <vt:lpstr>Arial</vt:lpstr>
      <vt:lpstr>Default Design</vt:lpstr>
      <vt:lpstr>Dynamic Webpage</vt:lpstr>
      <vt:lpstr>Dynamic Webpage</vt:lpstr>
      <vt:lpstr>Dynamic Webpage</vt:lpstr>
      <vt:lpstr>Dynamic Webpage</vt:lpstr>
      <vt:lpstr>Dynamic Webpage</vt:lpstr>
      <vt:lpstr>Dynamic Webpage</vt:lpstr>
      <vt:lpstr>Dynamic Webpage</vt:lpstr>
      <vt:lpstr>Dynamic Webpage</vt:lpstr>
      <vt:lpstr>Dynamic Webpage</vt:lpstr>
      <vt:lpstr>Dynamic Webpage-CGI</vt:lpstr>
      <vt:lpstr>Dynamic Webpage-CGI</vt:lpstr>
      <vt:lpstr>Dynamic Webpage-ASP</vt:lpstr>
      <vt:lpstr>Dynamic Webpage-ASP</vt:lpstr>
      <vt:lpstr>Dynamic Webpage-JSP</vt:lpstr>
      <vt:lpstr>0-Dynamic Webpage</vt:lpstr>
    </vt:vector>
  </TitlesOfParts>
  <Company>ksu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Human-Machine Interaction and User-Interface Design</dc:title>
  <dc:creator>Inayat</dc:creator>
  <cp:lastModifiedBy>staff</cp:lastModifiedBy>
  <cp:revision>1278</cp:revision>
  <dcterms:created xsi:type="dcterms:W3CDTF">2002-09-08T09:46:40Z</dcterms:created>
  <dcterms:modified xsi:type="dcterms:W3CDTF">2013-06-02T06:57:54Z</dcterms:modified>
</cp:coreProperties>
</file>