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348" r:id="rId2"/>
    <p:sldId id="34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9" r:id="rId31"/>
    <p:sldId id="290" r:id="rId32"/>
    <p:sldId id="291" r:id="rId33"/>
    <p:sldId id="293" r:id="rId34"/>
    <p:sldId id="297" r:id="rId35"/>
    <p:sldId id="298" r:id="rId36"/>
    <p:sldId id="299" r:id="rId37"/>
    <p:sldId id="300" r:id="rId38"/>
    <p:sldId id="346" r:id="rId39"/>
    <p:sldId id="347" r:id="rId40"/>
    <p:sldId id="301" r:id="rId41"/>
    <p:sldId id="302" r:id="rId42"/>
    <p:sldId id="303" r:id="rId43"/>
    <p:sldId id="305" r:id="rId44"/>
    <p:sldId id="306" r:id="rId45"/>
    <p:sldId id="307" r:id="rId46"/>
    <p:sldId id="308" r:id="rId47"/>
    <p:sldId id="309" r:id="rId48"/>
    <p:sldId id="310" r:id="rId49"/>
    <p:sldId id="312" r:id="rId50"/>
    <p:sldId id="323" r:id="rId51"/>
    <p:sldId id="324" r:id="rId52"/>
    <p:sldId id="325" r:id="rId53"/>
    <p:sldId id="331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DCBFB-15E7-4FB7-901A-4D58D11BD057}" type="datetimeFigureOut">
              <a:rPr lang="en-US" smtClean="0"/>
              <a:t>11-Nov-18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000E2-E68C-4E96-A653-7B7A8EEB2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4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63588" indent="-2921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747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446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14550" indent="-2333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717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289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861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943350" indent="-2333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93353F9-30BA-4340-A1B7-2F3F949274E7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328" tIns="48164" rIns="96328" bIns="48164"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132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14E00-95A3-4AEE-BAE9-D858F0A3E76A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7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26D4-FD8F-4C4B-B7F8-5878DE1DA004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6E74-63D1-45E7-9347-1995FB5A8385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7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2796A-070D-454A-8450-CE9C7DE204DB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16849-7AEE-4161-9C41-B8401BE2D99D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6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D8B75-7CA9-4D4D-9B03-764CF1B21766}" type="datetime1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7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1A3F-1BB1-403E-BE40-16E94018938C}" type="datetime1">
              <a:rPr lang="en-US" smtClean="0"/>
              <a:t>11-Nov-18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B4A90-E0A3-459A-9C36-F0A983530F0D}" type="datetime1">
              <a:rPr lang="en-US" smtClean="0"/>
              <a:t>11-Nov-18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619F5-E8B6-4BED-9047-144A33019209}" type="datetime1">
              <a:rPr lang="en-US" smtClean="0"/>
              <a:t>11-Nov-18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04B56-A42C-4D3F-8814-DFAB7ED0BE34}" type="datetime1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5F4A-A826-4499-AFF6-1E73855CDE62}" type="datetime1">
              <a:rPr lang="en-US" smtClean="0"/>
              <a:t>11-Nov-18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3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AF6BD-11C3-4205-9DDF-AFD551CA2A23}" type="datetime1">
              <a:rPr lang="en-US" smtClean="0"/>
              <a:t>11-Nov-18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9B14-0F6E-4F06-AC46-DEC8E0974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35164" y="980729"/>
            <a:ext cx="8161337" cy="143068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3200" dirty="0"/>
              <a:t>IS </a:t>
            </a:r>
            <a:r>
              <a:rPr lang="en-US" altLang="en-US" sz="3200" dirty="0"/>
              <a:t>466</a:t>
            </a:r>
            <a:r>
              <a:rPr lang="en-US" altLang="en-US" sz="2400" dirty="0"/>
              <a:t>    </a:t>
            </a:r>
            <a:r>
              <a:rPr lang="en-US" altLang="en-US" sz="3200" dirty="0"/>
              <a:t>Decision Support Systems</a:t>
            </a:r>
            <a:endParaRPr lang="en-US" altLang="en-US" sz="2000" dirty="0"/>
          </a:p>
        </p:txBody>
      </p:sp>
      <p:sp>
        <p:nvSpPr>
          <p:cNvPr id="2051" name="Rectangle 1027"/>
          <p:cNvSpPr>
            <a:spLocks noChangeArrowheads="1"/>
          </p:cNvSpPr>
          <p:nvPr/>
        </p:nvSpPr>
        <p:spPr bwMode="auto">
          <a:xfrm>
            <a:off x="2209800" y="3048000"/>
            <a:ext cx="7696200" cy="21336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27" tIns="45713" rIns="91427" bIns="45713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en-US" sz="4400" dirty="0">
                <a:latin typeface="Book Antiqua" pitchFamily="18" charset="0"/>
              </a:rPr>
              <a:t>Lecture </a:t>
            </a:r>
            <a:r>
              <a:rPr lang="en-AU" altLang="en-US" sz="4400" dirty="0" smtClean="0">
                <a:latin typeface="Book Antiqua" pitchFamily="18" charset="0"/>
              </a:rPr>
              <a:t>3</a:t>
            </a:r>
            <a:endParaRPr lang="en-US" altLang="en-US" sz="4400" dirty="0">
              <a:solidFill>
                <a:schemeClr val="tx2"/>
              </a:solidFill>
              <a:latin typeface="Book Antiqua" pitchFamily="18" charset="0"/>
            </a:endParaRPr>
          </a:p>
          <a:p>
            <a:pPr algn="ctr">
              <a:buNone/>
              <a:defRPr/>
            </a:pPr>
            <a:r>
              <a:rPr lang="en-CA" sz="4400" dirty="0" smtClean="0"/>
              <a:t>Decision Analysis</a:t>
            </a:r>
            <a:endParaRPr lang="en-US" altLang="en-US" sz="4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052" name="Text Box 1028"/>
          <p:cNvSpPr txBox="1">
            <a:spLocks noChangeArrowheads="1"/>
          </p:cNvSpPr>
          <p:nvPr/>
        </p:nvSpPr>
        <p:spPr bwMode="auto">
          <a:xfrm>
            <a:off x="3581400" y="5181600"/>
            <a:ext cx="4953000" cy="30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400" i="1" dirty="0">
                <a:latin typeface="Book Antiqua" pitchFamily="18" charset="0"/>
              </a:rPr>
              <a:t>The </a:t>
            </a:r>
            <a:r>
              <a:rPr lang="en-US" altLang="en-US" sz="1400" i="1" dirty="0">
                <a:latin typeface="Book Antiqua" pitchFamily="18" charset="0"/>
              </a:rPr>
              <a:t>slides content is derived and adopted from many references</a:t>
            </a:r>
            <a:endParaRPr lang="en-US" altLang="en-US" sz="1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465239"/>
            <a:ext cx="9245601" cy="59275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9" y="471599"/>
            <a:ext cx="9398001" cy="59148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1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446159"/>
            <a:ext cx="9194801" cy="59656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8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452519"/>
            <a:ext cx="9042401" cy="59529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9" y="465239"/>
            <a:ext cx="9398001" cy="59275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433439"/>
            <a:ext cx="9194801" cy="59911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299879"/>
            <a:ext cx="9245601" cy="62582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2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799" y="815039"/>
            <a:ext cx="8788401" cy="52279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223559"/>
            <a:ext cx="9245601" cy="64108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344399"/>
            <a:ext cx="8839201" cy="61692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713279"/>
            <a:ext cx="8534401" cy="54314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9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9" y="274439"/>
            <a:ext cx="8940801" cy="63091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293519"/>
            <a:ext cx="9245601" cy="62709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325319"/>
            <a:ext cx="9144001" cy="62073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458879"/>
            <a:ext cx="9296401" cy="59402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1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611519"/>
            <a:ext cx="8686801" cy="56349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3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999" y="528839"/>
            <a:ext cx="8890001" cy="58003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4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255359"/>
            <a:ext cx="9245601" cy="63472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48999"/>
            <a:ext cx="9144001" cy="63600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7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88919"/>
            <a:ext cx="9296401" cy="60801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5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770519"/>
            <a:ext cx="9144001" cy="53169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9" y="325319"/>
            <a:ext cx="9093201" cy="62073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687839"/>
            <a:ext cx="9347201" cy="54823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93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9" y="395279"/>
            <a:ext cx="9398001" cy="60674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92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23559"/>
            <a:ext cx="9448801" cy="64108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47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299879"/>
            <a:ext cx="9194801" cy="625824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48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599" y="280799"/>
            <a:ext cx="8940801" cy="62964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98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382559"/>
            <a:ext cx="9042401" cy="60928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93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9" y="433439"/>
            <a:ext cx="9093201" cy="59911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81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223559"/>
            <a:ext cx="9194801" cy="64108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85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99" y="280799"/>
            <a:ext cx="9245601" cy="62964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8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53599"/>
            <a:ext cx="9448801" cy="65508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6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9" y="274439"/>
            <a:ext cx="9093201" cy="630912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2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23" y="0"/>
            <a:ext cx="9428953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52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28" y="0"/>
            <a:ext cx="10226743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3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24" y="0"/>
            <a:ext cx="10489351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2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43" y="434316"/>
            <a:ext cx="11657985" cy="59664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282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5" y="933450"/>
            <a:ext cx="11670697" cy="52006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17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65" y="0"/>
            <a:ext cx="10208069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43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33" y="0"/>
            <a:ext cx="10357133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16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0" y="0"/>
            <a:ext cx="11395839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71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5" y="0"/>
            <a:ext cx="11691169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44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785494"/>
            <a:ext cx="12021262" cy="53295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7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407999"/>
            <a:ext cx="9042401" cy="604200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77" y="0"/>
            <a:ext cx="9991645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967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14" y="0"/>
            <a:ext cx="10166171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8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52" y="0"/>
            <a:ext cx="10148295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92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03" y="0"/>
            <a:ext cx="9560793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07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84" y="0"/>
            <a:ext cx="9954231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572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65" y="0"/>
            <a:ext cx="10007469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376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80"/>
            <a:ext cx="9146107" cy="685641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5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9403"/>
            <a:ext cx="9614401" cy="684859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00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-9394"/>
            <a:ext cx="9588084" cy="68673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7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60" y="0"/>
            <a:ext cx="9888879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1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293519"/>
            <a:ext cx="9194801" cy="62709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983" y="1"/>
            <a:ext cx="9710767" cy="68613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91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37" y="0"/>
            <a:ext cx="10616325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6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539" y="1"/>
            <a:ext cx="9279461" cy="675932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93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60" y="0"/>
            <a:ext cx="9696679" cy="68579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799" y="414359"/>
            <a:ext cx="9042401" cy="602928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1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99" y="293519"/>
            <a:ext cx="9194801" cy="62709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9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484319"/>
            <a:ext cx="9144001" cy="5889361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39B14-0F6E-4F06-AC46-DEC8E09742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2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77</Words>
  <Application>Microsoft Office PowerPoint</Application>
  <PresentationFormat>Widescreen</PresentationFormat>
  <Paragraphs>67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Book Antiqua</vt:lpstr>
      <vt:lpstr>Calibri</vt:lpstr>
      <vt:lpstr>Calibri Light</vt:lpstr>
      <vt:lpstr>Times New Roman</vt:lpstr>
      <vt:lpstr>Office Theme</vt:lpstr>
      <vt:lpstr> IS 466    Decision Support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 Md Mizanur Rahman, Ph.D</dc:creator>
  <cp:lastModifiedBy>mshoaib</cp:lastModifiedBy>
  <cp:revision>18</cp:revision>
  <dcterms:created xsi:type="dcterms:W3CDTF">2014-04-08T09:12:39Z</dcterms:created>
  <dcterms:modified xsi:type="dcterms:W3CDTF">2018-11-11T03:58:40Z</dcterms:modified>
</cp:coreProperties>
</file>