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58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0782-46DD-48CA-84E6-B1B152F2E02C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CB1E-6453-4D4E-B197-1E2BE0DA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63588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747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446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145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717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289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861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433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3353F9-30BA-4340-A1B7-2F3F949274E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28" tIns="48164" rIns="96328" bIns="4816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1F5F-6F28-4FAD-B7A0-DC0BDE07AC01}" type="datetimeFigureOut">
              <a:rPr lang="en-CA" smtClean="0"/>
              <a:pPr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ADC2-4612-4831-AEFF-5CE99F59132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1163" y="980728"/>
            <a:ext cx="8161337" cy="143068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3200" dirty="0" smtClean="0"/>
              <a:t>IS </a:t>
            </a:r>
            <a:r>
              <a:rPr lang="en-US" altLang="en-US" sz="3200" dirty="0"/>
              <a:t>466</a:t>
            </a:r>
            <a:r>
              <a:rPr lang="en-US" altLang="en-US" sz="2400" dirty="0"/>
              <a:t>    </a:t>
            </a:r>
            <a:r>
              <a:rPr lang="en-US" altLang="en-US" sz="3200" dirty="0"/>
              <a:t>Decision Support Systems</a:t>
            </a:r>
            <a:endParaRPr lang="en-US" altLang="en-US" sz="2000" dirty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685800" y="3048000"/>
            <a:ext cx="7696200" cy="18288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7" tIns="45713" rIns="91427" bIns="45713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fr-FR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en-US" sz="4400" dirty="0" smtClean="0">
                <a:latin typeface="Book Antiqua" pitchFamily="18" charset="0"/>
              </a:rPr>
              <a:t>Lecture </a:t>
            </a:r>
            <a:r>
              <a:rPr lang="en-AU" altLang="en-US" sz="4400" dirty="0" smtClean="0">
                <a:latin typeface="Book Antiqua" pitchFamily="18" charset="0"/>
              </a:rPr>
              <a:t>5</a:t>
            </a:r>
            <a:endParaRPr lang="en-US" altLang="en-US" sz="4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en-US" sz="4400" dirty="0" smtClean="0">
                <a:latin typeface="Book Antiqua" pitchFamily="18" charset="0"/>
              </a:rPr>
              <a:t>Simulation</a:t>
            </a:r>
            <a:endParaRPr lang="en-US" altLang="en-US" sz="4000" dirty="0" smtClean="0">
              <a:latin typeface="Book Antiqua" pitchFamily="18" charset="0"/>
            </a:endParaRPr>
          </a:p>
          <a:p>
            <a:pPr algn="ctr" eaLnBrk="1" hangingPunct="1">
              <a:buFontTx/>
              <a:buNone/>
              <a:defRPr/>
            </a:pPr>
            <a:endParaRPr lang="fr-FR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2" name="Text Box 1028"/>
          <p:cNvSpPr txBox="1">
            <a:spLocks noChangeArrowheads="1"/>
          </p:cNvSpPr>
          <p:nvPr/>
        </p:nvSpPr>
        <p:spPr bwMode="auto">
          <a:xfrm>
            <a:off x="2057400" y="5181600"/>
            <a:ext cx="4953000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0" i="1" smtClean="0">
                <a:latin typeface="Book Antiqua" pitchFamily="18" charset="0"/>
              </a:rPr>
              <a:t>The </a:t>
            </a:r>
            <a:r>
              <a:rPr lang="en-US" altLang="en-US" sz="1400" b="0" i="1" dirty="0">
                <a:latin typeface="Book Antiqua" pitchFamily="18" charset="0"/>
              </a:rPr>
              <a:t>slides content is derived and adopted from many references</a:t>
            </a:r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9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6" y="374684"/>
            <a:ext cx="9032894" cy="612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19" y="404664"/>
            <a:ext cx="883195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12" y="908720"/>
            <a:ext cx="8921836" cy="49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721" y="407886"/>
            <a:ext cx="8887843" cy="540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814388"/>
            <a:ext cx="81534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866775"/>
            <a:ext cx="83534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8672"/>
            <a:ext cx="8640960" cy="610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83" y="1124743"/>
            <a:ext cx="8996767" cy="46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423237"/>
            <a:ext cx="8667655" cy="603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" y="260647"/>
            <a:ext cx="9102744" cy="636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21" y="1124743"/>
            <a:ext cx="9057619" cy="46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26" y="332656"/>
            <a:ext cx="9045074" cy="62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45" y="548680"/>
            <a:ext cx="894784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2" y="764703"/>
            <a:ext cx="9070898" cy="537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52" y="692696"/>
            <a:ext cx="887049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23" y="332655"/>
            <a:ext cx="8970836" cy="60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40" y="403186"/>
            <a:ext cx="8964488" cy="593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</Words>
  <Application>Microsoft Office PowerPoint</Application>
  <PresentationFormat>On-screen Show (4:3)</PresentationFormat>
  <Paragraphs>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Calibri</vt:lpstr>
      <vt:lpstr>Times New Roman</vt:lpstr>
      <vt:lpstr>Office Theme</vt:lpstr>
      <vt:lpstr>   IS 466    Decision Support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Mizan</dc:creator>
  <cp:lastModifiedBy>mshoaib</cp:lastModifiedBy>
  <cp:revision>9</cp:revision>
  <dcterms:created xsi:type="dcterms:W3CDTF">2014-04-24T05:39:54Z</dcterms:created>
  <dcterms:modified xsi:type="dcterms:W3CDTF">2018-11-11T03:56:49Z</dcterms:modified>
</cp:coreProperties>
</file>