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5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89733-68C0-4754-AF73-4AF256EE521F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480BA-8AFA-4FC1-9D8C-764D2C8A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7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63588" indent="-2921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74750" indent="-2333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44650" indent="-2333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114550" indent="-2333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71750" indent="-2333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3028950" indent="-2333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86150" indent="-2333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943350" indent="-2333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B93353F9-30BA-4340-A1B7-2F3F949274E7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328" tIns="48164" rIns="96328" bIns="48164"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EA89-0EC9-480E-AB87-4BE31DFC89DD}" type="datetimeFigureOut">
              <a:rPr lang="en-CA" smtClean="0"/>
              <a:t>2018-11-11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F303-FB15-4785-B0DA-55BAC51E9E2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EA89-0EC9-480E-AB87-4BE31DFC89DD}" type="datetimeFigureOut">
              <a:rPr lang="en-CA" smtClean="0"/>
              <a:t>2018-11-11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F303-FB15-4785-B0DA-55BAC51E9E2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EA89-0EC9-480E-AB87-4BE31DFC89DD}" type="datetimeFigureOut">
              <a:rPr lang="en-CA" smtClean="0"/>
              <a:t>2018-11-11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F303-FB15-4785-B0DA-55BAC51E9E2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EA89-0EC9-480E-AB87-4BE31DFC89DD}" type="datetimeFigureOut">
              <a:rPr lang="en-CA" smtClean="0"/>
              <a:t>2018-11-11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F303-FB15-4785-B0DA-55BAC51E9E2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EA89-0EC9-480E-AB87-4BE31DFC89DD}" type="datetimeFigureOut">
              <a:rPr lang="en-CA" smtClean="0"/>
              <a:t>2018-11-11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F303-FB15-4785-B0DA-55BAC51E9E2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EA89-0EC9-480E-AB87-4BE31DFC89DD}" type="datetimeFigureOut">
              <a:rPr lang="en-CA" smtClean="0"/>
              <a:t>2018-11-11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F303-FB15-4785-B0DA-55BAC51E9E2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EA89-0EC9-480E-AB87-4BE31DFC89DD}" type="datetimeFigureOut">
              <a:rPr lang="en-CA" smtClean="0"/>
              <a:t>2018-11-11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F303-FB15-4785-B0DA-55BAC51E9E2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EA89-0EC9-480E-AB87-4BE31DFC89DD}" type="datetimeFigureOut">
              <a:rPr lang="en-CA" smtClean="0"/>
              <a:t>2018-11-11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F303-FB15-4785-B0DA-55BAC51E9E2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EA89-0EC9-480E-AB87-4BE31DFC89DD}" type="datetimeFigureOut">
              <a:rPr lang="en-CA" smtClean="0"/>
              <a:t>2018-11-11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F303-FB15-4785-B0DA-55BAC51E9E2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EA89-0EC9-480E-AB87-4BE31DFC89DD}" type="datetimeFigureOut">
              <a:rPr lang="en-CA" smtClean="0"/>
              <a:t>2018-11-11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F303-FB15-4785-B0DA-55BAC51E9E2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EA89-0EC9-480E-AB87-4BE31DFC89DD}" type="datetimeFigureOut">
              <a:rPr lang="en-CA" smtClean="0"/>
              <a:t>2018-11-11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F303-FB15-4785-B0DA-55BAC51E9E2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7EA89-0EC9-480E-AB87-4BE31DFC89DD}" type="datetimeFigureOut">
              <a:rPr lang="en-CA" smtClean="0"/>
              <a:t>2018-11-11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FF303-FB15-4785-B0DA-55BAC51E9E24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11163" y="980728"/>
            <a:ext cx="8161337" cy="143068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3200" dirty="0" smtClean="0"/>
              <a:t>IS </a:t>
            </a:r>
            <a:r>
              <a:rPr lang="en-US" altLang="en-US" sz="3200" dirty="0"/>
              <a:t>466</a:t>
            </a:r>
            <a:r>
              <a:rPr lang="en-US" altLang="en-US" sz="2400" dirty="0"/>
              <a:t>    </a:t>
            </a:r>
            <a:r>
              <a:rPr lang="en-US" altLang="en-US" sz="3200" dirty="0"/>
              <a:t>Decision Support Systems</a:t>
            </a:r>
            <a:endParaRPr lang="en-US" altLang="en-US" sz="2000" dirty="0"/>
          </a:p>
        </p:txBody>
      </p:sp>
      <p:sp>
        <p:nvSpPr>
          <p:cNvPr id="2051" name="Rectangle 1027"/>
          <p:cNvSpPr>
            <a:spLocks noChangeArrowheads="1"/>
          </p:cNvSpPr>
          <p:nvPr/>
        </p:nvSpPr>
        <p:spPr bwMode="auto">
          <a:xfrm>
            <a:off x="685800" y="3048000"/>
            <a:ext cx="7696200" cy="21336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1427" tIns="45713" rIns="91427" bIns="45713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buFontTx/>
              <a:buNone/>
              <a:defRPr/>
            </a:pPr>
            <a:r>
              <a:rPr lang="en-US" altLang="en-US" sz="4400" dirty="0" smtClean="0">
                <a:latin typeface="Book Antiqua" pitchFamily="18" charset="0"/>
              </a:rPr>
              <a:t>Lecture </a:t>
            </a:r>
            <a:r>
              <a:rPr lang="en-AU" altLang="en-US" sz="4400" dirty="0" smtClean="0">
                <a:latin typeface="Book Antiqua" pitchFamily="18" charset="0"/>
              </a:rPr>
              <a:t>6</a:t>
            </a:r>
            <a:endParaRPr lang="en-US" altLang="en-US" sz="4400" dirty="0" smtClean="0">
              <a:solidFill>
                <a:schemeClr val="tx2"/>
              </a:solidFill>
              <a:latin typeface="Book Antiqua" pitchFamily="18" charset="0"/>
            </a:endParaRPr>
          </a:p>
          <a:p>
            <a:pPr algn="ctr">
              <a:buNone/>
              <a:defRPr/>
            </a:pPr>
            <a:r>
              <a:rPr lang="en-CA" sz="4400" dirty="0"/>
              <a:t>Decision Tree Induction</a:t>
            </a:r>
            <a:endParaRPr lang="en-US" altLang="en-US" sz="4400" dirty="0" smtClean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052" name="Text Box 1028"/>
          <p:cNvSpPr txBox="1">
            <a:spLocks noChangeArrowheads="1"/>
          </p:cNvSpPr>
          <p:nvPr/>
        </p:nvSpPr>
        <p:spPr bwMode="auto">
          <a:xfrm>
            <a:off x="2057400" y="5181600"/>
            <a:ext cx="4953000" cy="30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0" i="1" smtClean="0">
                <a:latin typeface="Book Antiqua" pitchFamily="18" charset="0"/>
              </a:rPr>
              <a:t>The </a:t>
            </a:r>
            <a:r>
              <a:rPr lang="en-US" altLang="en-US" sz="1400" b="0" i="1" dirty="0">
                <a:latin typeface="Book Antiqua" pitchFamily="18" charset="0"/>
              </a:rPr>
              <a:t>slides content is derived and adopted from many references</a:t>
            </a:r>
            <a:endParaRPr lang="en-US" altLang="en-US" sz="1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02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233" y="332656"/>
            <a:ext cx="8965533" cy="619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016" y="404663"/>
            <a:ext cx="8800472" cy="6038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88" y="104930"/>
            <a:ext cx="9028036" cy="652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772816"/>
            <a:ext cx="531495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460" y="476672"/>
            <a:ext cx="8865623" cy="583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10" y="359693"/>
            <a:ext cx="8997549" cy="6148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973" y="620688"/>
            <a:ext cx="8524054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297" y="476672"/>
            <a:ext cx="8951408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391" y="404663"/>
            <a:ext cx="8693089" cy="6012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197" y="980728"/>
            <a:ext cx="8455606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954" y="404664"/>
            <a:ext cx="9147954" cy="6046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796" y="692696"/>
            <a:ext cx="8723675" cy="5333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578" y="497237"/>
            <a:ext cx="8640960" cy="5932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66544"/>
            <a:ext cx="8208912" cy="6437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3177" y="144016"/>
            <a:ext cx="8305287" cy="6453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758" y="692696"/>
            <a:ext cx="8676793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33150"/>
            <a:ext cx="9144000" cy="639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3120"/>
            <a:ext cx="8708920" cy="6804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0"/>
            <a:ext cx="9144000" cy="5911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388" y="1268759"/>
            <a:ext cx="8771042" cy="4257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33" y="620688"/>
            <a:ext cx="9069297" cy="566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36" y="260648"/>
            <a:ext cx="8825144" cy="6207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388" y="44624"/>
            <a:ext cx="827722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 t="4707"/>
          <a:stretch>
            <a:fillRect/>
          </a:stretch>
        </p:blipFill>
        <p:spPr bwMode="auto">
          <a:xfrm>
            <a:off x="323528" y="4725144"/>
            <a:ext cx="8582025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5747345"/>
            <a:ext cx="4552580" cy="850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4167" y="5301208"/>
            <a:ext cx="2264375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16</Words>
  <Application>Microsoft Office PowerPoint</Application>
  <PresentationFormat>On-screen Show (4:3)</PresentationFormat>
  <Paragraphs>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Book Antiqua</vt:lpstr>
      <vt:lpstr>Calibri</vt:lpstr>
      <vt:lpstr>Times New Roman</vt:lpstr>
      <vt:lpstr>Office Theme</vt:lpstr>
      <vt:lpstr> IS 466    Decision Support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Mizan</dc:creator>
  <cp:lastModifiedBy>mshoaib</cp:lastModifiedBy>
  <cp:revision>7</cp:revision>
  <dcterms:created xsi:type="dcterms:W3CDTF">2014-04-29T09:26:42Z</dcterms:created>
  <dcterms:modified xsi:type="dcterms:W3CDTF">2018-11-11T03:57:06Z</dcterms:modified>
</cp:coreProperties>
</file>