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4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B0A37-711B-4805-A22B-239615EEA5A1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A9074-836A-489D-ABD6-7BB29B219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24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63588" indent="-292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74750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44650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14550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717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289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861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433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93353F9-30BA-4340-A1B7-2F3F949274E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328" tIns="48164" rIns="96328" bIns="48164"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691E-3906-467B-B576-DEA55E9B1858}" type="datetimeFigureOut">
              <a:rPr lang="en-CA" smtClean="0"/>
              <a:t>2018-11-07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B5A-A610-486D-96F9-A571FBE13DB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691E-3906-467B-B576-DEA55E9B1858}" type="datetimeFigureOut">
              <a:rPr lang="en-CA" smtClean="0"/>
              <a:t>2018-11-07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B5A-A610-486D-96F9-A571FBE13DB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691E-3906-467B-B576-DEA55E9B1858}" type="datetimeFigureOut">
              <a:rPr lang="en-CA" smtClean="0"/>
              <a:t>2018-11-07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B5A-A610-486D-96F9-A571FBE13DB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691E-3906-467B-B576-DEA55E9B1858}" type="datetimeFigureOut">
              <a:rPr lang="en-CA" smtClean="0"/>
              <a:t>2018-11-07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B5A-A610-486D-96F9-A571FBE13DB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691E-3906-467B-B576-DEA55E9B1858}" type="datetimeFigureOut">
              <a:rPr lang="en-CA" smtClean="0"/>
              <a:t>2018-11-07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B5A-A610-486D-96F9-A571FBE13DB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691E-3906-467B-B576-DEA55E9B1858}" type="datetimeFigureOut">
              <a:rPr lang="en-CA" smtClean="0"/>
              <a:t>2018-11-07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B5A-A610-486D-96F9-A571FBE13DB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691E-3906-467B-B576-DEA55E9B1858}" type="datetimeFigureOut">
              <a:rPr lang="en-CA" smtClean="0"/>
              <a:t>2018-11-07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B5A-A610-486D-96F9-A571FBE13DB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691E-3906-467B-B576-DEA55E9B1858}" type="datetimeFigureOut">
              <a:rPr lang="en-CA" smtClean="0"/>
              <a:t>2018-11-07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B5A-A610-486D-96F9-A571FBE13DB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691E-3906-467B-B576-DEA55E9B1858}" type="datetimeFigureOut">
              <a:rPr lang="en-CA" smtClean="0"/>
              <a:t>2018-11-07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B5A-A610-486D-96F9-A571FBE13DB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691E-3906-467B-B576-DEA55E9B1858}" type="datetimeFigureOut">
              <a:rPr lang="en-CA" smtClean="0"/>
              <a:t>2018-11-07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B5A-A610-486D-96F9-A571FBE13DB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691E-3906-467B-B576-DEA55E9B1858}" type="datetimeFigureOut">
              <a:rPr lang="en-CA" smtClean="0"/>
              <a:t>2018-11-07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2B5A-A610-486D-96F9-A571FBE13DB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691E-3906-467B-B576-DEA55E9B1858}" type="datetimeFigureOut">
              <a:rPr lang="en-CA" smtClean="0"/>
              <a:t>2018-11-07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92B5A-A610-486D-96F9-A571FBE13DB9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11163" y="980728"/>
            <a:ext cx="8161337" cy="143068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3200" dirty="0" smtClean="0"/>
              <a:t>IS </a:t>
            </a:r>
            <a:r>
              <a:rPr lang="en-US" altLang="en-US" sz="3200" dirty="0"/>
              <a:t>466</a:t>
            </a:r>
            <a:r>
              <a:rPr lang="en-US" altLang="en-US" sz="2400" dirty="0"/>
              <a:t>    </a:t>
            </a:r>
            <a:r>
              <a:rPr lang="en-US" altLang="en-US" sz="3200" dirty="0"/>
              <a:t>Decision Support Systems</a:t>
            </a:r>
            <a:endParaRPr lang="en-US" altLang="en-US" sz="2000" dirty="0"/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685800" y="3048000"/>
            <a:ext cx="7696200" cy="21336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27" tIns="45713" rIns="91427" bIns="45713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fr-FR" altLang="en-US" sz="44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>
              <a:buFontTx/>
              <a:buNone/>
              <a:defRPr/>
            </a:pPr>
            <a:r>
              <a:rPr lang="en-US" altLang="en-US" sz="4400" dirty="0" smtClean="0">
                <a:latin typeface="Book Antiqua" pitchFamily="18" charset="0"/>
              </a:rPr>
              <a:t>Lecture </a:t>
            </a:r>
            <a:r>
              <a:rPr lang="en-AU" altLang="en-US" sz="4400" dirty="0" smtClean="0">
                <a:latin typeface="Book Antiqua" pitchFamily="18" charset="0"/>
              </a:rPr>
              <a:t>7</a:t>
            </a:r>
            <a:endParaRPr lang="en-US" altLang="en-US" sz="4400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 algn="ctr">
              <a:buNone/>
              <a:defRPr/>
            </a:pPr>
            <a:r>
              <a:rPr lang="en-US" altLang="en-US" sz="4400" dirty="0" smtClean="0">
                <a:latin typeface="Book Antiqua" pitchFamily="18" charset="0"/>
              </a:rPr>
              <a:t>Intelligent DSS</a:t>
            </a:r>
            <a:endParaRPr lang="fr-FR" altLang="en-US" sz="44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en-US" sz="4400" dirty="0" smtClean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052" name="Text Box 1028"/>
          <p:cNvSpPr txBox="1">
            <a:spLocks noChangeArrowheads="1"/>
          </p:cNvSpPr>
          <p:nvPr/>
        </p:nvSpPr>
        <p:spPr bwMode="auto">
          <a:xfrm>
            <a:off x="2057400" y="5181600"/>
            <a:ext cx="4953000" cy="30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b="0" i="1" smtClean="0">
                <a:latin typeface="Book Antiqua" pitchFamily="18" charset="0"/>
              </a:rPr>
              <a:t>The </a:t>
            </a:r>
            <a:r>
              <a:rPr lang="en-US" altLang="en-US" sz="1400" b="0" i="1" dirty="0">
                <a:latin typeface="Book Antiqua" pitchFamily="18" charset="0"/>
              </a:rPr>
              <a:t>slides content is derived and adopted from many references</a:t>
            </a:r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4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582" y="692696"/>
            <a:ext cx="883083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308" y="836712"/>
            <a:ext cx="8756172" cy="511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195" y="260648"/>
            <a:ext cx="9160195" cy="6325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9144000" cy="6236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1684"/>
            <a:ext cx="9143999" cy="631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574808"/>
            <a:ext cx="8784975" cy="570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60648"/>
            <a:ext cx="8977109" cy="630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691" y="188640"/>
            <a:ext cx="8829797" cy="644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00" y="404664"/>
            <a:ext cx="8764487" cy="606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0129"/>
            <a:ext cx="9092384" cy="608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144000" cy="606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78824"/>
            <a:ext cx="9143999" cy="610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5880"/>
            <a:ext cx="9144000" cy="594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889" y="404664"/>
            <a:ext cx="8766601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14241"/>
            <a:ext cx="8568952" cy="6085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60624"/>
            <a:ext cx="8721932" cy="609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95212"/>
            <a:ext cx="8352928" cy="607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9132505" cy="547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824" y="836712"/>
            <a:ext cx="8606243" cy="525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143999" cy="636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9144000" cy="635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</Words>
  <Application>Microsoft Office PowerPoint</Application>
  <PresentationFormat>On-screen Show (4:3)</PresentationFormat>
  <Paragraphs>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 Antiqua</vt:lpstr>
      <vt:lpstr>Calibri</vt:lpstr>
      <vt:lpstr>Times New Roman</vt:lpstr>
      <vt:lpstr>Office Theme</vt:lpstr>
      <vt:lpstr>   IS 466    Decision Support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Mizan</dc:creator>
  <cp:lastModifiedBy>mshoaib</cp:lastModifiedBy>
  <cp:revision>7</cp:revision>
  <dcterms:created xsi:type="dcterms:W3CDTF">2014-05-06T06:34:04Z</dcterms:created>
  <dcterms:modified xsi:type="dcterms:W3CDTF">2018-11-07T08:10:25Z</dcterms:modified>
</cp:coreProperties>
</file>