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91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C8E30-AF1D-48F6-869B-8CEB12F52A2A}" type="datetimeFigureOut">
              <a:rPr lang="en-CA" smtClean="0"/>
              <a:t>2018-11-11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17225-EF8F-4F52-BE6B-927CED7D22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93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3588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747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446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145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717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289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861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433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3353F9-30BA-4340-A1B7-2F3F949274E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28" tIns="48164" rIns="96328" bIns="4816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FFA2-4ACD-41CD-B10E-B2A06E0A49BD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65D4F-8867-4C59-9EC4-0A27490F5823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2939-5C70-4652-AC6E-1C8F12BB4EA3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3CB0F-3E60-4625-975F-E1F83672893E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94C4-FF36-41D3-98A9-86B0ABAD3711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6CADA-F909-4DA9-9406-1B2E7CEF8C2E}" type="datetime1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7AE1-B39D-43FC-A332-2451D57B3F89}" type="datetime1">
              <a:rPr lang="en-CA" smtClean="0"/>
              <a:t>2018-11-11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0A02D-9AD7-479C-99D9-24A50594CA80}" type="datetime1">
              <a:rPr lang="en-CA" smtClean="0"/>
              <a:t>2018-11-11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3265-2D37-473E-8C28-3D170B4B059D}" type="datetime1">
              <a:rPr lang="en-CA" smtClean="0"/>
              <a:t>2018-11-11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01DF-DA32-4A52-9D2B-0054261FB2DF}" type="datetime1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3A-FD21-4461-97A3-C25876E313A2}" type="datetime1">
              <a:rPr lang="en-CA" smtClean="0"/>
              <a:t>2018-11-11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2711-AFF2-4221-944A-8F57815C36D5}" type="datetime1">
              <a:rPr lang="en-CA" smtClean="0"/>
              <a:t>2018-11-11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BDDD6-D894-43A2-A280-327912C63AA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1163" y="980728"/>
            <a:ext cx="8161337" cy="143068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IS </a:t>
            </a:r>
            <a:r>
              <a:rPr lang="en-US" altLang="en-US" sz="3200" dirty="0"/>
              <a:t>466</a:t>
            </a:r>
            <a:r>
              <a:rPr lang="en-US" altLang="en-US" sz="2400" dirty="0"/>
              <a:t>    </a:t>
            </a:r>
            <a:r>
              <a:rPr lang="en-US" altLang="en-US" sz="3200" dirty="0"/>
              <a:t>Decision Support Systems</a:t>
            </a:r>
            <a:endParaRPr lang="en-US" altLang="en-US" sz="2000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685800" y="3048000"/>
            <a:ext cx="76962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7" tIns="45713" rIns="91427" bIns="45713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Lecture </a:t>
            </a:r>
            <a:r>
              <a:rPr lang="en-AU" altLang="en-US" sz="4400" dirty="0" smtClean="0">
                <a:latin typeface="Book Antiqua" pitchFamily="18" charset="0"/>
              </a:rPr>
              <a:t>8</a:t>
            </a:r>
            <a:endParaRPr lang="en-US" altLang="en-US" sz="4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buNone/>
              <a:defRPr/>
            </a:pPr>
            <a:r>
              <a:rPr lang="en-CA" sz="4400" dirty="0"/>
              <a:t>Association Analysis</a:t>
            </a:r>
            <a:endParaRPr lang="en-US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2" name="Text Box 1028"/>
          <p:cNvSpPr txBox="1">
            <a:spLocks noChangeArrowheads="1"/>
          </p:cNvSpPr>
          <p:nvPr/>
        </p:nvSpPr>
        <p:spPr bwMode="auto">
          <a:xfrm>
            <a:off x="2057400" y="5181600"/>
            <a:ext cx="4953000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 i="1" dirty="0" smtClean="0">
                <a:latin typeface="Book Antiqua" pitchFamily="18" charset="0"/>
              </a:rPr>
              <a:t>The </a:t>
            </a:r>
            <a:r>
              <a:rPr lang="en-US" altLang="en-US" sz="1400" b="0" i="1" dirty="0">
                <a:latin typeface="Book Antiqua" pitchFamily="18" charset="0"/>
              </a:rPr>
              <a:t>slides content is derived and adopted from many references</a:t>
            </a:r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7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62" y="260648"/>
            <a:ext cx="8983366" cy="619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213" y="89940"/>
            <a:ext cx="8483317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198" y="476672"/>
            <a:ext cx="8307698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88852"/>
            <a:ext cx="9143999" cy="628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238" y="260648"/>
            <a:ext cx="8735280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43" y="476672"/>
            <a:ext cx="901181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730" y="332656"/>
            <a:ext cx="864254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-25"/>
          <a:stretch>
            <a:fillRect/>
          </a:stretch>
        </p:blipFill>
        <p:spPr bwMode="auto">
          <a:xfrm>
            <a:off x="206550" y="195197"/>
            <a:ext cx="8712968" cy="6402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1" y="545738"/>
            <a:ext cx="8917257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43" y="230668"/>
            <a:ext cx="8802478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BDDD6-D894-43A2-A280-327912C63AA3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On-screen Show (4:3)</PresentationFormat>
  <Paragraphs>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Times New Roman</vt:lpstr>
      <vt:lpstr>Office Theme</vt:lpstr>
      <vt:lpstr> IS 466    Decision Support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Mizan</dc:creator>
  <cp:lastModifiedBy>mshoaib</cp:lastModifiedBy>
  <cp:revision>11</cp:revision>
  <dcterms:created xsi:type="dcterms:W3CDTF">2014-05-11T12:00:31Z</dcterms:created>
  <dcterms:modified xsi:type="dcterms:W3CDTF">2018-11-11T03:57:32Z</dcterms:modified>
</cp:coreProperties>
</file>