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 snapToGrid="0">
      <p:cViewPr varScale="1">
        <p:scale>
          <a:sx n="81" d="100"/>
          <a:sy n="81" d="100"/>
        </p:scale>
        <p:origin x="7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Tools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Mainly for Cube creation</a:t>
            </a:r>
          </a:p>
        </p:txBody>
      </p:sp>
    </p:spTree>
    <p:extLst>
      <p:ext uri="{BB962C8B-B14F-4D97-AF65-F5344CB8AC3E}">
        <p14:creationId xmlns:p14="http://schemas.microsoft.com/office/powerpoint/2010/main" val="143470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656823"/>
          </a:xfrm>
        </p:spPr>
        <p:txBody>
          <a:bodyPr/>
          <a:lstStyle/>
          <a:p>
            <a:r>
              <a:rPr lang="en-US" dirty="0"/>
              <a:t>Data Source View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6823"/>
            <a:ext cx="12192000" cy="62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95310" y="0"/>
            <a:ext cx="8911687" cy="1280890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2428"/>
            <a:ext cx="12192000" cy="6265572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3825025" y="2498501"/>
            <a:ext cx="1519707" cy="631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6619741" y="4919730"/>
            <a:ext cx="772732" cy="528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57440"/>
            <a:ext cx="8911687" cy="1280890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58902" y="114192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It will ask you to select the Tables and View, just Bring them all to the right </a:t>
            </a:r>
          </a:p>
        </p:txBody>
      </p:sp>
    </p:spTree>
    <p:extLst>
      <p:ext uri="{BB962C8B-B14F-4D97-AF65-F5344CB8AC3E}">
        <p14:creationId xmlns:p14="http://schemas.microsoft.com/office/powerpoint/2010/main" val="213804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0"/>
            <a:ext cx="8911687" cy="605307"/>
          </a:xfrm>
        </p:spPr>
        <p:txBody>
          <a:bodyPr>
            <a:normAutofit fontScale="90000"/>
          </a:bodyPr>
          <a:lstStyle/>
          <a:p>
            <a:r>
              <a:rPr lang="en-US" dirty="0"/>
              <a:t>Cube Creation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5307"/>
            <a:ext cx="12192000" cy="62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40156" y="108955"/>
            <a:ext cx="8911687" cy="522110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1065"/>
            <a:ext cx="12192000" cy="62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7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1" y="134712"/>
            <a:ext cx="8911687" cy="62514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>
          <a:xfrm>
            <a:off x="1614131" y="75985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will ask you to select measure group table Just Select your </a:t>
            </a:r>
            <a:r>
              <a:rPr lang="en-US" sz="2800" b="1" dirty="0"/>
              <a:t>Fact Table.</a:t>
            </a:r>
          </a:p>
          <a:p>
            <a:r>
              <a:rPr lang="en-US" sz="2800" b="1" dirty="0"/>
              <a:t>Just proceed by clicking next.</a:t>
            </a:r>
          </a:p>
          <a:p>
            <a:r>
              <a:rPr lang="en-US" sz="2800" b="1" dirty="0"/>
              <a:t>Now your cube is ready you need 3 things :</a:t>
            </a:r>
          </a:p>
          <a:p>
            <a:r>
              <a:rPr lang="en-US" sz="2800" b="1" dirty="0"/>
              <a:t>Creating a hierarchy</a:t>
            </a:r>
          </a:p>
          <a:p>
            <a:r>
              <a:rPr lang="en-US" sz="2800" b="1" dirty="0"/>
              <a:t>Making your cube a “Report Friendly” when browsing your cube.</a:t>
            </a:r>
          </a:p>
          <a:p>
            <a:r>
              <a:rPr lang="en-US" sz="2800" b="1" dirty="0"/>
              <a:t>Giving name to a specific column.</a:t>
            </a:r>
          </a:p>
        </p:txBody>
      </p:sp>
    </p:spTree>
    <p:extLst>
      <p:ext uri="{BB962C8B-B14F-4D97-AF65-F5344CB8AC3E}">
        <p14:creationId xmlns:p14="http://schemas.microsoft.com/office/powerpoint/2010/main" val="254031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33943" y="153055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/>
              <a:t>Now we need to Give the Data tools a place where it can store the Cube that we will create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51709"/>
            <a:ext cx="11914909" cy="5306291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 flipH="1">
            <a:off x="11111345" y="2576945"/>
            <a:ext cx="30480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/>
          <p:cNvCxnSpPr/>
          <p:nvPr/>
        </p:nvCxnSpPr>
        <p:spPr>
          <a:xfrm flipH="1">
            <a:off x="10002981" y="5361709"/>
            <a:ext cx="304800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7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06235" y="0"/>
            <a:ext cx="8911687" cy="762000"/>
          </a:xfrm>
        </p:spPr>
        <p:txBody>
          <a:bodyPr>
            <a:noAutofit/>
          </a:bodyPr>
          <a:lstStyle/>
          <a:p>
            <a:r>
              <a:rPr lang="en-US" sz="1800" dirty="0"/>
              <a:t>For Analysis Server that you created put it here in the form localhost\(your instance Name that you created) then click ok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 flipH="1">
            <a:off x="7121236" y="2466109"/>
            <a:ext cx="1953491" cy="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9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11100" y="0"/>
            <a:ext cx="8911687" cy="682580"/>
          </a:xfrm>
        </p:spPr>
        <p:txBody>
          <a:bodyPr/>
          <a:lstStyle/>
          <a:p>
            <a:r>
              <a:rPr lang="en-US" dirty="0"/>
              <a:t>Creating a Hierarchy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38300" y="682580"/>
            <a:ext cx="8915400" cy="1008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our Shop Dimension have a hierarchy (mentioned in the Project)</a:t>
            </a:r>
          </a:p>
          <a:p>
            <a:r>
              <a:rPr lang="en-US" dirty="0"/>
              <a:t>We want to create a hierarchy called Location . Double click on the dimension you want to add a hierarchy on .(Shop)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903"/>
            <a:ext cx="12192000" cy="50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0" y="0"/>
            <a:ext cx="8911687" cy="540913"/>
          </a:xfrm>
        </p:spPr>
        <p:txBody>
          <a:bodyPr>
            <a:noAutofit/>
          </a:bodyPr>
          <a:lstStyle/>
          <a:p>
            <a:r>
              <a:rPr lang="en-US" sz="2000" dirty="0"/>
              <a:t>Cont.</a:t>
            </a:r>
            <a:br>
              <a:rPr lang="en-US" sz="2000" dirty="0"/>
            </a:br>
            <a:r>
              <a:rPr lang="en-US" sz="2000" dirty="0"/>
              <a:t>Drag the highest dim in our case its country and drop it into Hierarchies Box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5915"/>
            <a:ext cx="12192000" cy="5892085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 flipV="1">
            <a:off x="3013656" y="2691685"/>
            <a:ext cx="1442434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27009" y="0"/>
            <a:ext cx="8911687" cy="643944"/>
          </a:xfrm>
        </p:spPr>
        <p:txBody>
          <a:bodyPr/>
          <a:lstStyle/>
          <a:p>
            <a:r>
              <a:rPr lang="en-US" dirty="0"/>
              <a:t>First Open new Project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3944"/>
            <a:ext cx="12192000" cy="62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98221" y="0"/>
            <a:ext cx="8911687" cy="656823"/>
          </a:xfrm>
        </p:spPr>
        <p:txBody>
          <a:bodyPr/>
          <a:lstStyle/>
          <a:p>
            <a:r>
              <a:rPr lang="en-US" dirty="0"/>
              <a:t>Cont. by dragging the rest of levels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6823"/>
            <a:ext cx="12192000" cy="62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2" y="199107"/>
            <a:ext cx="8911687" cy="766808"/>
          </a:xfrm>
        </p:spPr>
        <p:txBody>
          <a:bodyPr/>
          <a:lstStyle/>
          <a:p>
            <a:r>
              <a:rPr lang="en-US" dirty="0"/>
              <a:t>Making the names Report Friendly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01252" y="1042115"/>
            <a:ext cx="8915400" cy="1958662"/>
          </a:xfrm>
        </p:spPr>
        <p:txBody>
          <a:bodyPr/>
          <a:lstStyle/>
          <a:p>
            <a:r>
              <a:rPr lang="en-US" dirty="0"/>
              <a:t>In the previous example we have City-ID , Country-ID , Id and Street-ID</a:t>
            </a:r>
          </a:p>
          <a:p>
            <a:r>
              <a:rPr lang="en-US" dirty="0"/>
              <a:t>We need to change these things we want to be : City , Country , id</a:t>
            </a:r>
          </a:p>
          <a:p>
            <a:r>
              <a:rPr lang="en-US" dirty="0"/>
              <a:t>And when we browse the cube we want it to have Names not IDs</a:t>
            </a:r>
          </a:p>
          <a:p>
            <a:r>
              <a:rPr lang="en-US" dirty="0"/>
              <a:t>Next slides will explain.</a:t>
            </a:r>
          </a:p>
        </p:txBody>
      </p:sp>
    </p:spTree>
    <p:extLst>
      <p:ext uri="{BB962C8B-B14F-4D97-AF65-F5344CB8AC3E}">
        <p14:creationId xmlns:p14="http://schemas.microsoft.com/office/powerpoint/2010/main" val="231142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82311" y="0"/>
            <a:ext cx="8911687" cy="58650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the Name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6504"/>
            <a:ext cx="12192000" cy="62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0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11100" y="0"/>
            <a:ext cx="8911687" cy="643944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7431"/>
            <a:ext cx="12192000" cy="5840569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9710670" y="5486400"/>
            <a:ext cx="1777285" cy="476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88373" y="0"/>
            <a:ext cx="8911687" cy="643944"/>
          </a:xfrm>
        </p:spPr>
        <p:txBody>
          <a:bodyPr/>
          <a:lstStyle/>
          <a:p>
            <a:r>
              <a:rPr lang="en-US" dirty="0"/>
              <a:t>The Values that will show in the browse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84660" y="101313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values will show when we will process the queue it will show only the ID for example</a:t>
            </a:r>
          </a:p>
          <a:p>
            <a:pPr marL="0" indent="0">
              <a:buNone/>
            </a:pPr>
            <a:r>
              <a:rPr lang="en-US" sz="2400" dirty="0"/>
              <a:t>City Product   Quantity</a:t>
            </a:r>
          </a:p>
          <a:p>
            <a:pPr marL="0" indent="0">
              <a:buNone/>
            </a:pPr>
            <a:r>
              <a:rPr lang="en-US" sz="2400" dirty="0"/>
              <a:t>  1          2              440</a:t>
            </a:r>
          </a:p>
          <a:p>
            <a:pPr marL="0" indent="0">
              <a:buNone/>
            </a:pPr>
            <a:r>
              <a:rPr lang="en-US" sz="2400" dirty="0"/>
              <a:t>------------------</a:t>
            </a:r>
          </a:p>
          <a:p>
            <a:pPr marL="0" indent="0">
              <a:buNone/>
            </a:pPr>
            <a:r>
              <a:rPr lang="en-US" sz="2400" dirty="0"/>
              <a:t>Next slide will tell how to specify what to appear.</a:t>
            </a:r>
          </a:p>
        </p:txBody>
      </p:sp>
    </p:spTree>
    <p:extLst>
      <p:ext uri="{BB962C8B-B14F-4D97-AF65-F5344CB8AC3E}">
        <p14:creationId xmlns:p14="http://schemas.microsoft.com/office/powerpoint/2010/main" val="52928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0" y="0"/>
            <a:ext cx="8911687" cy="1280890"/>
          </a:xfrm>
        </p:spPr>
        <p:txBody>
          <a:bodyPr/>
          <a:lstStyle/>
          <a:p>
            <a:r>
              <a:rPr lang="en-US" dirty="0"/>
              <a:t>By Default this what you will have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186"/>
            <a:ext cx="12192000" cy="6239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مستطيل 5"/>
          <p:cNvSpPr/>
          <p:nvPr/>
        </p:nvSpPr>
        <p:spPr>
          <a:xfrm>
            <a:off x="9800823" y="4675031"/>
            <a:ext cx="2391177" cy="119773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رابط كسهم مستقيم 7"/>
          <p:cNvCxnSpPr/>
          <p:nvPr/>
        </p:nvCxnSpPr>
        <p:spPr>
          <a:xfrm flipH="1" flipV="1">
            <a:off x="11372045" y="5537915"/>
            <a:ext cx="66970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 flipV="1">
            <a:off x="11372044" y="5677436"/>
            <a:ext cx="66970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4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85342" y="0"/>
            <a:ext cx="8911687" cy="579549"/>
          </a:xfrm>
        </p:spPr>
        <p:txBody>
          <a:bodyPr>
            <a:normAutofit fontScale="90000"/>
          </a:bodyPr>
          <a:lstStyle/>
          <a:p>
            <a:r>
              <a:rPr lang="en-US" dirty="0"/>
              <a:t>To solve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649054" y="579549"/>
            <a:ext cx="8915400" cy="656823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dirty="0" err="1"/>
              <a:t>Namecolumn</a:t>
            </a:r>
            <a:r>
              <a:rPr lang="en-US" dirty="0"/>
              <a:t> and </a:t>
            </a:r>
            <a:r>
              <a:rPr lang="en-US" dirty="0" err="1"/>
              <a:t>ValueColumn</a:t>
            </a:r>
            <a:r>
              <a:rPr lang="en-US" dirty="0"/>
              <a:t> to the Attribute that indicate the name in our example</a:t>
            </a:r>
          </a:p>
        </p:txBody>
      </p:sp>
      <p:cxnSp>
        <p:nvCxnSpPr>
          <p:cNvPr id="4" name="رابط كسهم مستقيم 3"/>
          <p:cNvCxnSpPr/>
          <p:nvPr/>
        </p:nvCxnSpPr>
        <p:spPr>
          <a:xfrm flipH="1" flipV="1">
            <a:off x="11372045" y="5537915"/>
            <a:ext cx="66970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72"/>
            <a:ext cx="12192000" cy="5621628"/>
          </a:xfrm>
          <a:prstGeom prst="rect">
            <a:avLst/>
          </a:prstGeom>
        </p:spPr>
      </p:pic>
      <p:sp>
        <p:nvSpPr>
          <p:cNvPr id="6" name="شكل بيضاوي 5"/>
          <p:cNvSpPr/>
          <p:nvPr/>
        </p:nvSpPr>
        <p:spPr>
          <a:xfrm>
            <a:off x="11745532" y="5550794"/>
            <a:ext cx="296214" cy="231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88373" y="0"/>
            <a:ext cx="8911687" cy="605307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5307"/>
            <a:ext cx="12192000" cy="6252693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5486400" y="4971245"/>
            <a:ext cx="1171977" cy="785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رابط كسهم مستقيم 6"/>
          <p:cNvCxnSpPr/>
          <p:nvPr/>
        </p:nvCxnSpPr>
        <p:spPr>
          <a:xfrm flipH="1" flipV="1">
            <a:off x="6503831" y="2614411"/>
            <a:ext cx="1429555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3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61105" y="675626"/>
            <a:ext cx="8911687" cy="1280890"/>
          </a:xfrm>
        </p:spPr>
        <p:txBody>
          <a:bodyPr/>
          <a:lstStyle/>
          <a:p>
            <a:r>
              <a:rPr lang="en-US" dirty="0"/>
              <a:t>Do the same to value column.</a:t>
            </a:r>
          </a:p>
        </p:txBody>
      </p:sp>
    </p:spTree>
    <p:extLst>
      <p:ext uri="{BB962C8B-B14F-4D97-AF65-F5344CB8AC3E}">
        <p14:creationId xmlns:p14="http://schemas.microsoft.com/office/powerpoint/2010/main" val="192563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89212" y="121834"/>
            <a:ext cx="8911687" cy="1436510"/>
          </a:xfrm>
        </p:spPr>
        <p:txBody>
          <a:bodyPr>
            <a:normAutofit fontScale="90000"/>
          </a:bodyPr>
          <a:lstStyle/>
          <a:p>
            <a:r>
              <a:rPr lang="en-US" dirty="0"/>
              <a:t>Now we need to Build and Deploy the project and cube so we can browse the cube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434666" y="1558344"/>
            <a:ext cx="8915400" cy="386366"/>
          </a:xfrm>
        </p:spPr>
        <p:txBody>
          <a:bodyPr/>
          <a:lstStyle/>
          <a:p>
            <a:r>
              <a:rPr lang="en-US"/>
              <a:t>Click on Start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11"/>
            <a:ext cx="12192000" cy="4913290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 flipH="1">
            <a:off x="4627418" y="2147455"/>
            <a:ext cx="914400" cy="180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2" y="0"/>
            <a:ext cx="8911687" cy="579549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Project choose multidimensional DM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9549"/>
            <a:ext cx="12192000" cy="6278451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3348507" y="1661375"/>
            <a:ext cx="5074276" cy="4378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07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95310" y="139201"/>
            <a:ext cx="8911687" cy="1454072"/>
          </a:xfrm>
        </p:spPr>
        <p:txBody>
          <a:bodyPr>
            <a:noAutofit/>
          </a:bodyPr>
          <a:lstStyle/>
          <a:p>
            <a:r>
              <a:rPr lang="en-US" sz="2400" dirty="0"/>
              <a:t>From here you can browse your cube  by double click on your cube. Drag and drop dimensions and measure table in the empty space, the [+] Sign you can decide what to add in order to perform roll up and drill down operations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3273"/>
            <a:ext cx="12192000" cy="5264727"/>
          </a:xfrm>
          <a:prstGeom prst="rect">
            <a:avLst/>
          </a:prstGeom>
        </p:spPr>
      </p:pic>
      <p:cxnSp>
        <p:nvCxnSpPr>
          <p:cNvPr id="6" name="رابط كسهم مستقيم 5"/>
          <p:cNvCxnSpPr/>
          <p:nvPr/>
        </p:nvCxnSpPr>
        <p:spPr>
          <a:xfrm>
            <a:off x="2978728" y="4263730"/>
            <a:ext cx="2092036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كسهم مستقيم 6"/>
          <p:cNvCxnSpPr/>
          <p:nvPr/>
        </p:nvCxnSpPr>
        <p:spPr>
          <a:xfrm>
            <a:off x="3131131" y="3976255"/>
            <a:ext cx="2092036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/>
          <p:cNvCxnSpPr/>
          <p:nvPr/>
        </p:nvCxnSpPr>
        <p:spPr>
          <a:xfrm>
            <a:off x="2978728" y="4100940"/>
            <a:ext cx="2092036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>
            <a:off x="2978728" y="3778829"/>
            <a:ext cx="2092036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90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53835" y="111492"/>
            <a:ext cx="8911687" cy="636653"/>
          </a:xfrm>
        </p:spPr>
        <p:txBody>
          <a:bodyPr>
            <a:noAutofit/>
          </a:bodyPr>
          <a:lstStyle/>
          <a:p>
            <a:r>
              <a:rPr lang="en-US" sz="2000" dirty="0"/>
              <a:t>For slice operation you do the following we want only </a:t>
            </a:r>
            <a:r>
              <a:rPr lang="en-US" sz="2000" dirty="0" err="1"/>
              <a:t>riyadh</a:t>
            </a:r>
            <a:endParaRPr lang="en-US" sz="2000" dirty="0"/>
          </a:p>
        </p:txBody>
      </p:sp>
      <p:cxnSp>
        <p:nvCxnSpPr>
          <p:cNvPr id="6" name="رابط كسهم مستقيم 5"/>
          <p:cNvCxnSpPr/>
          <p:nvPr/>
        </p:nvCxnSpPr>
        <p:spPr>
          <a:xfrm flipV="1">
            <a:off x="4724400" y="2673927"/>
            <a:ext cx="0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ستطيل مستدير الزوايا 6"/>
          <p:cNvSpPr/>
          <p:nvPr/>
        </p:nvSpPr>
        <p:spPr>
          <a:xfrm>
            <a:off x="3172691" y="2258618"/>
            <a:ext cx="6109854" cy="318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عنصر نائب للمحتوى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8145"/>
            <a:ext cx="12192000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4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5018"/>
            <a:ext cx="12192000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75494" y="0"/>
            <a:ext cx="8911687" cy="618186"/>
          </a:xfrm>
        </p:spPr>
        <p:txBody>
          <a:bodyPr>
            <a:normAutofit fontScale="90000"/>
          </a:bodyPr>
          <a:lstStyle/>
          <a:p>
            <a:r>
              <a:rPr lang="en-US" dirty="0"/>
              <a:t>Cube Creation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575494" y="781317"/>
            <a:ext cx="8915400" cy="2953555"/>
          </a:xfrm>
        </p:spPr>
        <p:txBody>
          <a:bodyPr>
            <a:normAutofit/>
          </a:bodyPr>
          <a:lstStyle/>
          <a:p>
            <a:r>
              <a:rPr lang="en-US" dirty="0"/>
              <a:t>SQL Data tools is for cube creation , there are things you need to do first before Creating Cube.</a:t>
            </a:r>
          </a:p>
          <a:p>
            <a:r>
              <a:rPr lang="en-US" dirty="0"/>
              <a:t>1.Giving the data source(You already created it in SQL Management Studio)</a:t>
            </a:r>
          </a:p>
          <a:p>
            <a:r>
              <a:rPr lang="en-US" dirty="0"/>
              <a:t>2. Create a Data view </a:t>
            </a:r>
          </a:p>
          <a:p>
            <a:r>
              <a:rPr lang="en-US" dirty="0"/>
              <a:t>3. Create the Cube</a:t>
            </a:r>
          </a:p>
        </p:txBody>
      </p:sp>
    </p:spTree>
    <p:extLst>
      <p:ext uri="{BB962C8B-B14F-4D97-AF65-F5344CB8AC3E}">
        <p14:creationId xmlns:p14="http://schemas.microsoft.com/office/powerpoint/2010/main" val="9975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4131" y="0"/>
            <a:ext cx="8911687" cy="605307"/>
          </a:xfrm>
        </p:spPr>
        <p:txBody>
          <a:bodyPr>
            <a:normAutofit fontScale="90000"/>
          </a:bodyPr>
          <a:lstStyle/>
          <a:p>
            <a:r>
              <a:rPr lang="en-US" dirty="0"/>
              <a:t>Giving the Data source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5307"/>
            <a:ext cx="12192000" cy="63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0"/>
            <a:ext cx="8911687" cy="5409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 click on new (the list might be empty)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0913"/>
            <a:ext cx="12192000" cy="6413679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3928056" y="2356834"/>
            <a:ext cx="3039414" cy="5795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6903076" y="4365939"/>
            <a:ext cx="1004552" cy="5280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3217" y="0"/>
            <a:ext cx="11118783" cy="605307"/>
          </a:xfrm>
        </p:spPr>
        <p:txBody>
          <a:bodyPr>
            <a:noAutofit/>
          </a:bodyPr>
          <a:lstStyle/>
          <a:p>
            <a:r>
              <a:rPr lang="en-US" sz="2000" dirty="0" err="1"/>
              <a:t>Cont</a:t>
            </a:r>
            <a:r>
              <a:rPr lang="en-US" sz="2000" dirty="0"/>
              <a:t> : Choose you Database server instance Don’t use the Analysis service instance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7731"/>
            <a:ext cx="12192000" cy="65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16676" y="0"/>
            <a:ext cx="10775324" cy="1280890"/>
          </a:xfrm>
        </p:spPr>
        <p:txBody>
          <a:bodyPr/>
          <a:lstStyle/>
          <a:p>
            <a:r>
              <a:rPr lang="en-US" dirty="0"/>
              <a:t>After choosing the server choose the database that you created click ok then Next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4704"/>
            <a:ext cx="12192000" cy="5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95310" y="0"/>
            <a:ext cx="8911687" cy="798490"/>
          </a:xfrm>
        </p:spPr>
        <p:txBody>
          <a:bodyPr/>
          <a:lstStyle/>
          <a:p>
            <a:r>
              <a:rPr lang="en-US" dirty="0"/>
              <a:t>click on inherit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490"/>
            <a:ext cx="12192000" cy="60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17430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502</Words>
  <Application>Microsoft Office PowerPoint</Application>
  <PresentationFormat>Widescreen</PresentationFormat>
  <Paragraphs>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Century Gothic</vt:lpstr>
      <vt:lpstr>Tahoma</vt:lpstr>
      <vt:lpstr>Wingdings 3</vt:lpstr>
      <vt:lpstr>ربطة</vt:lpstr>
      <vt:lpstr>SQL Data Tools</vt:lpstr>
      <vt:lpstr>First Open new Project</vt:lpstr>
      <vt:lpstr>Type of Project choose multidimensional DM</vt:lpstr>
      <vt:lpstr>Cube Creation</vt:lpstr>
      <vt:lpstr>Giving the Data source</vt:lpstr>
      <vt:lpstr>Cont click on new (the list might be empty)</vt:lpstr>
      <vt:lpstr>Cont : Choose you Database server instance Don’t use the Analysis service instance</vt:lpstr>
      <vt:lpstr>After choosing the server choose the database that you created click ok then Next</vt:lpstr>
      <vt:lpstr>click on inherit</vt:lpstr>
      <vt:lpstr>Data Source View</vt:lpstr>
      <vt:lpstr>Cont.</vt:lpstr>
      <vt:lpstr>Cont.</vt:lpstr>
      <vt:lpstr>Cube Creation</vt:lpstr>
      <vt:lpstr>Cont.</vt:lpstr>
      <vt:lpstr>Cont.</vt:lpstr>
      <vt:lpstr>Now we need to Give the Data tools a place where it can store the Cube that we will create</vt:lpstr>
      <vt:lpstr>For Analysis Server that you created put it here in the form localhost\(your instance Name that you created) then click ok </vt:lpstr>
      <vt:lpstr>Creating a Hierarchy</vt:lpstr>
      <vt:lpstr>Cont. Drag the highest dim in our case its country and drop it into Hierarchies Box</vt:lpstr>
      <vt:lpstr>Cont. by dragging the rest of levels</vt:lpstr>
      <vt:lpstr>Making the names Report Friendly</vt:lpstr>
      <vt:lpstr>Changing the Name</vt:lpstr>
      <vt:lpstr>Cont.</vt:lpstr>
      <vt:lpstr>The Values that will show in the browse</vt:lpstr>
      <vt:lpstr>By Default this what you will have</vt:lpstr>
      <vt:lpstr>To solve</vt:lpstr>
      <vt:lpstr>Cont.</vt:lpstr>
      <vt:lpstr>Do the same to value column.</vt:lpstr>
      <vt:lpstr>Now we need to Build and Deploy the project and cube so we can browse the cube</vt:lpstr>
      <vt:lpstr>From here you can browse your cube  by double click on your cube. Drag and drop dimensions and measure table in the empty space, the [+] Sign you can decide what to add in order to perform roll up and drill down operations</vt:lpstr>
      <vt:lpstr>For slice operation you do the following we want only riyadh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Tools</dc:title>
  <dc:creator>yazeed121@gmail.com</dc:creator>
  <cp:lastModifiedBy>hussein hazazi</cp:lastModifiedBy>
  <cp:revision>10</cp:revision>
  <dcterms:created xsi:type="dcterms:W3CDTF">2017-02-17T14:36:49Z</dcterms:created>
  <dcterms:modified xsi:type="dcterms:W3CDTF">2018-02-21T12:29:01Z</dcterms:modified>
</cp:coreProperties>
</file>