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ACBAA637-096B-48FD-8077-598BF14CBBE6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73292" y="170646"/>
            <a:ext cx="8915399" cy="640724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2008 r2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288446" y="1853875"/>
            <a:ext cx="8915399" cy="2099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Setting Up Database server , and Analysis Server</a:t>
            </a:r>
          </a:p>
          <a:p>
            <a:r>
              <a:rPr lang="en-US" dirty="0"/>
              <a:t>SQL Server 2008 : please get full version of </a:t>
            </a:r>
            <a:r>
              <a:rPr lang="en-US" dirty="0" err="1"/>
              <a:t>SQl</a:t>
            </a:r>
            <a:r>
              <a:rPr lang="en-US" dirty="0"/>
              <a:t> server 2008 since only full version contains what we need for the project</a:t>
            </a:r>
          </a:p>
          <a:p>
            <a:r>
              <a:rPr lang="en-US" dirty="0"/>
              <a:t>You can download the full version for free with the help of the following </a:t>
            </a:r>
            <a:r>
              <a:rPr lang="en-US" dirty="0" err="1"/>
              <a:t>Youtube</a:t>
            </a:r>
            <a:r>
              <a:rPr lang="en-US" dirty="0"/>
              <a:t> video:</a:t>
            </a:r>
          </a:p>
          <a:p>
            <a:r>
              <a:rPr lang="en-US" dirty="0"/>
              <a:t>https://www.youtube.com/watch?v=KaImalZWEVg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5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1252" y="31682"/>
            <a:ext cx="8911687" cy="1280890"/>
          </a:xfrm>
        </p:spPr>
        <p:txBody>
          <a:bodyPr/>
          <a:lstStyle/>
          <a:p>
            <a:r>
              <a:rPr lang="en-US" dirty="0"/>
              <a:t>Step 10 : Click on Add Current User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9854"/>
            <a:ext cx="12192000" cy="5151996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2099256" y="2099256"/>
            <a:ext cx="1996226" cy="270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2086377" y="3245476"/>
            <a:ext cx="2099257" cy="5280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C5736-DBFC-41C7-AF96-4E2FF7A4CF0D}"/>
              </a:ext>
            </a:extLst>
          </p:cNvPr>
          <p:cNvSpPr/>
          <p:nvPr/>
        </p:nvSpPr>
        <p:spPr>
          <a:xfrm>
            <a:off x="2151529" y="4849906"/>
            <a:ext cx="1080247" cy="35858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62615" y="0"/>
            <a:ext cx="8911687" cy="1280890"/>
          </a:xfrm>
        </p:spPr>
        <p:txBody>
          <a:bodyPr/>
          <a:lstStyle/>
          <a:p>
            <a:r>
              <a:rPr lang="en-US" dirty="0"/>
              <a:t>Step 10  : Click next until installation starts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13449" y="1280890"/>
            <a:ext cx="8915400" cy="3777622"/>
          </a:xfrm>
        </p:spPr>
        <p:txBody>
          <a:bodyPr/>
          <a:lstStyle/>
          <a:p>
            <a:r>
              <a:rPr lang="en-US" dirty="0"/>
              <a:t>Once the installation is done, your database is will be ready. </a:t>
            </a:r>
          </a:p>
          <a:p>
            <a:r>
              <a:rPr lang="en-US" dirty="0"/>
              <a:t>Now download and install the SQL Data Tools from the following website:</a:t>
            </a:r>
          </a:p>
          <a:p>
            <a:pPr marL="0" indent="0">
              <a:buNone/>
            </a:pPr>
            <a:r>
              <a:rPr lang="en-US" dirty="0"/>
              <a:t>https://www.microsoft.com/en-sa/download/details.aspx?id=42313</a:t>
            </a:r>
          </a:p>
        </p:txBody>
      </p:sp>
    </p:spTree>
    <p:extLst>
      <p:ext uri="{BB962C8B-B14F-4D97-AF65-F5344CB8AC3E}">
        <p14:creationId xmlns:p14="http://schemas.microsoft.com/office/powerpoint/2010/main" val="16328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04283" y="0"/>
            <a:ext cx="8911687" cy="1280890"/>
          </a:xfrm>
        </p:spPr>
        <p:txBody>
          <a:bodyPr/>
          <a:lstStyle/>
          <a:p>
            <a:r>
              <a:rPr lang="en-US" dirty="0"/>
              <a:t>Setting Up Database Server :Step 1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893753" y="807076"/>
            <a:ext cx="8915400" cy="3777622"/>
          </a:xfrm>
        </p:spPr>
        <p:txBody>
          <a:bodyPr/>
          <a:lstStyle/>
          <a:p>
            <a:r>
              <a:rPr lang="en-US" dirty="0"/>
              <a:t>Run the Setup.exe Please Follow the Steps One by one .</a:t>
            </a:r>
          </a:p>
          <a:p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0890"/>
            <a:ext cx="12601574" cy="5805709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1" y="1674254"/>
            <a:ext cx="875762" cy="283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رابط كسهم مستقيم 6"/>
          <p:cNvCxnSpPr/>
          <p:nvPr/>
        </p:nvCxnSpPr>
        <p:spPr>
          <a:xfrm flipV="1">
            <a:off x="875763" y="1674254"/>
            <a:ext cx="1378040" cy="15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شكل بيضاوي 7"/>
          <p:cNvSpPr/>
          <p:nvPr/>
        </p:nvSpPr>
        <p:spPr>
          <a:xfrm>
            <a:off x="2588653" y="1442434"/>
            <a:ext cx="2871989" cy="3863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62615" y="0"/>
            <a:ext cx="8911687" cy="100455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 :After step 1, it will run compatibility check then click ok.</a:t>
            </a: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4552"/>
            <a:ext cx="12191999" cy="5853448"/>
          </a:xfrm>
          <a:prstGeom prst="rect">
            <a:avLst/>
          </a:prstGeom>
        </p:spPr>
      </p:pic>
      <p:sp>
        <p:nvSpPr>
          <p:cNvPr id="6" name="شكل بيضاوي 5"/>
          <p:cNvSpPr/>
          <p:nvPr/>
        </p:nvSpPr>
        <p:spPr>
          <a:xfrm>
            <a:off x="10354614" y="6027313"/>
            <a:ext cx="940158" cy="592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8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1252" y="0"/>
            <a:ext cx="8911687" cy="656823"/>
          </a:xfrm>
        </p:spPr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46138"/>
            <a:ext cx="12192000" cy="6011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شكل بيضاوي 4"/>
          <p:cNvSpPr/>
          <p:nvPr/>
        </p:nvSpPr>
        <p:spPr>
          <a:xfrm>
            <a:off x="9478851" y="5937161"/>
            <a:ext cx="1034088" cy="682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5804"/>
            <a:ext cx="12192000" cy="6422196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1854558" y="1357683"/>
            <a:ext cx="2395470" cy="3477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9569003" y="5924282"/>
            <a:ext cx="927279" cy="682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شكل بيضاوي 6"/>
          <p:cNvSpPr/>
          <p:nvPr/>
        </p:nvSpPr>
        <p:spPr>
          <a:xfrm>
            <a:off x="1854558" y="2627290"/>
            <a:ext cx="1481070" cy="14295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رابط كسهم مستقيم 8"/>
          <p:cNvCxnSpPr/>
          <p:nvPr/>
        </p:nvCxnSpPr>
        <p:spPr>
          <a:xfrm flipV="1">
            <a:off x="3296992" y="2653048"/>
            <a:ext cx="1197735" cy="39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ربع نص 9"/>
          <p:cNvSpPr txBox="1"/>
          <p:nvPr/>
        </p:nvSpPr>
        <p:spPr>
          <a:xfrm>
            <a:off x="4494727" y="2304124"/>
            <a:ext cx="785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my instances means “Servers” if its first time using </a:t>
            </a:r>
            <a:r>
              <a:rPr lang="en-US" dirty="0" err="1"/>
              <a:t>sql</a:t>
            </a:r>
            <a:r>
              <a:rPr lang="en-US" dirty="0"/>
              <a:t> server then list should be empty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978702" y="66471"/>
            <a:ext cx="3232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  <a:endParaRPr lang="ar-S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04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65078" y="0"/>
            <a:ext cx="8911687" cy="1280890"/>
          </a:xfrm>
        </p:spPr>
        <p:txBody>
          <a:bodyPr/>
          <a:lstStyle/>
          <a:p>
            <a:r>
              <a:rPr lang="en-US" dirty="0"/>
              <a:t>Enter the Activation key  then : Step 5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2353"/>
            <a:ext cx="12192000" cy="6185647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1882588" y="1438835"/>
            <a:ext cx="1909483" cy="443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شكل بيضاوي 5"/>
          <p:cNvSpPr/>
          <p:nvPr/>
        </p:nvSpPr>
        <p:spPr>
          <a:xfrm>
            <a:off x="9507071" y="5876365"/>
            <a:ext cx="1069694" cy="779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>
          <a:xfrm>
            <a:off x="1588373" y="613893"/>
            <a:ext cx="8915400" cy="673995"/>
          </a:xfrm>
        </p:spPr>
        <p:txBody>
          <a:bodyPr>
            <a:normAutofit/>
          </a:bodyPr>
          <a:lstStyle/>
          <a:p>
            <a:r>
              <a:rPr lang="en-US" dirty="0"/>
              <a:t>Step 6: Make sure you select the pointed options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859"/>
            <a:ext cx="12192000" cy="5248141"/>
          </a:xfrm>
          <a:prstGeom prst="rect">
            <a:avLst/>
          </a:prstGeom>
        </p:spPr>
      </p:pic>
      <p:cxnSp>
        <p:nvCxnSpPr>
          <p:cNvPr id="8" name="رابط كسهم مستقيم 7"/>
          <p:cNvCxnSpPr/>
          <p:nvPr/>
        </p:nvCxnSpPr>
        <p:spPr>
          <a:xfrm flipH="1">
            <a:off x="3657600" y="2794716"/>
            <a:ext cx="73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flipH="1">
            <a:off x="3618963" y="2884868"/>
            <a:ext cx="708338" cy="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 flipH="1" flipV="1">
            <a:off x="3309870" y="3181082"/>
            <a:ext cx="92727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شكل بيضاوي 12"/>
          <p:cNvSpPr/>
          <p:nvPr/>
        </p:nvSpPr>
        <p:spPr>
          <a:xfrm>
            <a:off x="2189408" y="3013655"/>
            <a:ext cx="231820" cy="231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رابط كسهم مستقيم 14"/>
          <p:cNvCxnSpPr/>
          <p:nvPr/>
        </p:nvCxnSpPr>
        <p:spPr>
          <a:xfrm flipH="1">
            <a:off x="4134118" y="3876541"/>
            <a:ext cx="682581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/>
          <p:cNvCxnSpPr/>
          <p:nvPr/>
        </p:nvCxnSpPr>
        <p:spPr>
          <a:xfrm flipH="1">
            <a:off x="3657600" y="3683358"/>
            <a:ext cx="105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/>
          <p:cNvCxnSpPr/>
          <p:nvPr/>
        </p:nvCxnSpPr>
        <p:spPr>
          <a:xfrm flipH="1">
            <a:off x="3181082" y="4005330"/>
            <a:ext cx="1493949" cy="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/>
          <p:cNvCxnSpPr/>
          <p:nvPr/>
        </p:nvCxnSpPr>
        <p:spPr>
          <a:xfrm flipH="1">
            <a:off x="4134118" y="4391515"/>
            <a:ext cx="1004552" cy="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رابط كسهم مستقيم 22"/>
          <p:cNvCxnSpPr/>
          <p:nvPr/>
        </p:nvCxnSpPr>
        <p:spPr>
          <a:xfrm flipH="1">
            <a:off x="3709115" y="4275785"/>
            <a:ext cx="105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/>
          <p:cNvSpPr txBox="1"/>
          <p:nvPr/>
        </p:nvSpPr>
        <p:spPr>
          <a:xfrm>
            <a:off x="4237149" y="3039233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analysis service</a:t>
            </a:r>
          </a:p>
        </p:txBody>
      </p:sp>
    </p:spTree>
    <p:extLst>
      <p:ext uri="{BB962C8B-B14F-4D97-AF65-F5344CB8AC3E}">
        <p14:creationId xmlns:p14="http://schemas.microsoft.com/office/powerpoint/2010/main" val="23428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27009" y="0"/>
            <a:ext cx="8911687" cy="978794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Step 7 : name your instance and don’t forget it  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3800"/>
            <a:ext cx="12192000" cy="5664200"/>
          </a:xfrm>
          <a:prstGeom prst="rect">
            <a:avLst/>
          </a:prstGeom>
        </p:spPr>
      </p:pic>
      <p:sp>
        <p:nvSpPr>
          <p:cNvPr id="5" name="شكل بيضاوي 4"/>
          <p:cNvSpPr/>
          <p:nvPr/>
        </p:nvSpPr>
        <p:spPr>
          <a:xfrm>
            <a:off x="1983346" y="2189408"/>
            <a:ext cx="2137893" cy="3477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36857" y="0"/>
            <a:ext cx="8911687" cy="83712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9  :before step 9 it will check </a:t>
            </a:r>
            <a:r>
              <a:rPr lang="en-US" dirty="0" err="1"/>
              <a:t>Diskspace</a:t>
            </a:r>
            <a:r>
              <a:rPr lang="en-US" dirty="0"/>
              <a:t> </a:t>
            </a:r>
          </a:p>
        </p:txBody>
      </p:sp>
      <p:sp>
        <p:nvSpPr>
          <p:cNvPr id="5" name="شكل بيضاوي 4"/>
          <p:cNvSpPr/>
          <p:nvPr/>
        </p:nvSpPr>
        <p:spPr>
          <a:xfrm>
            <a:off x="10831132" y="1944710"/>
            <a:ext cx="1360868" cy="1287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عنصر نائب للمحتوى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0688"/>
            <a:ext cx="12192000" cy="6317311"/>
          </a:xfrm>
          <a:prstGeom prst="rect">
            <a:avLst/>
          </a:prstGeom>
        </p:spPr>
      </p:pic>
      <p:sp>
        <p:nvSpPr>
          <p:cNvPr id="8" name="شكل بيضاوي 7"/>
          <p:cNvSpPr/>
          <p:nvPr/>
        </p:nvSpPr>
        <p:spPr>
          <a:xfrm>
            <a:off x="10448544" y="1725769"/>
            <a:ext cx="1631839" cy="12492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شكل بيضاوي 8"/>
          <p:cNvSpPr/>
          <p:nvPr/>
        </p:nvSpPr>
        <p:spPr>
          <a:xfrm>
            <a:off x="5962918" y="1815921"/>
            <a:ext cx="1983347" cy="1545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3902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229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Tahoma</vt:lpstr>
      <vt:lpstr>Wingdings 3</vt:lpstr>
      <vt:lpstr>ربطة</vt:lpstr>
      <vt:lpstr>SQL SERVER 2008 r2</vt:lpstr>
      <vt:lpstr>Setting Up Database Server :Step 1</vt:lpstr>
      <vt:lpstr>Step 2 :After step 1, it will run compatibility check then click ok.</vt:lpstr>
      <vt:lpstr>Step 3</vt:lpstr>
      <vt:lpstr>PowerPoint Presentation</vt:lpstr>
      <vt:lpstr>Enter the Activation key  then : Step 5</vt:lpstr>
      <vt:lpstr>PowerPoint Presentation</vt:lpstr>
      <vt:lpstr>Step 7 : name your instance and don’t forget it  </vt:lpstr>
      <vt:lpstr>Step 9  :before step 9 it will check Diskspace </vt:lpstr>
      <vt:lpstr>Step 10 : Click on Add Current User</vt:lpstr>
      <vt:lpstr>Step 10  : Click next until installation starts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2008 r2</dc:title>
  <dc:creator>yazeed121@gmail.com</dc:creator>
  <cp:lastModifiedBy>hussein hazazi</cp:lastModifiedBy>
  <cp:revision>12</cp:revision>
  <dcterms:created xsi:type="dcterms:W3CDTF">2017-02-17T11:59:17Z</dcterms:created>
  <dcterms:modified xsi:type="dcterms:W3CDTF">2019-01-29T06:41:33Z</dcterms:modified>
</cp:coreProperties>
</file>