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6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62615" y="0"/>
            <a:ext cx="8911687" cy="586504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Table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6504"/>
            <a:ext cx="12192000" cy="6271496"/>
          </a:xfrm>
          <a:prstGeom prst="rect">
            <a:avLst/>
          </a:prstGeom>
        </p:spPr>
      </p:pic>
      <p:cxnSp>
        <p:nvCxnSpPr>
          <p:cNvPr id="6" name="رابط كسهم مستقيم 5"/>
          <p:cNvCxnSpPr/>
          <p:nvPr/>
        </p:nvCxnSpPr>
        <p:spPr>
          <a:xfrm flipH="1">
            <a:off x="940158" y="1828800"/>
            <a:ext cx="940157" cy="3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2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75494" y="0"/>
            <a:ext cx="8911687" cy="965915"/>
          </a:xfrm>
        </p:spPr>
        <p:txBody>
          <a:bodyPr/>
          <a:lstStyle/>
          <a:p>
            <a:r>
              <a:rPr lang="en-US" dirty="0"/>
              <a:t>Setting a column as primary key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571781" y="965915"/>
            <a:ext cx="8915400" cy="3777622"/>
          </a:xfrm>
        </p:spPr>
        <p:txBody>
          <a:bodyPr/>
          <a:lstStyle/>
          <a:p>
            <a:r>
              <a:rPr lang="en-US" dirty="0"/>
              <a:t>In our case ID Must be incremented automatically , so we need a little bit of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97345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49736" y="0"/>
            <a:ext cx="8911687" cy="643944"/>
          </a:xfrm>
        </p:spPr>
        <p:txBody>
          <a:bodyPr>
            <a:normAutofit/>
          </a:bodyPr>
          <a:lstStyle/>
          <a:p>
            <a:r>
              <a:rPr lang="en-US" sz="2000" dirty="0"/>
              <a:t>Setting ID as primary key : Click on the column then press this key sign 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3944"/>
            <a:ext cx="12192000" cy="6214056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10895527" y="927279"/>
            <a:ext cx="605307" cy="502276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27010" y="0"/>
            <a:ext cx="8911687" cy="643944"/>
          </a:xfrm>
        </p:spPr>
        <p:txBody>
          <a:bodyPr>
            <a:noAutofit/>
          </a:bodyPr>
          <a:lstStyle/>
          <a:p>
            <a:r>
              <a:rPr lang="en-US" sz="2000" dirty="0"/>
              <a:t>Making the </a:t>
            </a:r>
            <a:r>
              <a:rPr lang="en-US" sz="1800" dirty="0"/>
              <a:t>key</a:t>
            </a:r>
            <a:r>
              <a:rPr lang="en-US" sz="2000" dirty="0"/>
              <a:t> auto increment it self for every entry</a:t>
            </a:r>
            <a:br>
              <a:rPr lang="en-US" sz="2000" dirty="0"/>
            </a:br>
            <a:r>
              <a:rPr lang="en-US" sz="2000" dirty="0"/>
              <a:t>click on the primary key and then go down in box 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3944"/>
            <a:ext cx="12192000" cy="6214056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656823" y="4443211"/>
            <a:ext cx="206062" cy="206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رابط كسهم مستقيم 6"/>
          <p:cNvCxnSpPr>
            <a:endCxn id="5" idx="0"/>
          </p:cNvCxnSpPr>
          <p:nvPr/>
        </p:nvCxnSpPr>
        <p:spPr>
          <a:xfrm>
            <a:off x="656823" y="3451538"/>
            <a:ext cx="103031" cy="99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 flipH="1" flipV="1">
            <a:off x="4829577" y="4739425"/>
            <a:ext cx="1030310" cy="11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0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27010" y="0"/>
            <a:ext cx="8911687" cy="721217"/>
          </a:xfrm>
        </p:spPr>
        <p:txBody>
          <a:bodyPr/>
          <a:lstStyle/>
          <a:p>
            <a:r>
              <a:rPr lang="en-US" dirty="0"/>
              <a:t>Creating a foreign Key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623297" y="858592"/>
            <a:ext cx="8915400" cy="3777622"/>
          </a:xfrm>
        </p:spPr>
        <p:txBody>
          <a:bodyPr/>
          <a:lstStyle/>
          <a:p>
            <a:r>
              <a:rPr lang="en-US" dirty="0"/>
              <a:t>Open the Table that contains the column that you want to assign as Foreign Then </a:t>
            </a:r>
          </a:p>
          <a:p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64643"/>
            <a:ext cx="12192000" cy="53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2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14131" y="96076"/>
            <a:ext cx="8911687" cy="985749"/>
          </a:xfrm>
          <a:noFill/>
        </p:spPr>
        <p:txBody>
          <a:bodyPr>
            <a:normAutofit fontScale="90000"/>
          </a:bodyPr>
          <a:lstStyle/>
          <a:p>
            <a:r>
              <a:rPr lang="en-US" sz="2400" dirty="0"/>
              <a:t>Cont.</a:t>
            </a:r>
            <a:br>
              <a:rPr lang="en-US" sz="2400" dirty="0"/>
            </a:br>
            <a:r>
              <a:rPr lang="en-US" sz="2400" dirty="0"/>
              <a:t>in you case  the list will be empty press then click on Tables and column Specifics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1825"/>
            <a:ext cx="12192000" cy="5776175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3168203" y="4752303"/>
            <a:ext cx="978794" cy="695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شكل بيضاوي 5"/>
          <p:cNvSpPr/>
          <p:nvPr/>
        </p:nvSpPr>
        <p:spPr>
          <a:xfrm>
            <a:off x="5177307" y="3515932"/>
            <a:ext cx="3683358" cy="360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ربع نص 6"/>
          <p:cNvSpPr txBox="1"/>
          <p:nvPr/>
        </p:nvSpPr>
        <p:spPr>
          <a:xfrm>
            <a:off x="3472869" y="4382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6774287" y="3146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02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08069" y="147592"/>
            <a:ext cx="8911687" cy="470594"/>
          </a:xfrm>
        </p:spPr>
        <p:txBody>
          <a:bodyPr>
            <a:noAutofit/>
          </a:bodyPr>
          <a:lstStyle/>
          <a:p>
            <a:r>
              <a:rPr lang="en-US" sz="2000" dirty="0" err="1"/>
              <a:t>Cont</a:t>
            </a:r>
            <a:r>
              <a:rPr lang="en-US" sz="2000" dirty="0"/>
              <a:t> Primary key table the table that you want to link with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8186"/>
            <a:ext cx="12192000" cy="62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36858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/>
              <a:t>How to add records in the table: go to table you want to add then right click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6975"/>
            <a:ext cx="12192000" cy="6111025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721217" y="3837904"/>
            <a:ext cx="1596980" cy="206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2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88373" y="108955"/>
            <a:ext cx="8911687" cy="689535"/>
          </a:xfrm>
        </p:spPr>
        <p:txBody>
          <a:bodyPr>
            <a:normAutofit/>
          </a:bodyPr>
          <a:lstStyle/>
          <a:p>
            <a:r>
              <a:rPr lang="en-US" sz="2800" dirty="0"/>
              <a:t>Regarding SQL Query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588373" y="1013138"/>
            <a:ext cx="8915400" cy="673994"/>
          </a:xfrm>
        </p:spPr>
        <p:txBody>
          <a:bodyPr/>
          <a:lstStyle/>
          <a:p>
            <a:r>
              <a:rPr lang="en-US" dirty="0"/>
              <a:t>Since the project asks you to implements Roll-up , Drill down and Slice as query , Click on </a:t>
            </a:r>
            <a:r>
              <a:rPr lang="en-US" dirty="0" err="1"/>
              <a:t>Daatabase</a:t>
            </a:r>
            <a:r>
              <a:rPr lang="en-US" dirty="0"/>
              <a:t> Engine query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132"/>
            <a:ext cx="12192000" cy="5170868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2717442" y="1901780"/>
            <a:ext cx="437882" cy="4164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رابط كسهم مستقيم 6"/>
          <p:cNvCxnSpPr/>
          <p:nvPr/>
        </p:nvCxnSpPr>
        <p:spPr>
          <a:xfrm flipH="1">
            <a:off x="3155324" y="1687132"/>
            <a:ext cx="321972" cy="21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3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1251" y="147592"/>
            <a:ext cx="8911687" cy="638019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The server 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>
          <a:xfrm>
            <a:off x="1601251" y="974502"/>
            <a:ext cx="8915400" cy="3777622"/>
          </a:xfrm>
        </p:spPr>
        <p:txBody>
          <a:bodyPr/>
          <a:lstStyle/>
          <a:p>
            <a:r>
              <a:rPr lang="en-US" dirty="0"/>
              <a:t>In the next slide , in server type choose Database Engine </a:t>
            </a:r>
          </a:p>
          <a:p>
            <a:r>
              <a:rPr lang="en-US" dirty="0"/>
              <a:t>In Server Name field you need to enter: “</a:t>
            </a:r>
            <a:r>
              <a:rPr lang="en-US" dirty="0" err="1"/>
              <a:t>yourpcname</a:t>
            </a:r>
            <a:r>
              <a:rPr lang="en-US" dirty="0"/>
              <a:t>/instance name”</a:t>
            </a:r>
          </a:p>
          <a:p>
            <a:r>
              <a:rPr lang="en-US" dirty="0"/>
              <a:t>Instance name I mentioned in the SQL Server slides that you need to save the name of the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/>
          <a:lstStyle/>
          <a:p>
            <a:r>
              <a:rPr lang="en-US" dirty="0"/>
              <a:t>This is the window of SQL MANAGEMENT STUDIO.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4704"/>
            <a:ext cx="12192000" cy="5763296"/>
          </a:xfrm>
          <a:prstGeom prst="rect">
            <a:avLst/>
          </a:prstGeom>
        </p:spPr>
      </p:pic>
      <p:cxnSp>
        <p:nvCxnSpPr>
          <p:cNvPr id="6" name="رابط كسهم مستقيم 5"/>
          <p:cNvCxnSpPr/>
          <p:nvPr/>
        </p:nvCxnSpPr>
        <p:spPr>
          <a:xfrm>
            <a:off x="6915954" y="2987899"/>
            <a:ext cx="90153" cy="67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مربع نص 6"/>
          <p:cNvSpPr txBox="1"/>
          <p:nvPr/>
        </p:nvSpPr>
        <p:spPr>
          <a:xfrm>
            <a:off x="5215943" y="360702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my instance  name</a:t>
            </a:r>
          </a:p>
        </p:txBody>
      </p:sp>
      <p:sp>
        <p:nvSpPr>
          <p:cNvPr id="10" name="شكل بيضاوي 9"/>
          <p:cNvSpPr/>
          <p:nvPr/>
        </p:nvSpPr>
        <p:spPr>
          <a:xfrm>
            <a:off x="6323527" y="2768958"/>
            <a:ext cx="914400" cy="347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رابط كسهم مستقيم 11"/>
          <p:cNvCxnSpPr/>
          <p:nvPr/>
        </p:nvCxnSpPr>
        <p:spPr>
          <a:xfrm flipH="1" flipV="1">
            <a:off x="4958366" y="2601532"/>
            <a:ext cx="566671" cy="38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شكل بيضاوي 12"/>
          <p:cNvSpPr/>
          <p:nvPr/>
        </p:nvSpPr>
        <p:spPr>
          <a:xfrm>
            <a:off x="5486400" y="2768958"/>
            <a:ext cx="850005" cy="347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مربع نص 13"/>
          <p:cNvSpPr txBox="1"/>
          <p:nvPr/>
        </p:nvSpPr>
        <p:spPr>
          <a:xfrm>
            <a:off x="4503179" y="234461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name</a:t>
            </a:r>
          </a:p>
        </p:txBody>
      </p:sp>
    </p:spTree>
    <p:extLst>
      <p:ext uri="{BB962C8B-B14F-4D97-AF65-F5344CB8AC3E}">
        <p14:creationId xmlns:p14="http://schemas.microsoft.com/office/powerpoint/2010/main" val="274817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14130" y="0"/>
            <a:ext cx="8911687" cy="708338"/>
          </a:xfrm>
        </p:spPr>
        <p:txBody>
          <a:bodyPr/>
          <a:lstStyle/>
          <a:p>
            <a:r>
              <a:rPr lang="en-US" dirty="0"/>
              <a:t>This is your Database local server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8338"/>
            <a:ext cx="12192000" cy="6149662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-103031" y="1339403"/>
            <a:ext cx="2781837" cy="1738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45465" y="147592"/>
            <a:ext cx="10646535" cy="1037264"/>
          </a:xfrm>
        </p:spPr>
        <p:txBody>
          <a:bodyPr>
            <a:normAutofit/>
          </a:bodyPr>
          <a:lstStyle/>
          <a:p>
            <a:r>
              <a:rPr lang="en-US" dirty="0"/>
              <a:t>Now you need to add A “Database”</a:t>
            </a:r>
            <a:br>
              <a:rPr lang="en-US" dirty="0"/>
            </a:br>
            <a:r>
              <a:rPr lang="en-US" sz="2200" dirty="0"/>
              <a:t>on Database folder right click on it and click on new Database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8946"/>
            <a:ext cx="12192000" cy="57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1252" y="0"/>
            <a:ext cx="8911687" cy="1280890"/>
          </a:xfrm>
        </p:spPr>
        <p:txBody>
          <a:bodyPr/>
          <a:lstStyle/>
          <a:p>
            <a:r>
              <a:rPr lang="en-US" dirty="0" err="1"/>
              <a:t>Cont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8338"/>
            <a:ext cx="12192000" cy="6149662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5821251" y="1280890"/>
            <a:ext cx="3503053" cy="766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993228" y="151970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it a name</a:t>
            </a:r>
          </a:p>
        </p:txBody>
      </p:sp>
      <p:sp>
        <p:nvSpPr>
          <p:cNvPr id="9" name="شكل بيضاوي 8"/>
          <p:cNvSpPr/>
          <p:nvPr/>
        </p:nvSpPr>
        <p:spPr>
          <a:xfrm>
            <a:off x="7405352" y="5718220"/>
            <a:ext cx="1068947" cy="450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7134896" y="533185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click ok</a:t>
            </a:r>
          </a:p>
        </p:txBody>
      </p:sp>
    </p:spTree>
    <p:extLst>
      <p:ext uri="{BB962C8B-B14F-4D97-AF65-F5344CB8AC3E}">
        <p14:creationId xmlns:p14="http://schemas.microsoft.com/office/powerpoint/2010/main" val="318005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88373" y="0"/>
            <a:ext cx="8911687" cy="592428"/>
          </a:xfrm>
        </p:spPr>
        <p:txBody>
          <a:bodyPr>
            <a:normAutofit fontScale="90000"/>
          </a:bodyPr>
          <a:lstStyle/>
          <a:p>
            <a:r>
              <a:rPr lang="en-US" dirty="0"/>
              <a:t>Go to your newly created DB and right click then properties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91672"/>
            <a:ext cx="12192000" cy="58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1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14131" y="0"/>
            <a:ext cx="8911687" cy="1280890"/>
          </a:xfrm>
        </p:spPr>
        <p:txBody>
          <a:bodyPr/>
          <a:lstStyle/>
          <a:p>
            <a:r>
              <a:rPr lang="en-US" dirty="0"/>
              <a:t>In permissions make sure the public exists and have the below 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83298-AFFD-4CE5-BDFD-044D7909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258" y="1139540"/>
            <a:ext cx="6447431" cy="58364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1D18A02-DE5B-483A-A2C2-BEE7C754F065}"/>
              </a:ext>
            </a:extLst>
          </p:cNvPr>
          <p:cNvSpPr/>
          <p:nvPr/>
        </p:nvSpPr>
        <p:spPr>
          <a:xfrm>
            <a:off x="4388224" y="2770095"/>
            <a:ext cx="1151964" cy="5378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BCDAE5-7429-4509-9A3C-F52786C2BAAD}"/>
              </a:ext>
            </a:extLst>
          </p:cNvPr>
          <p:cNvSpPr/>
          <p:nvPr/>
        </p:nvSpPr>
        <p:spPr>
          <a:xfrm>
            <a:off x="7203141" y="5118847"/>
            <a:ext cx="242047" cy="18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9C02C-F484-42FE-A9A8-91E03B450763}"/>
              </a:ext>
            </a:extLst>
          </p:cNvPr>
          <p:cNvSpPr/>
          <p:nvPr/>
        </p:nvSpPr>
        <p:spPr>
          <a:xfrm>
            <a:off x="7198657" y="6185647"/>
            <a:ext cx="242047" cy="18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BE9952-7D5A-42AF-93AA-E9CCAAA2E591}"/>
              </a:ext>
            </a:extLst>
          </p:cNvPr>
          <p:cNvSpPr/>
          <p:nvPr/>
        </p:nvSpPr>
        <p:spPr>
          <a:xfrm>
            <a:off x="7198657" y="5964482"/>
            <a:ext cx="286871" cy="18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6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23979" y="0"/>
            <a:ext cx="8911687" cy="746975"/>
          </a:xfrm>
        </p:spPr>
        <p:txBody>
          <a:bodyPr/>
          <a:lstStyle/>
          <a:p>
            <a:r>
              <a:rPr lang="en-US" dirty="0"/>
              <a:t>Operations that you need to know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523979" y="1103290"/>
            <a:ext cx="8915400" cy="3777622"/>
          </a:xfrm>
        </p:spPr>
        <p:txBody>
          <a:bodyPr/>
          <a:lstStyle/>
          <a:p>
            <a:r>
              <a:rPr lang="en-US" dirty="0"/>
              <a:t>1.How To Add Table</a:t>
            </a:r>
          </a:p>
          <a:p>
            <a:r>
              <a:rPr lang="en-US" dirty="0"/>
              <a:t>2.How to set column as primary key</a:t>
            </a:r>
          </a:p>
          <a:p>
            <a:r>
              <a:rPr lang="en-US" dirty="0"/>
              <a:t>3.How to create a foreign key</a:t>
            </a:r>
          </a:p>
          <a:p>
            <a:r>
              <a:rPr lang="en-US" dirty="0"/>
              <a:t>4.How to insert Data</a:t>
            </a:r>
          </a:p>
        </p:txBody>
      </p:sp>
    </p:spTree>
    <p:extLst>
      <p:ext uri="{BB962C8B-B14F-4D97-AF65-F5344CB8AC3E}">
        <p14:creationId xmlns:p14="http://schemas.microsoft.com/office/powerpoint/2010/main" val="1265742815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277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Tahoma</vt:lpstr>
      <vt:lpstr>Wingdings 3</vt:lpstr>
      <vt:lpstr>ربطة</vt:lpstr>
      <vt:lpstr>SQL Server Management Studio</vt:lpstr>
      <vt:lpstr>Choosing The server </vt:lpstr>
      <vt:lpstr>This is the window of SQL MANAGEMENT STUDIO.</vt:lpstr>
      <vt:lpstr>This is your Database local server</vt:lpstr>
      <vt:lpstr>Now you need to add A “Database” on Database folder right click on it and click on new Database</vt:lpstr>
      <vt:lpstr>Cont </vt:lpstr>
      <vt:lpstr>Go to your newly created DB and right click then properties</vt:lpstr>
      <vt:lpstr>In permissions make sure the public exists and have the below permissions</vt:lpstr>
      <vt:lpstr>Operations that you need to know</vt:lpstr>
      <vt:lpstr>Adding Table </vt:lpstr>
      <vt:lpstr>Setting a column as primary key </vt:lpstr>
      <vt:lpstr>Setting ID as primary key : Click on the column then press this key sign </vt:lpstr>
      <vt:lpstr>Making the key auto increment it self for every entry click on the primary key and then go down in box </vt:lpstr>
      <vt:lpstr>Creating a foreign Key</vt:lpstr>
      <vt:lpstr>Cont. in you case  the list will be empty press then click on Tables and column Specifics</vt:lpstr>
      <vt:lpstr>Cont Primary key table the table that you want to link with</vt:lpstr>
      <vt:lpstr>How to add records in the table: go to table you want to add then right click</vt:lpstr>
      <vt:lpstr>Regarding SQL Query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Management Studio</dc:title>
  <dc:creator>yazeed121@gmail.com</dc:creator>
  <cp:lastModifiedBy>hussein hazazi</cp:lastModifiedBy>
  <cp:revision>9</cp:revision>
  <dcterms:created xsi:type="dcterms:W3CDTF">2017-02-17T13:42:01Z</dcterms:created>
  <dcterms:modified xsi:type="dcterms:W3CDTF">2018-03-01T08:46:30Z</dcterms:modified>
</cp:coreProperties>
</file>